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7" r:id="rId3"/>
    <p:sldId id="258" r:id="rId4"/>
    <p:sldId id="267" r:id="rId5"/>
    <p:sldId id="260" r:id="rId6"/>
    <p:sldId id="268" r:id="rId7"/>
    <p:sldId id="264" r:id="rId8"/>
    <p:sldId id="269" r:id="rId9"/>
    <p:sldId id="27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74" d="100"/>
          <a:sy n="74" d="100"/>
        </p:scale>
        <p:origin x="1000" y="10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27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764704"/>
            <a:ext cx="8748464" cy="3630265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Золотоніський технікум ветеринарної медицини БНАУ</a:t>
            </a:r>
            <a:r>
              <a:rPr lang="uk-UA" sz="6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600" b="1" i="1" dirty="0" smtClean="0">
                <a:latin typeface="Times New Roman" pitchFamily="18" charset="0"/>
                <a:cs typeface="Times New Roman" pitchFamily="18" charset="0"/>
              </a:rPr>
              <a:t>“ Мікрофлора бджіл ”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28092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ознайомити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мікрофлорою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бджіл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3140968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6080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Європейський гнилець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інфекційна хвороба бджолиних сімей, що супроводжується гниттям 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денних 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личинок відкритого розплоду, ослабленням і загибеллю сімей.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3068960"/>
            <a:ext cx="4932040" cy="2736304"/>
          </a:xfrm>
        </p:spPr>
        <p:txBody>
          <a:bodyPr>
            <a:normAutofit/>
          </a:bodyPr>
          <a:lstStyle/>
          <a:p>
            <a:pPr marL="358775" indent="4763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Збудник –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pluton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ланцетоподібна бактерія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грам+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коків, оточених капсулою. Спор не утворює.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b2-1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5867" y="2780928"/>
            <a:ext cx="398254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lichinki-pogibshie-ot-evropejskogo-gnilca-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902" r="-2105"/>
          <a:stretch>
            <a:fillRect/>
          </a:stretch>
        </p:blipFill>
        <p:spPr>
          <a:xfrm>
            <a:off x="0" y="0"/>
            <a:ext cx="4558239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4427984" y="0"/>
            <a:ext cx="47160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Клінічні ознаки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Занепокоєння личинок, перламутровий колір переходить у жовтувате забарвлення. Після загибелі – жовто-сірі, потім бурі кірочки. Гнильна маса з запахом кислих яблук і 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яса, розплід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має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строкатий вигляд. На відміну від американського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гнильцю,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висохлі кірочки не прилипають до стінок і легко видаляються з комірок.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384" y="0"/>
            <a:ext cx="5544616" cy="1143000"/>
          </a:xfrm>
        </p:spPr>
        <p:txBody>
          <a:bodyPr>
            <a:normAutofit/>
          </a:bodyPr>
          <a:lstStyle/>
          <a:p>
            <a:r>
              <a:rPr lang="uk-UA" sz="4800"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ікування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norsulfaz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1040"/>
            <a:ext cx="2788417" cy="371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602565018726.jpg"/>
          <p:cNvPicPr>
            <a:picLocks noChangeAspect="1"/>
          </p:cNvPicPr>
          <p:nvPr/>
        </p:nvPicPr>
        <p:blipFill>
          <a:blip r:embed="rId4" cstate="print"/>
          <a:srcRect l="14409" r="12514"/>
          <a:stretch>
            <a:fillRect/>
          </a:stretch>
        </p:blipFill>
        <p:spPr>
          <a:xfrm>
            <a:off x="6407696" y="3113584"/>
            <a:ext cx="273630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анамицин-10.jpg"/>
          <p:cNvPicPr>
            <a:picLocks noChangeAspect="1"/>
          </p:cNvPicPr>
          <p:nvPr/>
        </p:nvPicPr>
        <p:blipFill>
          <a:blip r:embed="rId5" cstate="print"/>
          <a:srcRect l="17871" r="17870"/>
          <a:stretch>
            <a:fillRect/>
          </a:stretch>
        </p:blipFill>
        <p:spPr>
          <a:xfrm>
            <a:off x="3923928" y="1052736"/>
            <a:ext cx="244827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6" descr="fs_00006488.jpg"/>
          <p:cNvPicPr>
            <a:picLocks noChangeAspect="1"/>
          </p:cNvPicPr>
          <p:nvPr/>
        </p:nvPicPr>
        <p:blipFill>
          <a:blip r:embed="rId6" cstate="print"/>
          <a:srcRect l="-1071" t="3182" b="4540"/>
          <a:stretch>
            <a:fillRect/>
          </a:stretch>
        </p:blipFill>
        <p:spPr>
          <a:xfrm>
            <a:off x="1187624" y="0"/>
            <a:ext cx="2775991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t="-9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4242"/>
          </a:xfrm>
        </p:spPr>
        <p:txBody>
          <a:bodyPr>
            <a:normAutofit/>
          </a:bodyPr>
          <a:lstStyle/>
          <a:p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Мішечкуватий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розплід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вірусна хвороба личинок, що характеризується накопиченням всередині тіла водянисто-зернистої рідини, внаслідок чого вони уподібнюються до мішечків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4211960" cy="3456384"/>
          </a:xfrm>
        </p:spPr>
        <p:txBody>
          <a:bodyPr>
            <a:normAutofit/>
          </a:bodyPr>
          <a:lstStyle/>
          <a:p>
            <a:pPr indent="20638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Збудник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РНК-геномний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 класифікований вірус сферичної форми.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irusnie_zabolevaniya_pchyol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564904"/>
            <a:ext cx="47371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5877272"/>
            <a:ext cx="286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Уражена лялечка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77072"/>
            <a:ext cx="9144000" cy="3024336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Личинки втрачають перламутровий блиск, тьмяніють, збільшуються в об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ємі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Кришечки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над загиблими личинками в багатьох комірках потемнілі, запалі, подірявлені, внаслідок чого розплід має строкатий вигляд. Загибла личинка не розкладається, не має запаху.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irehastalgpet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0648"/>
            <a:ext cx="7380312" cy="379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4000" t="-12000" r="-4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4968552" cy="980728"/>
          </a:xfrm>
        </p:spPr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Лікування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697760"/>
            <a:ext cx="9396536" cy="2160240"/>
          </a:xfrm>
        </p:spPr>
        <p:txBody>
          <a:bodyPr>
            <a:normAutofit/>
          </a:bodyPr>
          <a:lstStyle/>
          <a:p>
            <a:pPr indent="20638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Препаратів для лікування цієї хвороби не розроблено, але з лікувальною і профілактичною метою використовують стимулятор загальної дії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ендоклюкін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обприскування.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9617515_w640_h640_endoglyukin.jpg"/>
          <p:cNvPicPr>
            <a:picLocks noChangeAspect="1"/>
          </p:cNvPicPr>
          <p:nvPr/>
        </p:nvPicPr>
        <p:blipFill>
          <a:blip r:embed="rId3" cstate="print"/>
          <a:srcRect l="3784" t="11151" r="4581" b="11150"/>
          <a:stretch>
            <a:fillRect/>
          </a:stretch>
        </p:blipFill>
        <p:spPr>
          <a:xfrm>
            <a:off x="3023320" y="764704"/>
            <a:ext cx="6120680" cy="39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Ноземоз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хвороба бджіл, що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характеризується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порушенням функції кишечнику.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3923928" cy="3960440"/>
          </a:xfrm>
        </p:spPr>
        <p:txBody>
          <a:bodyPr>
            <a:normAutofit/>
          </a:bodyPr>
          <a:lstStyle/>
          <a:p>
            <a:pPr indent="20638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Збудник –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apis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паразит утворює спори овальної, 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яйцеподібної 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форми.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b4122e957bdda902d67e990759812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628800"/>
            <a:ext cx="486782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3000" t="-9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124744"/>
            <a:ext cx="4968552" cy="1143000"/>
          </a:xfrm>
        </p:spPr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Лікування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962b.jpg"/>
          <p:cNvPicPr>
            <a:picLocks noChangeAspect="1"/>
          </p:cNvPicPr>
          <p:nvPr/>
        </p:nvPicPr>
        <p:blipFill>
          <a:blip r:embed="rId3" cstate="print"/>
          <a:srcRect l="26060" t="1710" r="26060"/>
          <a:stretch>
            <a:fillRect/>
          </a:stretch>
        </p:blipFill>
        <p:spPr>
          <a:xfrm>
            <a:off x="4644008" y="2607593"/>
            <a:ext cx="2736304" cy="425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k454.jpg"/>
          <p:cNvPicPr>
            <a:picLocks noChangeAspect="1"/>
          </p:cNvPicPr>
          <p:nvPr/>
        </p:nvPicPr>
        <p:blipFill>
          <a:blip r:embed="rId4" cstate="print"/>
          <a:srcRect l="17713" t="6951"/>
          <a:stretch>
            <a:fillRect/>
          </a:stretch>
        </p:blipFill>
        <p:spPr>
          <a:xfrm>
            <a:off x="5292080" y="188640"/>
            <a:ext cx="365095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3429000"/>
            <a:ext cx="4283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Екомед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фумідил-Б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фумагілін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Препарати розчиняють у воді, додаючи цукровий сироп.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239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Золотоніський технікум ветеринарної медицини БНАУ  “ Мікрофлора бджіл ”</vt:lpstr>
      <vt:lpstr>Європейський гнилець – інфекційна хвороба бджолиних сімей, що супроводжується гниттям  3 – 4 – денних личинок відкритого розплоду, ослабленням і загибеллю сімей.</vt:lpstr>
      <vt:lpstr>Презентация PowerPoint</vt:lpstr>
      <vt:lpstr>Лікування</vt:lpstr>
      <vt:lpstr>Мішечкуватий розплід – вірусна хвороба личинок, що характеризується накопиченням всередині тіла водянисто-зернистої рідини, внаслідок чого вони уподібнюються до мішечків.</vt:lpstr>
      <vt:lpstr>Личинки втрачають перламутровий блиск, тьмяніють, збільшуються в об’ємі. Кришечки над загиблими личинками в багатьох комірках потемнілі, запалі, подірявлені, внаслідок чого розплід має строкатий вигляд. Загибла личинка не розкладається, не має запаху.</vt:lpstr>
      <vt:lpstr>Лікування </vt:lpstr>
      <vt:lpstr>Ноземоз – хвороба бджіл, що характеризується порушенням функції кишечнику.</vt:lpstr>
      <vt:lpstr>Лікування</vt:lpstr>
      <vt:lpstr>Дякую за увагу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Валя</cp:lastModifiedBy>
  <cp:revision>48</cp:revision>
  <dcterms:modified xsi:type="dcterms:W3CDTF">2017-12-22T00:18:53Z</dcterms:modified>
</cp:coreProperties>
</file>