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30"/>
  </p:notesMasterIdLst>
  <p:sldIdLst>
    <p:sldId id="256" r:id="rId2"/>
    <p:sldId id="309" r:id="rId3"/>
    <p:sldId id="310" r:id="rId4"/>
    <p:sldId id="311" r:id="rId5"/>
    <p:sldId id="259" r:id="rId6"/>
    <p:sldId id="303" r:id="rId7"/>
    <p:sldId id="302" r:id="rId8"/>
    <p:sldId id="304" r:id="rId9"/>
    <p:sldId id="306" r:id="rId10"/>
    <p:sldId id="292" r:id="rId11"/>
    <p:sldId id="293" r:id="rId12"/>
    <p:sldId id="294" r:id="rId13"/>
    <p:sldId id="305" r:id="rId14"/>
    <p:sldId id="268" r:id="rId15"/>
    <p:sldId id="269" r:id="rId16"/>
    <p:sldId id="298" r:id="rId17"/>
    <p:sldId id="297" r:id="rId18"/>
    <p:sldId id="272" r:id="rId19"/>
    <p:sldId id="273" r:id="rId20"/>
    <p:sldId id="274" r:id="rId21"/>
    <p:sldId id="275" r:id="rId22"/>
    <p:sldId id="300" r:id="rId23"/>
    <p:sldId id="291" r:id="rId24"/>
    <p:sldId id="282" r:id="rId25"/>
    <p:sldId id="295" r:id="rId26"/>
    <p:sldId id="296" r:id="rId27"/>
    <p:sldId id="308" r:id="rId28"/>
    <p:sldId id="307" r:id="rId2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CC3399"/>
    <a:srgbClr val="80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0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2F205C8-B57F-4A26-8EC6-4F78D82418B1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3FA63C4-557B-4DD8-962F-AD55AF80E3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3931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73865F2-36C4-4224-ABE4-7EB3336C7DCA}" type="slidenum">
              <a:rPr lang="ru-RU" altLang="ru-RU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7341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971CB37-8DBB-490D-A2C3-1E1274AD1A6C}" type="slidenum">
              <a:rPr lang="ru-RU" altLang="ru-RU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5287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12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13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9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 smtClean="0">
                <a:solidFill>
                  <a:srgbClr val="47534C"/>
                </a:solidFill>
              </a:defRPr>
            </a:lvl1pPr>
          </a:lstStyle>
          <a:p>
            <a:pPr>
              <a:defRPr/>
            </a:pPr>
            <a:fld id="{158CF18B-8EB7-4FF2-969D-F86D8DAAAF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0889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BECA8-4F7D-46C2-B3F7-61ABC47C05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513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848739-CDCA-48E1-A229-E35331AED2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7127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BAC5F-0D24-44AA-A8FD-88DB8149DE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954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15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14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13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7EFBAA-FB99-40F5-AD17-407540C925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5365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35239-3412-4789-A206-FC97AC11C4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999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91724-EBE1-41CC-A6EA-AD85EA74A0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197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9D01B-E3D6-4724-8CB3-F2517FD857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641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3" name="Rounded Rectangle 10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A69951-33B8-4C6F-9CDC-E3F449242D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1568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6" name="Rounded Rectangle 11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9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B117D7-BBBA-4441-838E-7BEB57FB50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994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6" name="Rounded Rectangle 8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11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12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453403-2FB5-4FF0-9D6A-EB98D1BEFB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4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2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2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817ACE8-302F-4154-85FC-9C0E6C082A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45" r:id="rId2"/>
    <p:sldLayoutId id="2147483851" r:id="rId3"/>
    <p:sldLayoutId id="2147483846" r:id="rId4"/>
    <p:sldLayoutId id="2147483847" r:id="rId5"/>
    <p:sldLayoutId id="2147483848" r:id="rId6"/>
    <p:sldLayoutId id="2147483852" r:id="rId7"/>
    <p:sldLayoutId id="2147483853" r:id="rId8"/>
    <p:sldLayoutId id="2147483854" r:id="rId9"/>
    <p:sldLayoutId id="2147483849" r:id="rId10"/>
    <p:sldLayoutId id="21474838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700213"/>
            <a:ext cx="8820150" cy="36734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i="1" dirty="0" smtClean="0">
                <a:solidFill>
                  <a:srgbClr val="800000"/>
                </a:solidFill>
                <a:latin typeface="Times New Roman" pitchFamily="18" charset="0"/>
              </a:rPr>
              <a:t>Тема: Інфекція та </a:t>
            </a:r>
            <a:r>
              <a:rPr lang="ru-RU" sz="4400" b="1" i="1" dirty="0" err="1" smtClean="0">
                <a:solidFill>
                  <a:srgbClr val="800000"/>
                </a:solidFill>
                <a:latin typeface="Times New Roman" pitchFamily="18" charset="0"/>
              </a:rPr>
              <a:t>імунітет</a:t>
            </a:r>
            <a:endParaRPr lang="ru-RU" sz="4400" b="1" i="1" dirty="0" smtClean="0">
              <a:solidFill>
                <a:srgbClr val="800000"/>
              </a:solidFill>
              <a:latin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Мета: 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ознайомити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студентів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із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поняттями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«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інфекція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» та «</a:t>
            </a:r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імунітет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»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3375"/>
            <a:ext cx="9036050" cy="1079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Золотоніськи</a:t>
            </a:r>
            <a:r>
              <a:rPr lang="ru-RU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технікум</a:t>
            </a:r>
            <a:r>
              <a:rPr lang="ru-RU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ветеринарної</a:t>
            </a:r>
            <a:r>
              <a:rPr lang="ru-RU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медицини</a:t>
            </a:r>
            <a:r>
              <a:rPr lang="ru-RU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БНАУ</a:t>
            </a:r>
          </a:p>
        </p:txBody>
      </p:sp>
      <p:pic>
        <p:nvPicPr>
          <p:cNvPr id="9220" name="Picture 4" descr="G:\KINGSTON\АНЯ\7.04.2008\01_los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325938"/>
            <a:ext cx="2771775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G:\KINGSTON\АНЯ\7.04.2008\2f6bd4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2112963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G:\KINGSTON\АНЯ\7.04.2008\8ce934d54b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278313"/>
            <a:ext cx="26828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accent4">
                    <a:lumMod val="10000"/>
                  </a:schemeClr>
                </a:solidFill>
              </a:rPr>
              <a:t>Основні антигени бактерії</a:t>
            </a:r>
            <a:endParaRPr lang="uk-UA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5525" y="1997075"/>
            <a:ext cx="4552950" cy="3884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532063"/>
            <a:ext cx="19510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9763" y="1878013"/>
            <a:ext cx="16383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uk-UA" b="1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К-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A</a:t>
            </a:r>
            <a:r>
              <a:rPr lang="uk-UA" b="1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г</a:t>
            </a:r>
          </a:p>
          <a:p>
            <a:pPr eaLnBrk="1" hangingPunct="1">
              <a:defRPr/>
            </a:pPr>
            <a:r>
              <a:rPr lang="uk-UA" b="1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(капсульний)</a:t>
            </a:r>
          </a:p>
        </p:txBody>
      </p:sp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414588"/>
            <a:ext cx="247491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64275" y="1744663"/>
            <a:ext cx="18542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Vi-A</a:t>
            </a:r>
            <a:r>
              <a:rPr lang="uk-UA" b="1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г</a:t>
            </a:r>
          </a:p>
          <a:p>
            <a:pPr eaLnBrk="1" hangingPunct="1">
              <a:defRPr/>
            </a:pPr>
            <a:r>
              <a:rPr lang="uk-UA" b="1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(вірулентності)</a:t>
            </a:r>
          </a:p>
        </p:txBody>
      </p:sp>
      <p:pic>
        <p:nvPicPr>
          <p:cNvPr id="1946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365625"/>
            <a:ext cx="201771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75463" y="4521200"/>
            <a:ext cx="1944687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uk-UA" b="1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О-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A</a:t>
            </a:r>
            <a:r>
              <a:rPr lang="uk-UA" b="1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г</a:t>
            </a:r>
          </a:p>
          <a:p>
            <a:pPr eaLnBrk="1" hangingPunct="1">
              <a:defRPr/>
            </a:pPr>
            <a:r>
              <a:rPr lang="uk-UA" b="1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(соматичний)</a:t>
            </a:r>
          </a:p>
        </p:txBody>
      </p:sp>
      <p:pic>
        <p:nvPicPr>
          <p:cNvPr id="1946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4972050"/>
            <a:ext cx="25050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57275" y="4672013"/>
            <a:ext cx="207486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uk-UA" b="1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Н-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A</a:t>
            </a:r>
            <a:r>
              <a:rPr lang="uk-UA" b="1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г</a:t>
            </a:r>
          </a:p>
          <a:p>
            <a:pPr eaLnBrk="1" hangingPunct="1">
              <a:defRPr/>
            </a:pPr>
            <a:r>
              <a:rPr lang="uk-UA" b="1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(джгутиковий)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altLang="ru-RU" smtClean="0"/>
          </a:p>
        </p:txBody>
      </p:sp>
      <p:pic>
        <p:nvPicPr>
          <p:cNvPr id="21508" name="Picture 2" descr="D:\все з робочого стола\вет.мед\віруска\МЕТОДИ дослідження\ВІРУСОЛОГІЯ (Загальна  вірусологія)\Рисунки для ЗАГАЛЬНОЇ ВІРУСОЛОГІЇ\Cтруктура антиті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Класи імуноглобулінів та їх будова</a:t>
            </a:r>
            <a:endParaRPr lang="uk-UA" b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628775"/>
            <a:ext cx="5065712" cy="2116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3933825"/>
            <a:ext cx="5426075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179388" y="6165850"/>
            <a:ext cx="87852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88925" y="2493963"/>
            <a:ext cx="8531225" cy="4175125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ACACAC"/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rgbClr val="990099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6" name="Freeform 4"/>
          <p:cNvSpPr>
            <a:spLocks/>
          </p:cNvSpPr>
          <p:nvPr/>
        </p:nvSpPr>
        <p:spPr bwMode="auto">
          <a:xfrm>
            <a:off x="179388" y="1701800"/>
            <a:ext cx="8683625" cy="4481513"/>
          </a:xfrm>
          <a:custGeom>
            <a:avLst/>
            <a:gdLst>
              <a:gd name="T0" fmla="*/ 2147483646 w 5452"/>
              <a:gd name="T1" fmla="*/ 2147483646 h 2823"/>
              <a:gd name="T2" fmla="*/ 2147483646 w 5452"/>
              <a:gd name="T3" fmla="*/ 2147483646 h 2823"/>
              <a:gd name="T4" fmla="*/ 2147483646 w 5452"/>
              <a:gd name="T5" fmla="*/ 2147483646 h 2823"/>
              <a:gd name="T6" fmla="*/ 2147483646 w 5452"/>
              <a:gd name="T7" fmla="*/ 2147483646 h 2823"/>
              <a:gd name="T8" fmla="*/ 2147483646 w 5452"/>
              <a:gd name="T9" fmla="*/ 2147483646 h 2823"/>
              <a:gd name="T10" fmla="*/ 2147483646 w 5452"/>
              <a:gd name="T11" fmla="*/ 2147483646 h 2823"/>
              <a:gd name="T12" fmla="*/ 2147483646 w 5452"/>
              <a:gd name="T13" fmla="*/ 2147483646 h 2823"/>
              <a:gd name="T14" fmla="*/ 2147483646 w 5452"/>
              <a:gd name="T15" fmla="*/ 2147483646 h 2823"/>
              <a:gd name="T16" fmla="*/ 2147483646 w 5452"/>
              <a:gd name="T17" fmla="*/ 2147483646 h 2823"/>
              <a:gd name="T18" fmla="*/ 2147483646 w 5452"/>
              <a:gd name="T19" fmla="*/ 2147483646 h 2823"/>
              <a:gd name="T20" fmla="*/ 2147483646 w 5452"/>
              <a:gd name="T21" fmla="*/ 2147483646 h 2823"/>
              <a:gd name="T22" fmla="*/ 2147483646 w 5452"/>
              <a:gd name="T23" fmla="*/ 2147483646 h 2823"/>
              <a:gd name="T24" fmla="*/ 2147483646 w 5452"/>
              <a:gd name="T25" fmla="*/ 2147483646 h 2823"/>
              <a:gd name="T26" fmla="*/ 2147483646 w 5452"/>
              <a:gd name="T27" fmla="*/ 2147483646 h 2823"/>
              <a:gd name="T28" fmla="*/ 2147483646 w 5452"/>
              <a:gd name="T29" fmla="*/ 2147483646 h 2823"/>
              <a:gd name="T30" fmla="*/ 2147483646 w 5452"/>
              <a:gd name="T31" fmla="*/ 2147483646 h 2823"/>
              <a:gd name="T32" fmla="*/ 2147483646 w 5452"/>
              <a:gd name="T33" fmla="*/ 2147483646 h 2823"/>
              <a:gd name="T34" fmla="*/ 2147483646 w 5452"/>
              <a:gd name="T35" fmla="*/ 2147483646 h 2823"/>
              <a:gd name="T36" fmla="*/ 2147483646 w 5452"/>
              <a:gd name="T37" fmla="*/ 2147483646 h 2823"/>
              <a:gd name="T38" fmla="*/ 2147483646 w 5452"/>
              <a:gd name="T39" fmla="*/ 2147483646 h 2823"/>
              <a:gd name="T40" fmla="*/ 2147483646 w 5452"/>
              <a:gd name="T41" fmla="*/ 2147483646 h 2823"/>
              <a:gd name="T42" fmla="*/ 2147483646 w 5452"/>
              <a:gd name="T43" fmla="*/ 2147483646 h 2823"/>
              <a:gd name="T44" fmla="*/ 2147483646 w 5452"/>
              <a:gd name="T45" fmla="*/ 2147483646 h 2823"/>
              <a:gd name="T46" fmla="*/ 2147483646 w 5452"/>
              <a:gd name="T47" fmla="*/ 2147483646 h 2823"/>
              <a:gd name="T48" fmla="*/ 2147483646 w 5452"/>
              <a:gd name="T49" fmla="*/ 2147483646 h 2823"/>
              <a:gd name="T50" fmla="*/ 2147483646 w 5452"/>
              <a:gd name="T51" fmla="*/ 2147483646 h 2823"/>
              <a:gd name="T52" fmla="*/ 2147483646 w 5452"/>
              <a:gd name="T53" fmla="*/ 2147483646 h 2823"/>
              <a:gd name="T54" fmla="*/ 2147483646 w 5452"/>
              <a:gd name="T55" fmla="*/ 2147483646 h 2823"/>
              <a:gd name="T56" fmla="*/ 2147483646 w 5452"/>
              <a:gd name="T57" fmla="*/ 2147483646 h 2823"/>
              <a:gd name="T58" fmla="*/ 2147483646 w 5452"/>
              <a:gd name="T59" fmla="*/ 2147483646 h 2823"/>
              <a:gd name="T60" fmla="*/ 2147483646 w 5452"/>
              <a:gd name="T61" fmla="*/ 2147483646 h 2823"/>
              <a:gd name="T62" fmla="*/ 2147483646 w 5452"/>
              <a:gd name="T63" fmla="*/ 2147483646 h 2823"/>
              <a:gd name="T64" fmla="*/ 2147483646 w 5452"/>
              <a:gd name="T65" fmla="*/ 2147483646 h 2823"/>
              <a:gd name="T66" fmla="*/ 2147483646 w 5452"/>
              <a:gd name="T67" fmla="*/ 2147483646 h 2823"/>
              <a:gd name="T68" fmla="*/ 2147483646 w 5452"/>
              <a:gd name="T69" fmla="*/ 2147483646 h 2823"/>
              <a:gd name="T70" fmla="*/ 2147483646 w 5452"/>
              <a:gd name="T71" fmla="*/ 2147483646 h 2823"/>
              <a:gd name="T72" fmla="*/ 2147483646 w 5452"/>
              <a:gd name="T73" fmla="*/ 2147483646 h 2823"/>
              <a:gd name="T74" fmla="*/ 2147483646 w 5452"/>
              <a:gd name="T75" fmla="*/ 2147483646 h 2823"/>
              <a:gd name="T76" fmla="*/ 2147483646 w 5452"/>
              <a:gd name="T77" fmla="*/ 2147483646 h 2823"/>
              <a:gd name="T78" fmla="*/ 2147483646 w 5452"/>
              <a:gd name="T79" fmla="*/ 2147483646 h 2823"/>
              <a:gd name="T80" fmla="*/ 2147483646 w 5452"/>
              <a:gd name="T81" fmla="*/ 2147483646 h 2823"/>
              <a:gd name="T82" fmla="*/ 2147483646 w 5452"/>
              <a:gd name="T83" fmla="*/ 2147483646 h 2823"/>
              <a:gd name="T84" fmla="*/ 2147483646 w 5452"/>
              <a:gd name="T85" fmla="*/ 2147483646 h 2823"/>
              <a:gd name="T86" fmla="*/ 2147483646 w 5452"/>
              <a:gd name="T87" fmla="*/ 2147483646 h 2823"/>
              <a:gd name="T88" fmla="*/ 2147483646 w 5452"/>
              <a:gd name="T89" fmla="*/ 2147483646 h 2823"/>
              <a:gd name="T90" fmla="*/ 2147483646 w 5452"/>
              <a:gd name="T91" fmla="*/ 2147483646 h 2823"/>
              <a:gd name="T92" fmla="*/ 2147483646 w 5452"/>
              <a:gd name="T93" fmla="*/ 2147483646 h 2823"/>
              <a:gd name="T94" fmla="*/ 2147483646 w 5452"/>
              <a:gd name="T95" fmla="*/ 2147483646 h 2823"/>
              <a:gd name="T96" fmla="*/ 2147483646 w 5452"/>
              <a:gd name="T97" fmla="*/ 2147483646 h 2823"/>
              <a:gd name="T98" fmla="*/ 2147483646 w 5452"/>
              <a:gd name="T99" fmla="*/ 2147483646 h 2823"/>
              <a:gd name="T100" fmla="*/ 2147483646 w 5452"/>
              <a:gd name="T101" fmla="*/ 2147483646 h 2823"/>
              <a:gd name="T102" fmla="*/ 2147483646 w 5452"/>
              <a:gd name="T103" fmla="*/ 2147483646 h 2823"/>
              <a:gd name="T104" fmla="*/ 2147483646 w 5452"/>
              <a:gd name="T105" fmla="*/ 2147483646 h 2823"/>
              <a:gd name="T106" fmla="*/ 2147483646 w 5452"/>
              <a:gd name="T107" fmla="*/ 2147483646 h 2823"/>
              <a:gd name="T108" fmla="*/ 2147483646 w 5452"/>
              <a:gd name="T109" fmla="*/ 2147483646 h 28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452" h="2823">
                <a:moveTo>
                  <a:pt x="83" y="113"/>
                </a:moveTo>
                <a:cubicBezTo>
                  <a:pt x="157" y="89"/>
                  <a:pt x="237" y="98"/>
                  <a:pt x="310" y="123"/>
                </a:cubicBezTo>
                <a:cubicBezTo>
                  <a:pt x="363" y="87"/>
                  <a:pt x="312" y="111"/>
                  <a:pt x="366" y="113"/>
                </a:cubicBezTo>
                <a:cubicBezTo>
                  <a:pt x="498" y="119"/>
                  <a:pt x="631" y="120"/>
                  <a:pt x="763" y="123"/>
                </a:cubicBezTo>
                <a:cubicBezTo>
                  <a:pt x="816" y="115"/>
                  <a:pt x="854" y="101"/>
                  <a:pt x="905" y="113"/>
                </a:cubicBezTo>
                <a:cubicBezTo>
                  <a:pt x="983" y="88"/>
                  <a:pt x="1080" y="91"/>
                  <a:pt x="1160" y="85"/>
                </a:cubicBezTo>
                <a:cubicBezTo>
                  <a:pt x="1275" y="92"/>
                  <a:pt x="1347" y="104"/>
                  <a:pt x="1452" y="123"/>
                </a:cubicBezTo>
                <a:cubicBezTo>
                  <a:pt x="1522" y="99"/>
                  <a:pt x="1643" y="136"/>
                  <a:pt x="1717" y="161"/>
                </a:cubicBezTo>
                <a:cubicBezTo>
                  <a:pt x="1796" y="155"/>
                  <a:pt x="1847" y="156"/>
                  <a:pt x="1915" y="132"/>
                </a:cubicBezTo>
                <a:cubicBezTo>
                  <a:pt x="1959" y="135"/>
                  <a:pt x="2004" y="131"/>
                  <a:pt x="2047" y="142"/>
                </a:cubicBezTo>
                <a:cubicBezTo>
                  <a:pt x="2049" y="142"/>
                  <a:pt x="2065" y="197"/>
                  <a:pt x="2066" y="198"/>
                </a:cubicBezTo>
                <a:cubicBezTo>
                  <a:pt x="2093" y="247"/>
                  <a:pt x="2130" y="293"/>
                  <a:pt x="2160" y="340"/>
                </a:cubicBezTo>
                <a:cubicBezTo>
                  <a:pt x="2165" y="348"/>
                  <a:pt x="2166" y="359"/>
                  <a:pt x="2170" y="368"/>
                </a:cubicBezTo>
                <a:cubicBezTo>
                  <a:pt x="2175" y="378"/>
                  <a:pt x="2183" y="387"/>
                  <a:pt x="2189" y="397"/>
                </a:cubicBezTo>
                <a:cubicBezTo>
                  <a:pt x="2205" y="446"/>
                  <a:pt x="2193" y="418"/>
                  <a:pt x="2236" y="482"/>
                </a:cubicBezTo>
                <a:cubicBezTo>
                  <a:pt x="2242" y="491"/>
                  <a:pt x="2255" y="510"/>
                  <a:pt x="2255" y="510"/>
                </a:cubicBezTo>
                <a:cubicBezTo>
                  <a:pt x="2278" y="578"/>
                  <a:pt x="2263" y="550"/>
                  <a:pt x="2293" y="595"/>
                </a:cubicBezTo>
                <a:cubicBezTo>
                  <a:pt x="2319" y="674"/>
                  <a:pt x="2362" y="743"/>
                  <a:pt x="2387" y="822"/>
                </a:cubicBezTo>
                <a:cubicBezTo>
                  <a:pt x="2389" y="852"/>
                  <a:pt x="2390" y="1002"/>
                  <a:pt x="2406" y="1067"/>
                </a:cubicBezTo>
                <a:cubicBezTo>
                  <a:pt x="2411" y="1086"/>
                  <a:pt x="2419" y="1105"/>
                  <a:pt x="2425" y="1124"/>
                </a:cubicBezTo>
                <a:cubicBezTo>
                  <a:pt x="2428" y="1133"/>
                  <a:pt x="2434" y="1152"/>
                  <a:pt x="2434" y="1152"/>
                </a:cubicBezTo>
                <a:cubicBezTo>
                  <a:pt x="2428" y="1171"/>
                  <a:pt x="2421" y="1190"/>
                  <a:pt x="2415" y="1209"/>
                </a:cubicBezTo>
                <a:cubicBezTo>
                  <a:pt x="2408" y="1230"/>
                  <a:pt x="2378" y="1235"/>
                  <a:pt x="2359" y="1247"/>
                </a:cubicBezTo>
                <a:cubicBezTo>
                  <a:pt x="2316" y="1275"/>
                  <a:pt x="2279" y="1277"/>
                  <a:pt x="2227" y="1284"/>
                </a:cubicBezTo>
                <a:cubicBezTo>
                  <a:pt x="2189" y="1297"/>
                  <a:pt x="2151" y="1310"/>
                  <a:pt x="2113" y="1322"/>
                </a:cubicBezTo>
                <a:cubicBezTo>
                  <a:pt x="2160" y="1353"/>
                  <a:pt x="2168" y="1350"/>
                  <a:pt x="2227" y="1341"/>
                </a:cubicBezTo>
                <a:cubicBezTo>
                  <a:pt x="2293" y="1319"/>
                  <a:pt x="2264" y="1328"/>
                  <a:pt x="2312" y="1313"/>
                </a:cubicBezTo>
                <a:cubicBezTo>
                  <a:pt x="2331" y="1307"/>
                  <a:pt x="2349" y="1300"/>
                  <a:pt x="2368" y="1294"/>
                </a:cubicBezTo>
                <a:cubicBezTo>
                  <a:pt x="2378" y="1291"/>
                  <a:pt x="2397" y="1284"/>
                  <a:pt x="2397" y="1284"/>
                </a:cubicBezTo>
                <a:cubicBezTo>
                  <a:pt x="2392" y="1313"/>
                  <a:pt x="2396" y="1346"/>
                  <a:pt x="2378" y="1369"/>
                </a:cubicBezTo>
                <a:cubicBezTo>
                  <a:pt x="2353" y="1400"/>
                  <a:pt x="2240" y="1422"/>
                  <a:pt x="2198" y="1435"/>
                </a:cubicBezTo>
                <a:cubicBezTo>
                  <a:pt x="2170" y="1454"/>
                  <a:pt x="2146" y="1463"/>
                  <a:pt x="2113" y="1473"/>
                </a:cubicBezTo>
                <a:cubicBezTo>
                  <a:pt x="2065" y="1506"/>
                  <a:pt x="2013" y="1507"/>
                  <a:pt x="1962" y="1530"/>
                </a:cubicBezTo>
                <a:cubicBezTo>
                  <a:pt x="1949" y="1536"/>
                  <a:pt x="1936" y="1542"/>
                  <a:pt x="1924" y="1549"/>
                </a:cubicBezTo>
                <a:cubicBezTo>
                  <a:pt x="1914" y="1555"/>
                  <a:pt x="1906" y="1563"/>
                  <a:pt x="1896" y="1568"/>
                </a:cubicBezTo>
                <a:cubicBezTo>
                  <a:pt x="1864" y="1584"/>
                  <a:pt x="1833" y="1594"/>
                  <a:pt x="1802" y="1615"/>
                </a:cubicBezTo>
                <a:cubicBezTo>
                  <a:pt x="1798" y="1625"/>
                  <a:pt x="1772" y="1671"/>
                  <a:pt x="1821" y="1662"/>
                </a:cubicBezTo>
                <a:cubicBezTo>
                  <a:pt x="1832" y="1660"/>
                  <a:pt x="1829" y="1640"/>
                  <a:pt x="1839" y="1634"/>
                </a:cubicBezTo>
                <a:cubicBezTo>
                  <a:pt x="1862" y="1621"/>
                  <a:pt x="1890" y="1623"/>
                  <a:pt x="1915" y="1615"/>
                </a:cubicBezTo>
                <a:cubicBezTo>
                  <a:pt x="1985" y="1567"/>
                  <a:pt x="2046" y="1557"/>
                  <a:pt x="2132" y="1549"/>
                </a:cubicBezTo>
                <a:cubicBezTo>
                  <a:pt x="2193" y="1527"/>
                  <a:pt x="2257" y="1517"/>
                  <a:pt x="2312" y="1483"/>
                </a:cubicBezTo>
                <a:cubicBezTo>
                  <a:pt x="2396" y="1353"/>
                  <a:pt x="2316" y="1476"/>
                  <a:pt x="2368" y="1398"/>
                </a:cubicBezTo>
                <a:cubicBezTo>
                  <a:pt x="2374" y="1388"/>
                  <a:pt x="2387" y="1369"/>
                  <a:pt x="2387" y="1369"/>
                </a:cubicBezTo>
                <a:cubicBezTo>
                  <a:pt x="2406" y="1372"/>
                  <a:pt x="2427" y="1370"/>
                  <a:pt x="2444" y="1379"/>
                </a:cubicBezTo>
                <a:cubicBezTo>
                  <a:pt x="2516" y="1415"/>
                  <a:pt x="2381" y="1475"/>
                  <a:pt x="2368" y="1483"/>
                </a:cubicBezTo>
                <a:cubicBezTo>
                  <a:pt x="2332" y="1507"/>
                  <a:pt x="2294" y="1545"/>
                  <a:pt x="2255" y="1558"/>
                </a:cubicBezTo>
                <a:cubicBezTo>
                  <a:pt x="2216" y="1584"/>
                  <a:pt x="2186" y="1610"/>
                  <a:pt x="2142" y="1624"/>
                </a:cubicBezTo>
                <a:cubicBezTo>
                  <a:pt x="2097" y="1692"/>
                  <a:pt x="2120" y="1665"/>
                  <a:pt x="2075" y="1709"/>
                </a:cubicBezTo>
                <a:cubicBezTo>
                  <a:pt x="2063" y="1747"/>
                  <a:pt x="2050" y="1785"/>
                  <a:pt x="2038" y="1823"/>
                </a:cubicBezTo>
                <a:cubicBezTo>
                  <a:pt x="2035" y="1834"/>
                  <a:pt x="2057" y="1810"/>
                  <a:pt x="2066" y="1804"/>
                </a:cubicBezTo>
                <a:cubicBezTo>
                  <a:pt x="2136" y="1697"/>
                  <a:pt x="2031" y="1849"/>
                  <a:pt x="2113" y="1756"/>
                </a:cubicBezTo>
                <a:cubicBezTo>
                  <a:pt x="2160" y="1702"/>
                  <a:pt x="2161" y="1677"/>
                  <a:pt x="2236" y="1653"/>
                </a:cubicBezTo>
                <a:cubicBezTo>
                  <a:pt x="2255" y="1640"/>
                  <a:pt x="2274" y="1628"/>
                  <a:pt x="2293" y="1615"/>
                </a:cubicBezTo>
                <a:cubicBezTo>
                  <a:pt x="2302" y="1609"/>
                  <a:pt x="2321" y="1596"/>
                  <a:pt x="2321" y="1596"/>
                </a:cubicBezTo>
                <a:cubicBezTo>
                  <a:pt x="2318" y="1605"/>
                  <a:pt x="2308" y="1615"/>
                  <a:pt x="2312" y="1624"/>
                </a:cubicBezTo>
                <a:cubicBezTo>
                  <a:pt x="2327" y="1654"/>
                  <a:pt x="2359" y="1621"/>
                  <a:pt x="2368" y="1615"/>
                </a:cubicBezTo>
                <a:cubicBezTo>
                  <a:pt x="2387" y="1559"/>
                  <a:pt x="2365" y="1502"/>
                  <a:pt x="2425" y="1483"/>
                </a:cubicBezTo>
                <a:cubicBezTo>
                  <a:pt x="2434" y="1477"/>
                  <a:pt x="2445" y="1472"/>
                  <a:pt x="2453" y="1464"/>
                </a:cubicBezTo>
                <a:cubicBezTo>
                  <a:pt x="2480" y="1436"/>
                  <a:pt x="2466" y="1416"/>
                  <a:pt x="2481" y="1464"/>
                </a:cubicBezTo>
                <a:cubicBezTo>
                  <a:pt x="2470" y="1509"/>
                  <a:pt x="2460" y="1548"/>
                  <a:pt x="2434" y="1586"/>
                </a:cubicBezTo>
                <a:cubicBezTo>
                  <a:pt x="2431" y="1596"/>
                  <a:pt x="2431" y="1607"/>
                  <a:pt x="2425" y="1615"/>
                </a:cubicBezTo>
                <a:cubicBezTo>
                  <a:pt x="2418" y="1624"/>
                  <a:pt x="2400" y="1623"/>
                  <a:pt x="2397" y="1634"/>
                </a:cubicBezTo>
                <a:cubicBezTo>
                  <a:pt x="2392" y="1652"/>
                  <a:pt x="2403" y="1671"/>
                  <a:pt x="2406" y="1690"/>
                </a:cubicBezTo>
                <a:cubicBezTo>
                  <a:pt x="2415" y="1753"/>
                  <a:pt x="2412" y="1774"/>
                  <a:pt x="2444" y="1823"/>
                </a:cubicBezTo>
                <a:cubicBezTo>
                  <a:pt x="2457" y="1863"/>
                  <a:pt x="2477" y="1894"/>
                  <a:pt x="2491" y="1936"/>
                </a:cubicBezTo>
                <a:cubicBezTo>
                  <a:pt x="2498" y="1957"/>
                  <a:pt x="2537" y="2013"/>
                  <a:pt x="2529" y="1992"/>
                </a:cubicBezTo>
                <a:cubicBezTo>
                  <a:pt x="2511" y="1943"/>
                  <a:pt x="2501" y="1894"/>
                  <a:pt x="2472" y="1851"/>
                </a:cubicBezTo>
                <a:cubicBezTo>
                  <a:pt x="2466" y="1832"/>
                  <a:pt x="2446" y="1813"/>
                  <a:pt x="2453" y="1794"/>
                </a:cubicBezTo>
                <a:cubicBezTo>
                  <a:pt x="2468" y="1753"/>
                  <a:pt x="2477" y="1712"/>
                  <a:pt x="2491" y="1671"/>
                </a:cubicBezTo>
                <a:cubicBezTo>
                  <a:pt x="2497" y="1582"/>
                  <a:pt x="2501" y="1524"/>
                  <a:pt x="2529" y="1445"/>
                </a:cubicBezTo>
                <a:cubicBezTo>
                  <a:pt x="2566" y="1454"/>
                  <a:pt x="2591" y="1461"/>
                  <a:pt x="2623" y="1483"/>
                </a:cubicBezTo>
                <a:cubicBezTo>
                  <a:pt x="2666" y="1547"/>
                  <a:pt x="2672" y="1626"/>
                  <a:pt x="2689" y="1700"/>
                </a:cubicBezTo>
                <a:cubicBezTo>
                  <a:pt x="2695" y="1725"/>
                  <a:pt x="2708" y="1775"/>
                  <a:pt x="2708" y="1775"/>
                </a:cubicBezTo>
                <a:cubicBezTo>
                  <a:pt x="2690" y="1833"/>
                  <a:pt x="2687" y="1836"/>
                  <a:pt x="2689" y="1926"/>
                </a:cubicBezTo>
                <a:cubicBezTo>
                  <a:pt x="2694" y="2123"/>
                  <a:pt x="2728" y="2262"/>
                  <a:pt x="2765" y="2446"/>
                </a:cubicBezTo>
                <a:cubicBezTo>
                  <a:pt x="2772" y="2481"/>
                  <a:pt x="2779" y="2558"/>
                  <a:pt x="2803" y="2587"/>
                </a:cubicBezTo>
                <a:cubicBezTo>
                  <a:pt x="2821" y="2609"/>
                  <a:pt x="2864" y="2620"/>
                  <a:pt x="2888" y="2635"/>
                </a:cubicBezTo>
                <a:cubicBezTo>
                  <a:pt x="2968" y="2623"/>
                  <a:pt x="3032" y="2604"/>
                  <a:pt x="3114" y="2597"/>
                </a:cubicBezTo>
                <a:cubicBezTo>
                  <a:pt x="3153" y="2583"/>
                  <a:pt x="3188" y="2563"/>
                  <a:pt x="3227" y="2550"/>
                </a:cubicBezTo>
                <a:cubicBezTo>
                  <a:pt x="3254" y="2471"/>
                  <a:pt x="3214" y="2563"/>
                  <a:pt x="3265" y="2512"/>
                </a:cubicBezTo>
                <a:cubicBezTo>
                  <a:pt x="3281" y="2496"/>
                  <a:pt x="3303" y="2455"/>
                  <a:pt x="3303" y="2455"/>
                </a:cubicBezTo>
                <a:cubicBezTo>
                  <a:pt x="3315" y="2419"/>
                  <a:pt x="3325" y="2398"/>
                  <a:pt x="3312" y="2361"/>
                </a:cubicBezTo>
                <a:cubicBezTo>
                  <a:pt x="3301" y="2282"/>
                  <a:pt x="3265" y="2173"/>
                  <a:pt x="3209" y="2115"/>
                </a:cubicBezTo>
                <a:cubicBezTo>
                  <a:pt x="3192" y="2068"/>
                  <a:pt x="3161" y="2006"/>
                  <a:pt x="3133" y="1964"/>
                </a:cubicBezTo>
                <a:cubicBezTo>
                  <a:pt x="3119" y="1921"/>
                  <a:pt x="3101" y="1878"/>
                  <a:pt x="3076" y="1841"/>
                </a:cubicBezTo>
                <a:cubicBezTo>
                  <a:pt x="3065" y="1794"/>
                  <a:pt x="3049" y="1772"/>
                  <a:pt x="3029" y="1728"/>
                </a:cubicBezTo>
                <a:cubicBezTo>
                  <a:pt x="3021" y="1710"/>
                  <a:pt x="3016" y="1690"/>
                  <a:pt x="3010" y="1671"/>
                </a:cubicBezTo>
                <a:cubicBezTo>
                  <a:pt x="2999" y="1637"/>
                  <a:pt x="2988" y="1635"/>
                  <a:pt x="2973" y="1605"/>
                </a:cubicBezTo>
                <a:cubicBezTo>
                  <a:pt x="2947" y="1552"/>
                  <a:pt x="2925" y="1491"/>
                  <a:pt x="2906" y="1435"/>
                </a:cubicBezTo>
                <a:cubicBezTo>
                  <a:pt x="2897" y="1407"/>
                  <a:pt x="2874" y="1375"/>
                  <a:pt x="2859" y="1350"/>
                </a:cubicBezTo>
                <a:cubicBezTo>
                  <a:pt x="2852" y="1338"/>
                  <a:pt x="2845" y="1326"/>
                  <a:pt x="2840" y="1313"/>
                </a:cubicBezTo>
                <a:cubicBezTo>
                  <a:pt x="2836" y="1304"/>
                  <a:pt x="2836" y="1293"/>
                  <a:pt x="2831" y="1284"/>
                </a:cubicBezTo>
                <a:cubicBezTo>
                  <a:pt x="2820" y="1264"/>
                  <a:pt x="2793" y="1228"/>
                  <a:pt x="2793" y="1228"/>
                </a:cubicBezTo>
                <a:cubicBezTo>
                  <a:pt x="2771" y="1157"/>
                  <a:pt x="2803" y="1240"/>
                  <a:pt x="2755" y="1180"/>
                </a:cubicBezTo>
                <a:cubicBezTo>
                  <a:pt x="2749" y="1172"/>
                  <a:pt x="2751" y="1161"/>
                  <a:pt x="2746" y="1152"/>
                </a:cubicBezTo>
                <a:cubicBezTo>
                  <a:pt x="2722" y="1108"/>
                  <a:pt x="2701" y="1075"/>
                  <a:pt x="2661" y="1048"/>
                </a:cubicBezTo>
                <a:cubicBezTo>
                  <a:pt x="2630" y="1002"/>
                  <a:pt x="2612" y="974"/>
                  <a:pt x="2566" y="944"/>
                </a:cubicBezTo>
                <a:cubicBezTo>
                  <a:pt x="2549" y="890"/>
                  <a:pt x="2531" y="843"/>
                  <a:pt x="2491" y="803"/>
                </a:cubicBezTo>
                <a:cubicBezTo>
                  <a:pt x="2461" y="713"/>
                  <a:pt x="2439" y="613"/>
                  <a:pt x="2397" y="529"/>
                </a:cubicBezTo>
                <a:cubicBezTo>
                  <a:pt x="2371" y="477"/>
                  <a:pt x="2382" y="431"/>
                  <a:pt x="2330" y="397"/>
                </a:cubicBezTo>
                <a:cubicBezTo>
                  <a:pt x="2314" y="331"/>
                  <a:pt x="2281" y="274"/>
                  <a:pt x="2264" y="208"/>
                </a:cubicBezTo>
                <a:cubicBezTo>
                  <a:pt x="2336" y="0"/>
                  <a:pt x="2925" y="179"/>
                  <a:pt x="2925" y="179"/>
                </a:cubicBezTo>
                <a:cubicBezTo>
                  <a:pt x="3013" y="192"/>
                  <a:pt x="3026" y="197"/>
                  <a:pt x="3124" y="189"/>
                </a:cubicBezTo>
                <a:cubicBezTo>
                  <a:pt x="3222" y="162"/>
                  <a:pt x="3105" y="198"/>
                  <a:pt x="3190" y="161"/>
                </a:cubicBezTo>
                <a:cubicBezTo>
                  <a:pt x="3229" y="144"/>
                  <a:pt x="3272" y="136"/>
                  <a:pt x="3312" y="123"/>
                </a:cubicBezTo>
                <a:cubicBezTo>
                  <a:pt x="3425" y="133"/>
                  <a:pt x="3519" y="141"/>
                  <a:pt x="3633" y="132"/>
                </a:cubicBezTo>
                <a:cubicBezTo>
                  <a:pt x="3907" y="143"/>
                  <a:pt x="3799" y="116"/>
                  <a:pt x="3936" y="161"/>
                </a:cubicBezTo>
                <a:cubicBezTo>
                  <a:pt x="3977" y="174"/>
                  <a:pt x="4011" y="191"/>
                  <a:pt x="4049" y="208"/>
                </a:cubicBezTo>
                <a:cubicBezTo>
                  <a:pt x="4067" y="216"/>
                  <a:pt x="4106" y="227"/>
                  <a:pt x="4106" y="227"/>
                </a:cubicBezTo>
                <a:cubicBezTo>
                  <a:pt x="4221" y="196"/>
                  <a:pt x="4045" y="241"/>
                  <a:pt x="4332" y="208"/>
                </a:cubicBezTo>
                <a:cubicBezTo>
                  <a:pt x="4371" y="204"/>
                  <a:pt x="4407" y="174"/>
                  <a:pt x="4446" y="170"/>
                </a:cubicBezTo>
                <a:cubicBezTo>
                  <a:pt x="4496" y="165"/>
                  <a:pt x="4547" y="164"/>
                  <a:pt x="4597" y="161"/>
                </a:cubicBezTo>
                <a:cubicBezTo>
                  <a:pt x="4874" y="168"/>
                  <a:pt x="4875" y="164"/>
                  <a:pt x="5059" y="189"/>
                </a:cubicBezTo>
                <a:cubicBezTo>
                  <a:pt x="5118" y="212"/>
                  <a:pt x="5179" y="217"/>
                  <a:pt x="5239" y="236"/>
                </a:cubicBezTo>
                <a:cubicBezTo>
                  <a:pt x="5286" y="233"/>
                  <a:pt x="5333" y="227"/>
                  <a:pt x="5380" y="227"/>
                </a:cubicBezTo>
                <a:cubicBezTo>
                  <a:pt x="5390" y="227"/>
                  <a:pt x="5404" y="227"/>
                  <a:pt x="5409" y="236"/>
                </a:cubicBezTo>
                <a:cubicBezTo>
                  <a:pt x="5414" y="245"/>
                  <a:pt x="5402" y="255"/>
                  <a:pt x="5399" y="264"/>
                </a:cubicBezTo>
                <a:cubicBezTo>
                  <a:pt x="5430" y="381"/>
                  <a:pt x="5399" y="235"/>
                  <a:pt x="5399" y="331"/>
                </a:cubicBezTo>
                <a:cubicBezTo>
                  <a:pt x="5399" y="366"/>
                  <a:pt x="5412" y="400"/>
                  <a:pt x="5418" y="434"/>
                </a:cubicBezTo>
                <a:cubicBezTo>
                  <a:pt x="5405" y="529"/>
                  <a:pt x="5415" y="633"/>
                  <a:pt x="5437" y="727"/>
                </a:cubicBezTo>
                <a:cubicBezTo>
                  <a:pt x="5413" y="801"/>
                  <a:pt x="5437" y="709"/>
                  <a:pt x="5437" y="784"/>
                </a:cubicBezTo>
                <a:cubicBezTo>
                  <a:pt x="5437" y="1138"/>
                  <a:pt x="5452" y="1067"/>
                  <a:pt x="5409" y="1247"/>
                </a:cubicBezTo>
                <a:cubicBezTo>
                  <a:pt x="5364" y="1235"/>
                  <a:pt x="5329" y="1214"/>
                  <a:pt x="5286" y="1199"/>
                </a:cubicBezTo>
                <a:cubicBezTo>
                  <a:pt x="5242" y="1134"/>
                  <a:pt x="5267" y="1156"/>
                  <a:pt x="5220" y="1124"/>
                </a:cubicBezTo>
                <a:cubicBezTo>
                  <a:pt x="5198" y="1061"/>
                  <a:pt x="5228" y="1122"/>
                  <a:pt x="5182" y="1086"/>
                </a:cubicBezTo>
                <a:cubicBezTo>
                  <a:pt x="5173" y="1079"/>
                  <a:pt x="5172" y="1065"/>
                  <a:pt x="5163" y="1058"/>
                </a:cubicBezTo>
                <a:cubicBezTo>
                  <a:pt x="5155" y="1052"/>
                  <a:pt x="5144" y="1053"/>
                  <a:pt x="5135" y="1048"/>
                </a:cubicBezTo>
                <a:cubicBezTo>
                  <a:pt x="5115" y="1037"/>
                  <a:pt x="5097" y="1023"/>
                  <a:pt x="5078" y="1010"/>
                </a:cubicBezTo>
                <a:cubicBezTo>
                  <a:pt x="5062" y="999"/>
                  <a:pt x="5022" y="992"/>
                  <a:pt x="5022" y="992"/>
                </a:cubicBezTo>
                <a:cubicBezTo>
                  <a:pt x="5000" y="995"/>
                  <a:pt x="4973" y="987"/>
                  <a:pt x="4955" y="1001"/>
                </a:cubicBezTo>
                <a:cubicBezTo>
                  <a:pt x="4931" y="1019"/>
                  <a:pt x="4937" y="1058"/>
                  <a:pt x="4927" y="1086"/>
                </a:cubicBezTo>
                <a:cubicBezTo>
                  <a:pt x="4923" y="1109"/>
                  <a:pt x="4906" y="1230"/>
                  <a:pt x="4889" y="1247"/>
                </a:cubicBezTo>
                <a:cubicBezTo>
                  <a:pt x="4882" y="1254"/>
                  <a:pt x="4870" y="1253"/>
                  <a:pt x="4861" y="1256"/>
                </a:cubicBezTo>
                <a:cubicBezTo>
                  <a:pt x="4814" y="1245"/>
                  <a:pt x="4766" y="1239"/>
                  <a:pt x="4719" y="1228"/>
                </a:cubicBezTo>
                <a:cubicBezTo>
                  <a:pt x="4688" y="1207"/>
                  <a:pt x="4675" y="1182"/>
                  <a:pt x="4644" y="1162"/>
                </a:cubicBezTo>
                <a:cubicBezTo>
                  <a:pt x="4638" y="1152"/>
                  <a:pt x="4634" y="1141"/>
                  <a:pt x="4625" y="1133"/>
                </a:cubicBezTo>
                <a:cubicBezTo>
                  <a:pt x="4608" y="1118"/>
                  <a:pt x="4568" y="1095"/>
                  <a:pt x="4568" y="1095"/>
                </a:cubicBezTo>
                <a:cubicBezTo>
                  <a:pt x="4541" y="1010"/>
                  <a:pt x="4441" y="983"/>
                  <a:pt x="4389" y="916"/>
                </a:cubicBezTo>
                <a:cubicBezTo>
                  <a:pt x="4336" y="848"/>
                  <a:pt x="4377" y="867"/>
                  <a:pt x="4323" y="850"/>
                </a:cubicBezTo>
                <a:cubicBezTo>
                  <a:pt x="4320" y="851"/>
                  <a:pt x="4268" y="866"/>
                  <a:pt x="4266" y="869"/>
                </a:cubicBezTo>
                <a:cubicBezTo>
                  <a:pt x="4259" y="876"/>
                  <a:pt x="4261" y="888"/>
                  <a:pt x="4257" y="897"/>
                </a:cubicBezTo>
                <a:cubicBezTo>
                  <a:pt x="4218" y="975"/>
                  <a:pt x="4255" y="876"/>
                  <a:pt x="4228" y="954"/>
                </a:cubicBezTo>
                <a:cubicBezTo>
                  <a:pt x="4241" y="1013"/>
                  <a:pt x="4227" y="1070"/>
                  <a:pt x="4219" y="1133"/>
                </a:cubicBezTo>
                <a:cubicBezTo>
                  <a:pt x="4217" y="1146"/>
                  <a:pt x="4218" y="1162"/>
                  <a:pt x="4209" y="1171"/>
                </a:cubicBezTo>
                <a:cubicBezTo>
                  <a:pt x="4201" y="1179"/>
                  <a:pt x="4093" y="1198"/>
                  <a:pt x="4087" y="1199"/>
                </a:cubicBezTo>
                <a:cubicBezTo>
                  <a:pt x="4022" y="1179"/>
                  <a:pt x="4102" y="1204"/>
                  <a:pt x="4002" y="1171"/>
                </a:cubicBezTo>
                <a:cubicBezTo>
                  <a:pt x="3992" y="1168"/>
                  <a:pt x="3973" y="1162"/>
                  <a:pt x="3973" y="1162"/>
                </a:cubicBezTo>
                <a:cubicBezTo>
                  <a:pt x="3964" y="1156"/>
                  <a:pt x="3955" y="1148"/>
                  <a:pt x="3945" y="1143"/>
                </a:cubicBezTo>
                <a:cubicBezTo>
                  <a:pt x="3936" y="1138"/>
                  <a:pt x="3926" y="1138"/>
                  <a:pt x="3917" y="1133"/>
                </a:cubicBezTo>
                <a:cubicBezTo>
                  <a:pt x="3897" y="1122"/>
                  <a:pt x="3860" y="1095"/>
                  <a:pt x="3860" y="1095"/>
                </a:cubicBezTo>
                <a:cubicBezTo>
                  <a:pt x="3834" y="1057"/>
                  <a:pt x="3847" y="1044"/>
                  <a:pt x="3803" y="1029"/>
                </a:cubicBezTo>
                <a:cubicBezTo>
                  <a:pt x="3752" y="950"/>
                  <a:pt x="3821" y="1043"/>
                  <a:pt x="3756" y="992"/>
                </a:cubicBezTo>
                <a:cubicBezTo>
                  <a:pt x="3694" y="943"/>
                  <a:pt x="3780" y="977"/>
                  <a:pt x="3709" y="954"/>
                </a:cubicBezTo>
                <a:cubicBezTo>
                  <a:pt x="3672" y="929"/>
                  <a:pt x="3635" y="914"/>
                  <a:pt x="3596" y="888"/>
                </a:cubicBezTo>
                <a:cubicBezTo>
                  <a:pt x="3579" y="877"/>
                  <a:pt x="3539" y="869"/>
                  <a:pt x="3539" y="869"/>
                </a:cubicBezTo>
                <a:cubicBezTo>
                  <a:pt x="3500" y="876"/>
                  <a:pt x="3463" y="885"/>
                  <a:pt x="3426" y="897"/>
                </a:cubicBezTo>
                <a:cubicBezTo>
                  <a:pt x="3419" y="917"/>
                  <a:pt x="3400" y="933"/>
                  <a:pt x="3397" y="954"/>
                </a:cubicBezTo>
                <a:cubicBezTo>
                  <a:pt x="3376" y="1105"/>
                  <a:pt x="3404" y="1076"/>
                  <a:pt x="3379" y="1162"/>
                </a:cubicBezTo>
                <a:cubicBezTo>
                  <a:pt x="3376" y="1172"/>
                  <a:pt x="3377" y="1184"/>
                  <a:pt x="3369" y="1190"/>
                </a:cubicBezTo>
                <a:cubicBezTo>
                  <a:pt x="3353" y="1202"/>
                  <a:pt x="3312" y="1209"/>
                  <a:pt x="3312" y="1209"/>
                </a:cubicBezTo>
                <a:cubicBezTo>
                  <a:pt x="3271" y="1194"/>
                  <a:pt x="3279" y="1175"/>
                  <a:pt x="3237" y="1162"/>
                </a:cubicBezTo>
                <a:cubicBezTo>
                  <a:pt x="3192" y="1132"/>
                  <a:pt x="3156" y="1091"/>
                  <a:pt x="3114" y="1058"/>
                </a:cubicBezTo>
                <a:cubicBezTo>
                  <a:pt x="3096" y="1044"/>
                  <a:pt x="3057" y="1020"/>
                  <a:pt x="3057" y="1020"/>
                </a:cubicBezTo>
                <a:cubicBezTo>
                  <a:pt x="3051" y="1011"/>
                  <a:pt x="3047" y="1000"/>
                  <a:pt x="3039" y="992"/>
                </a:cubicBezTo>
                <a:cubicBezTo>
                  <a:pt x="3031" y="984"/>
                  <a:pt x="3017" y="982"/>
                  <a:pt x="3010" y="973"/>
                </a:cubicBezTo>
                <a:cubicBezTo>
                  <a:pt x="2973" y="927"/>
                  <a:pt x="3035" y="955"/>
                  <a:pt x="2973" y="935"/>
                </a:cubicBezTo>
                <a:cubicBezTo>
                  <a:pt x="2951" y="902"/>
                  <a:pt x="2934" y="891"/>
                  <a:pt x="2897" y="878"/>
                </a:cubicBezTo>
                <a:cubicBezTo>
                  <a:pt x="2891" y="869"/>
                  <a:pt x="2887" y="857"/>
                  <a:pt x="2878" y="850"/>
                </a:cubicBezTo>
                <a:cubicBezTo>
                  <a:pt x="2870" y="844"/>
                  <a:pt x="2859" y="844"/>
                  <a:pt x="2850" y="840"/>
                </a:cubicBezTo>
                <a:cubicBezTo>
                  <a:pt x="2812" y="821"/>
                  <a:pt x="2777" y="797"/>
                  <a:pt x="2736" y="784"/>
                </a:cubicBezTo>
                <a:cubicBezTo>
                  <a:pt x="2724" y="787"/>
                  <a:pt x="2712" y="793"/>
                  <a:pt x="2699" y="793"/>
                </a:cubicBezTo>
                <a:cubicBezTo>
                  <a:pt x="2689" y="793"/>
                  <a:pt x="2679" y="779"/>
                  <a:pt x="2670" y="784"/>
                </a:cubicBezTo>
                <a:cubicBezTo>
                  <a:pt x="2661" y="788"/>
                  <a:pt x="2665" y="803"/>
                  <a:pt x="2661" y="812"/>
                </a:cubicBezTo>
                <a:cubicBezTo>
                  <a:pt x="2656" y="822"/>
                  <a:pt x="2648" y="831"/>
                  <a:pt x="2642" y="840"/>
                </a:cubicBezTo>
                <a:cubicBezTo>
                  <a:pt x="2628" y="886"/>
                  <a:pt x="2613" y="883"/>
                  <a:pt x="2642" y="925"/>
                </a:cubicBezTo>
                <a:cubicBezTo>
                  <a:pt x="2658" y="978"/>
                  <a:pt x="2696" y="1022"/>
                  <a:pt x="2727" y="1067"/>
                </a:cubicBezTo>
                <a:cubicBezTo>
                  <a:pt x="2733" y="1076"/>
                  <a:pt x="2735" y="1091"/>
                  <a:pt x="2746" y="1095"/>
                </a:cubicBezTo>
                <a:cubicBezTo>
                  <a:pt x="2755" y="1098"/>
                  <a:pt x="2765" y="1102"/>
                  <a:pt x="2774" y="1105"/>
                </a:cubicBezTo>
                <a:cubicBezTo>
                  <a:pt x="2788" y="1143"/>
                  <a:pt x="2807" y="1159"/>
                  <a:pt x="2831" y="1190"/>
                </a:cubicBezTo>
                <a:cubicBezTo>
                  <a:pt x="2884" y="1258"/>
                  <a:pt x="2843" y="1239"/>
                  <a:pt x="2897" y="1256"/>
                </a:cubicBezTo>
                <a:cubicBezTo>
                  <a:pt x="2900" y="1265"/>
                  <a:pt x="2899" y="1277"/>
                  <a:pt x="2906" y="1284"/>
                </a:cubicBezTo>
                <a:cubicBezTo>
                  <a:pt x="2913" y="1291"/>
                  <a:pt x="2926" y="1289"/>
                  <a:pt x="2935" y="1294"/>
                </a:cubicBezTo>
                <a:cubicBezTo>
                  <a:pt x="3004" y="1329"/>
                  <a:pt x="2924" y="1300"/>
                  <a:pt x="2991" y="1322"/>
                </a:cubicBezTo>
                <a:cubicBezTo>
                  <a:pt x="3001" y="1331"/>
                  <a:pt x="3008" y="1343"/>
                  <a:pt x="3020" y="1350"/>
                </a:cubicBezTo>
                <a:cubicBezTo>
                  <a:pt x="3037" y="1360"/>
                  <a:pt x="3076" y="1369"/>
                  <a:pt x="3076" y="1369"/>
                </a:cubicBezTo>
                <a:cubicBezTo>
                  <a:pt x="3141" y="1412"/>
                  <a:pt x="3111" y="1400"/>
                  <a:pt x="3161" y="1416"/>
                </a:cubicBezTo>
                <a:cubicBezTo>
                  <a:pt x="3196" y="1439"/>
                  <a:pt x="3236" y="1461"/>
                  <a:pt x="3275" y="1473"/>
                </a:cubicBezTo>
                <a:cubicBezTo>
                  <a:pt x="3326" y="1508"/>
                  <a:pt x="3341" y="1512"/>
                  <a:pt x="3360" y="1568"/>
                </a:cubicBezTo>
                <a:cubicBezTo>
                  <a:pt x="3313" y="1637"/>
                  <a:pt x="3336" y="1621"/>
                  <a:pt x="3265" y="1643"/>
                </a:cubicBezTo>
                <a:cubicBezTo>
                  <a:pt x="3259" y="1652"/>
                  <a:pt x="3257" y="1669"/>
                  <a:pt x="3246" y="1671"/>
                </a:cubicBezTo>
                <a:cubicBezTo>
                  <a:pt x="3224" y="1676"/>
                  <a:pt x="3202" y="1662"/>
                  <a:pt x="3180" y="1662"/>
                </a:cubicBezTo>
                <a:cubicBezTo>
                  <a:pt x="3152" y="1662"/>
                  <a:pt x="3123" y="1668"/>
                  <a:pt x="3095" y="1671"/>
                </a:cubicBezTo>
                <a:cubicBezTo>
                  <a:pt x="3086" y="1674"/>
                  <a:pt x="3069" y="1671"/>
                  <a:pt x="3067" y="1681"/>
                </a:cubicBezTo>
                <a:cubicBezTo>
                  <a:pt x="3063" y="1698"/>
                  <a:pt x="3106" y="1723"/>
                  <a:pt x="3114" y="1728"/>
                </a:cubicBezTo>
                <a:cubicBezTo>
                  <a:pt x="3168" y="1808"/>
                  <a:pt x="3096" y="1714"/>
                  <a:pt x="3161" y="1766"/>
                </a:cubicBezTo>
                <a:cubicBezTo>
                  <a:pt x="3170" y="1773"/>
                  <a:pt x="3172" y="1786"/>
                  <a:pt x="3180" y="1794"/>
                </a:cubicBezTo>
                <a:cubicBezTo>
                  <a:pt x="3188" y="1802"/>
                  <a:pt x="3199" y="1807"/>
                  <a:pt x="3209" y="1813"/>
                </a:cubicBezTo>
                <a:cubicBezTo>
                  <a:pt x="3246" y="1870"/>
                  <a:pt x="3239" y="1873"/>
                  <a:pt x="3265" y="1926"/>
                </a:cubicBezTo>
                <a:cubicBezTo>
                  <a:pt x="3279" y="1955"/>
                  <a:pt x="3299" y="1982"/>
                  <a:pt x="3312" y="2011"/>
                </a:cubicBezTo>
                <a:cubicBezTo>
                  <a:pt x="3354" y="2107"/>
                  <a:pt x="3309" y="2035"/>
                  <a:pt x="3350" y="2096"/>
                </a:cubicBezTo>
                <a:cubicBezTo>
                  <a:pt x="3359" y="2145"/>
                  <a:pt x="3362" y="2170"/>
                  <a:pt x="3388" y="2210"/>
                </a:cubicBezTo>
                <a:cubicBezTo>
                  <a:pt x="3391" y="2219"/>
                  <a:pt x="3393" y="2229"/>
                  <a:pt x="3397" y="2238"/>
                </a:cubicBezTo>
                <a:cubicBezTo>
                  <a:pt x="3402" y="2248"/>
                  <a:pt x="3412" y="2255"/>
                  <a:pt x="3416" y="2266"/>
                </a:cubicBezTo>
                <a:cubicBezTo>
                  <a:pt x="3430" y="2302"/>
                  <a:pt x="3432" y="2343"/>
                  <a:pt x="3445" y="2380"/>
                </a:cubicBezTo>
                <a:cubicBezTo>
                  <a:pt x="3442" y="2430"/>
                  <a:pt x="3446" y="2482"/>
                  <a:pt x="3435" y="2531"/>
                </a:cubicBezTo>
                <a:cubicBezTo>
                  <a:pt x="3428" y="2561"/>
                  <a:pt x="3350" y="2568"/>
                  <a:pt x="3350" y="2568"/>
                </a:cubicBezTo>
                <a:cubicBezTo>
                  <a:pt x="3319" y="2589"/>
                  <a:pt x="3306" y="2614"/>
                  <a:pt x="3275" y="2635"/>
                </a:cubicBezTo>
                <a:cubicBezTo>
                  <a:pt x="3237" y="2691"/>
                  <a:pt x="3200" y="2754"/>
                  <a:pt x="3133" y="2776"/>
                </a:cubicBezTo>
                <a:cubicBezTo>
                  <a:pt x="3103" y="2796"/>
                  <a:pt x="3072" y="2807"/>
                  <a:pt x="3039" y="2823"/>
                </a:cubicBezTo>
                <a:cubicBezTo>
                  <a:pt x="2962" y="2805"/>
                  <a:pt x="2865" y="2797"/>
                  <a:pt x="2793" y="2757"/>
                </a:cubicBezTo>
                <a:cubicBezTo>
                  <a:pt x="2696" y="2703"/>
                  <a:pt x="2771" y="2733"/>
                  <a:pt x="2708" y="2710"/>
                </a:cubicBezTo>
                <a:cubicBezTo>
                  <a:pt x="2705" y="2701"/>
                  <a:pt x="2706" y="2689"/>
                  <a:pt x="2699" y="2682"/>
                </a:cubicBezTo>
                <a:cubicBezTo>
                  <a:pt x="2692" y="2675"/>
                  <a:pt x="2676" y="2680"/>
                  <a:pt x="2670" y="2672"/>
                </a:cubicBezTo>
                <a:cubicBezTo>
                  <a:pt x="2652" y="2647"/>
                  <a:pt x="2649" y="2613"/>
                  <a:pt x="2633" y="2587"/>
                </a:cubicBezTo>
                <a:cubicBezTo>
                  <a:pt x="2617" y="2495"/>
                  <a:pt x="2642" y="2405"/>
                  <a:pt x="2623" y="2314"/>
                </a:cubicBezTo>
                <a:cubicBezTo>
                  <a:pt x="2622" y="2299"/>
                  <a:pt x="2615" y="2134"/>
                  <a:pt x="2576" y="2115"/>
                </a:cubicBezTo>
                <a:cubicBezTo>
                  <a:pt x="2559" y="2106"/>
                  <a:pt x="2538" y="2109"/>
                  <a:pt x="2519" y="2106"/>
                </a:cubicBezTo>
                <a:cubicBezTo>
                  <a:pt x="2452" y="2114"/>
                  <a:pt x="2414" y="2126"/>
                  <a:pt x="2349" y="2115"/>
                </a:cubicBezTo>
                <a:cubicBezTo>
                  <a:pt x="2314" y="2088"/>
                  <a:pt x="2291" y="2077"/>
                  <a:pt x="2274" y="2030"/>
                </a:cubicBezTo>
                <a:cubicBezTo>
                  <a:pt x="2271" y="2021"/>
                  <a:pt x="2272" y="2008"/>
                  <a:pt x="2264" y="2002"/>
                </a:cubicBezTo>
                <a:cubicBezTo>
                  <a:pt x="2224" y="1971"/>
                  <a:pt x="2200" y="1968"/>
                  <a:pt x="2160" y="1955"/>
                </a:cubicBezTo>
                <a:cubicBezTo>
                  <a:pt x="2141" y="1949"/>
                  <a:pt x="2104" y="1936"/>
                  <a:pt x="2104" y="1936"/>
                </a:cubicBezTo>
                <a:cubicBezTo>
                  <a:pt x="2054" y="1952"/>
                  <a:pt x="2012" y="1984"/>
                  <a:pt x="1962" y="2002"/>
                </a:cubicBezTo>
                <a:cubicBezTo>
                  <a:pt x="1921" y="1999"/>
                  <a:pt x="1880" y="1998"/>
                  <a:pt x="1839" y="1992"/>
                </a:cubicBezTo>
                <a:cubicBezTo>
                  <a:pt x="1820" y="1989"/>
                  <a:pt x="1783" y="1974"/>
                  <a:pt x="1783" y="1974"/>
                </a:cubicBezTo>
                <a:cubicBezTo>
                  <a:pt x="1750" y="1952"/>
                  <a:pt x="1730" y="1950"/>
                  <a:pt x="1707" y="1917"/>
                </a:cubicBezTo>
                <a:cubicBezTo>
                  <a:pt x="1694" y="1878"/>
                  <a:pt x="1703" y="1865"/>
                  <a:pt x="1726" y="1832"/>
                </a:cubicBezTo>
                <a:cubicBezTo>
                  <a:pt x="1680" y="1767"/>
                  <a:pt x="1622" y="1716"/>
                  <a:pt x="1556" y="1671"/>
                </a:cubicBezTo>
                <a:cubicBezTo>
                  <a:pt x="1535" y="1640"/>
                  <a:pt x="1512" y="1631"/>
                  <a:pt x="1499" y="1596"/>
                </a:cubicBezTo>
                <a:cubicBezTo>
                  <a:pt x="1502" y="1561"/>
                  <a:pt x="1492" y="1523"/>
                  <a:pt x="1509" y="1492"/>
                </a:cubicBezTo>
                <a:cubicBezTo>
                  <a:pt x="1519" y="1474"/>
                  <a:pt x="1546" y="1475"/>
                  <a:pt x="1566" y="1473"/>
                </a:cubicBezTo>
                <a:cubicBezTo>
                  <a:pt x="1600" y="1470"/>
                  <a:pt x="1635" y="1467"/>
                  <a:pt x="1669" y="1464"/>
                </a:cubicBezTo>
                <a:cubicBezTo>
                  <a:pt x="1749" y="1472"/>
                  <a:pt x="1760" y="1469"/>
                  <a:pt x="1830" y="1454"/>
                </a:cubicBezTo>
                <a:cubicBezTo>
                  <a:pt x="1859" y="1412"/>
                  <a:pt x="1844" y="1415"/>
                  <a:pt x="1830" y="1369"/>
                </a:cubicBezTo>
                <a:cubicBezTo>
                  <a:pt x="1833" y="1328"/>
                  <a:pt x="1832" y="1287"/>
                  <a:pt x="1839" y="1247"/>
                </a:cubicBezTo>
                <a:cubicBezTo>
                  <a:pt x="1845" y="1215"/>
                  <a:pt x="1863" y="1217"/>
                  <a:pt x="1887" y="1209"/>
                </a:cubicBezTo>
                <a:cubicBezTo>
                  <a:pt x="2005" y="1170"/>
                  <a:pt x="1985" y="1179"/>
                  <a:pt x="2151" y="1171"/>
                </a:cubicBezTo>
                <a:cubicBezTo>
                  <a:pt x="2198" y="1156"/>
                  <a:pt x="2175" y="1171"/>
                  <a:pt x="2198" y="1105"/>
                </a:cubicBezTo>
                <a:cubicBezTo>
                  <a:pt x="2201" y="1096"/>
                  <a:pt x="2208" y="1077"/>
                  <a:pt x="2208" y="1077"/>
                </a:cubicBezTo>
                <a:cubicBezTo>
                  <a:pt x="2199" y="1049"/>
                  <a:pt x="2195" y="1017"/>
                  <a:pt x="2179" y="992"/>
                </a:cubicBezTo>
                <a:cubicBezTo>
                  <a:pt x="2167" y="973"/>
                  <a:pt x="2150" y="956"/>
                  <a:pt x="2142" y="935"/>
                </a:cubicBezTo>
                <a:cubicBezTo>
                  <a:pt x="2139" y="926"/>
                  <a:pt x="2140" y="913"/>
                  <a:pt x="2132" y="907"/>
                </a:cubicBezTo>
                <a:cubicBezTo>
                  <a:pt x="2122" y="899"/>
                  <a:pt x="2107" y="900"/>
                  <a:pt x="2094" y="897"/>
                </a:cubicBezTo>
                <a:cubicBezTo>
                  <a:pt x="1999" y="832"/>
                  <a:pt x="1866" y="814"/>
                  <a:pt x="1754" y="803"/>
                </a:cubicBezTo>
                <a:cubicBezTo>
                  <a:pt x="1742" y="806"/>
                  <a:pt x="1729" y="808"/>
                  <a:pt x="1717" y="812"/>
                </a:cubicBezTo>
                <a:cubicBezTo>
                  <a:pt x="1698" y="818"/>
                  <a:pt x="1660" y="831"/>
                  <a:pt x="1660" y="831"/>
                </a:cubicBezTo>
                <a:cubicBezTo>
                  <a:pt x="1651" y="837"/>
                  <a:pt x="1621" y="850"/>
                  <a:pt x="1632" y="850"/>
                </a:cubicBezTo>
                <a:cubicBezTo>
                  <a:pt x="1646" y="850"/>
                  <a:pt x="1660" y="841"/>
                  <a:pt x="1669" y="831"/>
                </a:cubicBezTo>
                <a:cubicBezTo>
                  <a:pt x="1676" y="824"/>
                  <a:pt x="1650" y="837"/>
                  <a:pt x="1641" y="840"/>
                </a:cubicBezTo>
                <a:cubicBezTo>
                  <a:pt x="1610" y="861"/>
                  <a:pt x="1597" y="886"/>
                  <a:pt x="1566" y="907"/>
                </a:cubicBezTo>
                <a:cubicBezTo>
                  <a:pt x="1551" y="950"/>
                  <a:pt x="1525" y="991"/>
                  <a:pt x="1499" y="1029"/>
                </a:cubicBezTo>
                <a:cubicBezTo>
                  <a:pt x="1475" y="1103"/>
                  <a:pt x="1488" y="1118"/>
                  <a:pt x="1414" y="1143"/>
                </a:cubicBezTo>
                <a:cubicBezTo>
                  <a:pt x="1352" y="1130"/>
                  <a:pt x="1288" y="1127"/>
                  <a:pt x="1226" y="1114"/>
                </a:cubicBezTo>
                <a:cubicBezTo>
                  <a:pt x="1207" y="1102"/>
                  <a:pt x="1176" y="1099"/>
                  <a:pt x="1169" y="1077"/>
                </a:cubicBezTo>
                <a:cubicBezTo>
                  <a:pt x="1166" y="1067"/>
                  <a:pt x="1166" y="1056"/>
                  <a:pt x="1160" y="1048"/>
                </a:cubicBezTo>
                <a:cubicBezTo>
                  <a:pt x="1153" y="1037"/>
                  <a:pt x="1139" y="1031"/>
                  <a:pt x="1131" y="1020"/>
                </a:cubicBezTo>
                <a:cubicBezTo>
                  <a:pt x="1117" y="1002"/>
                  <a:pt x="1093" y="963"/>
                  <a:pt x="1093" y="963"/>
                </a:cubicBezTo>
                <a:cubicBezTo>
                  <a:pt x="1071" y="895"/>
                  <a:pt x="1103" y="974"/>
                  <a:pt x="1056" y="916"/>
                </a:cubicBezTo>
                <a:cubicBezTo>
                  <a:pt x="1039" y="894"/>
                  <a:pt x="1030" y="836"/>
                  <a:pt x="1008" y="803"/>
                </a:cubicBezTo>
                <a:cubicBezTo>
                  <a:pt x="980" y="715"/>
                  <a:pt x="991" y="741"/>
                  <a:pt x="886" y="727"/>
                </a:cubicBezTo>
                <a:cubicBezTo>
                  <a:pt x="833" y="745"/>
                  <a:pt x="778" y="738"/>
                  <a:pt x="725" y="755"/>
                </a:cubicBezTo>
                <a:cubicBezTo>
                  <a:pt x="691" y="778"/>
                  <a:pt x="651" y="799"/>
                  <a:pt x="612" y="812"/>
                </a:cubicBezTo>
                <a:cubicBezTo>
                  <a:pt x="588" y="847"/>
                  <a:pt x="559" y="853"/>
                  <a:pt x="536" y="888"/>
                </a:cubicBezTo>
                <a:cubicBezTo>
                  <a:pt x="520" y="937"/>
                  <a:pt x="532" y="909"/>
                  <a:pt x="489" y="973"/>
                </a:cubicBezTo>
                <a:cubicBezTo>
                  <a:pt x="483" y="982"/>
                  <a:pt x="470" y="1001"/>
                  <a:pt x="470" y="1001"/>
                </a:cubicBezTo>
                <a:cubicBezTo>
                  <a:pt x="449" y="1067"/>
                  <a:pt x="479" y="987"/>
                  <a:pt x="432" y="1058"/>
                </a:cubicBezTo>
                <a:cubicBezTo>
                  <a:pt x="427" y="1066"/>
                  <a:pt x="414" y="1082"/>
                  <a:pt x="423" y="1086"/>
                </a:cubicBezTo>
                <a:cubicBezTo>
                  <a:pt x="433" y="1091"/>
                  <a:pt x="451" y="1056"/>
                  <a:pt x="451" y="1067"/>
                </a:cubicBezTo>
                <a:cubicBezTo>
                  <a:pt x="451" y="1080"/>
                  <a:pt x="431" y="1085"/>
                  <a:pt x="423" y="1095"/>
                </a:cubicBezTo>
                <a:cubicBezTo>
                  <a:pt x="363" y="1172"/>
                  <a:pt x="412" y="1134"/>
                  <a:pt x="357" y="1171"/>
                </a:cubicBezTo>
                <a:cubicBezTo>
                  <a:pt x="334" y="1206"/>
                  <a:pt x="319" y="1205"/>
                  <a:pt x="281" y="1218"/>
                </a:cubicBezTo>
                <a:cubicBezTo>
                  <a:pt x="262" y="1224"/>
                  <a:pt x="225" y="1237"/>
                  <a:pt x="225" y="1237"/>
                </a:cubicBezTo>
                <a:cubicBezTo>
                  <a:pt x="165" y="1231"/>
                  <a:pt x="121" y="1220"/>
                  <a:pt x="64" y="1209"/>
                </a:cubicBezTo>
                <a:cubicBezTo>
                  <a:pt x="21" y="1144"/>
                  <a:pt x="33" y="1174"/>
                  <a:pt x="17" y="1124"/>
                </a:cubicBezTo>
                <a:cubicBezTo>
                  <a:pt x="0" y="1001"/>
                  <a:pt x="16" y="868"/>
                  <a:pt x="45" y="746"/>
                </a:cubicBezTo>
                <a:cubicBezTo>
                  <a:pt x="51" y="673"/>
                  <a:pt x="49" y="598"/>
                  <a:pt x="74" y="529"/>
                </a:cubicBezTo>
                <a:cubicBezTo>
                  <a:pt x="79" y="416"/>
                  <a:pt x="82" y="324"/>
                  <a:pt x="102" y="217"/>
                </a:cubicBezTo>
                <a:cubicBezTo>
                  <a:pt x="96" y="182"/>
                  <a:pt x="83" y="113"/>
                  <a:pt x="83" y="113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BC96BC"/>
              </a:gs>
            </a:gsLst>
            <a:lin ang="5400000" scaled="1"/>
          </a:gradFill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800080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557" name="Freeform 5"/>
          <p:cNvSpPr>
            <a:spLocks/>
          </p:cNvSpPr>
          <p:nvPr/>
        </p:nvSpPr>
        <p:spPr bwMode="auto">
          <a:xfrm>
            <a:off x="6761163" y="4953000"/>
            <a:ext cx="695325" cy="600075"/>
          </a:xfrm>
          <a:custGeom>
            <a:avLst/>
            <a:gdLst>
              <a:gd name="T0" fmla="*/ 2147483646 w 438"/>
              <a:gd name="T1" fmla="*/ 2147483646 h 378"/>
              <a:gd name="T2" fmla="*/ 2147483646 w 438"/>
              <a:gd name="T3" fmla="*/ 2147483646 h 378"/>
              <a:gd name="T4" fmla="*/ 2147483646 w 438"/>
              <a:gd name="T5" fmla="*/ 2147483646 h 378"/>
              <a:gd name="T6" fmla="*/ 2147483646 w 438"/>
              <a:gd name="T7" fmla="*/ 2147483646 h 378"/>
              <a:gd name="T8" fmla="*/ 2147483646 w 438"/>
              <a:gd name="T9" fmla="*/ 2147483646 h 378"/>
              <a:gd name="T10" fmla="*/ 2147483646 w 438"/>
              <a:gd name="T11" fmla="*/ 2147483646 h 378"/>
              <a:gd name="T12" fmla="*/ 2147483646 w 438"/>
              <a:gd name="T13" fmla="*/ 2147483646 h 378"/>
              <a:gd name="T14" fmla="*/ 2147483646 w 438"/>
              <a:gd name="T15" fmla="*/ 2147483646 h 378"/>
              <a:gd name="T16" fmla="*/ 2147483646 w 438"/>
              <a:gd name="T17" fmla="*/ 2147483646 h 378"/>
              <a:gd name="T18" fmla="*/ 2147483646 w 438"/>
              <a:gd name="T19" fmla="*/ 2147483646 h 378"/>
              <a:gd name="T20" fmla="*/ 2147483646 w 438"/>
              <a:gd name="T21" fmla="*/ 2147483646 h 378"/>
              <a:gd name="T22" fmla="*/ 2147483646 w 438"/>
              <a:gd name="T23" fmla="*/ 2147483646 h 378"/>
              <a:gd name="T24" fmla="*/ 2147483646 w 438"/>
              <a:gd name="T25" fmla="*/ 2147483646 h 378"/>
              <a:gd name="T26" fmla="*/ 2147483646 w 438"/>
              <a:gd name="T27" fmla="*/ 2147483646 h 378"/>
              <a:gd name="T28" fmla="*/ 2147483646 w 438"/>
              <a:gd name="T29" fmla="*/ 2147483646 h 378"/>
              <a:gd name="T30" fmla="*/ 2147483646 w 438"/>
              <a:gd name="T31" fmla="*/ 2147483646 h 378"/>
              <a:gd name="T32" fmla="*/ 2147483646 w 438"/>
              <a:gd name="T33" fmla="*/ 2147483646 h 378"/>
              <a:gd name="T34" fmla="*/ 2147483646 w 438"/>
              <a:gd name="T35" fmla="*/ 2147483646 h 378"/>
              <a:gd name="T36" fmla="*/ 2147483646 w 438"/>
              <a:gd name="T37" fmla="*/ 2147483646 h 378"/>
              <a:gd name="T38" fmla="*/ 2147483646 w 438"/>
              <a:gd name="T39" fmla="*/ 2147483646 h 37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38" h="378">
                <a:moveTo>
                  <a:pt x="23" y="242"/>
                </a:moveTo>
                <a:cubicBezTo>
                  <a:pt x="0" y="204"/>
                  <a:pt x="8" y="129"/>
                  <a:pt x="23" y="106"/>
                </a:cubicBezTo>
                <a:cubicBezTo>
                  <a:pt x="38" y="83"/>
                  <a:pt x="90" y="91"/>
                  <a:pt x="113" y="106"/>
                </a:cubicBezTo>
                <a:cubicBezTo>
                  <a:pt x="136" y="121"/>
                  <a:pt x="144" y="190"/>
                  <a:pt x="159" y="197"/>
                </a:cubicBezTo>
                <a:cubicBezTo>
                  <a:pt x="174" y="204"/>
                  <a:pt x="197" y="181"/>
                  <a:pt x="204" y="151"/>
                </a:cubicBezTo>
                <a:cubicBezTo>
                  <a:pt x="211" y="121"/>
                  <a:pt x="189" y="30"/>
                  <a:pt x="204" y="15"/>
                </a:cubicBezTo>
                <a:cubicBezTo>
                  <a:pt x="219" y="0"/>
                  <a:pt x="272" y="38"/>
                  <a:pt x="295" y="61"/>
                </a:cubicBezTo>
                <a:cubicBezTo>
                  <a:pt x="318" y="84"/>
                  <a:pt x="348" y="121"/>
                  <a:pt x="340" y="151"/>
                </a:cubicBezTo>
                <a:cubicBezTo>
                  <a:pt x="332" y="181"/>
                  <a:pt x="279" y="227"/>
                  <a:pt x="249" y="242"/>
                </a:cubicBezTo>
                <a:cubicBezTo>
                  <a:pt x="219" y="257"/>
                  <a:pt x="189" y="249"/>
                  <a:pt x="159" y="242"/>
                </a:cubicBezTo>
                <a:cubicBezTo>
                  <a:pt x="129" y="235"/>
                  <a:pt x="68" y="190"/>
                  <a:pt x="68" y="197"/>
                </a:cubicBezTo>
                <a:cubicBezTo>
                  <a:pt x="68" y="204"/>
                  <a:pt x="121" y="272"/>
                  <a:pt x="159" y="287"/>
                </a:cubicBezTo>
                <a:cubicBezTo>
                  <a:pt x="197" y="302"/>
                  <a:pt x="265" y="294"/>
                  <a:pt x="295" y="287"/>
                </a:cubicBezTo>
                <a:cubicBezTo>
                  <a:pt x="325" y="280"/>
                  <a:pt x="325" y="257"/>
                  <a:pt x="340" y="242"/>
                </a:cubicBezTo>
                <a:cubicBezTo>
                  <a:pt x="355" y="227"/>
                  <a:pt x="370" y="190"/>
                  <a:pt x="385" y="197"/>
                </a:cubicBezTo>
                <a:cubicBezTo>
                  <a:pt x="400" y="204"/>
                  <a:pt x="438" y="264"/>
                  <a:pt x="431" y="287"/>
                </a:cubicBezTo>
                <a:cubicBezTo>
                  <a:pt x="424" y="310"/>
                  <a:pt x="378" y="318"/>
                  <a:pt x="340" y="333"/>
                </a:cubicBezTo>
                <a:cubicBezTo>
                  <a:pt x="302" y="348"/>
                  <a:pt x="234" y="378"/>
                  <a:pt x="204" y="378"/>
                </a:cubicBezTo>
                <a:cubicBezTo>
                  <a:pt x="174" y="378"/>
                  <a:pt x="189" y="356"/>
                  <a:pt x="159" y="333"/>
                </a:cubicBezTo>
                <a:cubicBezTo>
                  <a:pt x="129" y="310"/>
                  <a:pt x="46" y="280"/>
                  <a:pt x="23" y="242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rgbClr val="B2B2B2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558" name="Freeform 6"/>
          <p:cNvSpPr>
            <a:spLocks/>
          </p:cNvSpPr>
          <p:nvPr/>
        </p:nvSpPr>
        <p:spPr bwMode="auto">
          <a:xfrm>
            <a:off x="6761163" y="5097463"/>
            <a:ext cx="600075" cy="431800"/>
          </a:xfrm>
          <a:custGeom>
            <a:avLst/>
            <a:gdLst>
              <a:gd name="T0" fmla="*/ 0 w 332"/>
              <a:gd name="T1" fmla="*/ 2147483646 h 248"/>
              <a:gd name="T2" fmla="*/ 2147483646 w 332"/>
              <a:gd name="T3" fmla="*/ 2147483646 h 248"/>
              <a:gd name="T4" fmla="*/ 2147483646 w 332"/>
              <a:gd name="T5" fmla="*/ 2147483646 h 248"/>
              <a:gd name="T6" fmla="*/ 2147483646 w 332"/>
              <a:gd name="T7" fmla="*/ 2147483646 h 248"/>
              <a:gd name="T8" fmla="*/ 2147483646 w 332"/>
              <a:gd name="T9" fmla="*/ 2147483646 h 248"/>
              <a:gd name="T10" fmla="*/ 2147483646 w 332"/>
              <a:gd name="T11" fmla="*/ 2147483646 h 248"/>
              <a:gd name="T12" fmla="*/ 2147483646 w 332"/>
              <a:gd name="T13" fmla="*/ 2147483646 h 248"/>
              <a:gd name="T14" fmla="*/ 2147483646 w 332"/>
              <a:gd name="T15" fmla="*/ 2147483646 h 248"/>
              <a:gd name="T16" fmla="*/ 0 w 332"/>
              <a:gd name="T17" fmla="*/ 2147483646 h 2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32" h="248">
                <a:moveTo>
                  <a:pt x="0" y="188"/>
                </a:moveTo>
                <a:cubicBezTo>
                  <a:pt x="0" y="173"/>
                  <a:pt x="67" y="158"/>
                  <a:pt x="90" y="143"/>
                </a:cubicBezTo>
                <a:cubicBezTo>
                  <a:pt x="113" y="128"/>
                  <a:pt x="113" y="112"/>
                  <a:pt x="136" y="97"/>
                </a:cubicBezTo>
                <a:cubicBezTo>
                  <a:pt x="159" y="82"/>
                  <a:pt x="203" y="67"/>
                  <a:pt x="226" y="52"/>
                </a:cubicBezTo>
                <a:cubicBezTo>
                  <a:pt x="249" y="37"/>
                  <a:pt x="257" y="0"/>
                  <a:pt x="272" y="7"/>
                </a:cubicBezTo>
                <a:cubicBezTo>
                  <a:pt x="287" y="14"/>
                  <a:pt x="332" y="74"/>
                  <a:pt x="317" y="97"/>
                </a:cubicBezTo>
                <a:cubicBezTo>
                  <a:pt x="302" y="120"/>
                  <a:pt x="219" y="120"/>
                  <a:pt x="181" y="143"/>
                </a:cubicBezTo>
                <a:cubicBezTo>
                  <a:pt x="143" y="166"/>
                  <a:pt x="120" y="218"/>
                  <a:pt x="90" y="233"/>
                </a:cubicBezTo>
                <a:cubicBezTo>
                  <a:pt x="60" y="248"/>
                  <a:pt x="0" y="203"/>
                  <a:pt x="0" y="188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rgbClr val="969696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559" name="Freeform 7"/>
          <p:cNvSpPr>
            <a:spLocks/>
          </p:cNvSpPr>
          <p:nvPr/>
        </p:nvSpPr>
        <p:spPr bwMode="auto">
          <a:xfrm>
            <a:off x="6981825" y="5240338"/>
            <a:ext cx="455613" cy="371475"/>
          </a:xfrm>
          <a:custGeom>
            <a:avLst/>
            <a:gdLst>
              <a:gd name="T0" fmla="*/ 2147483646 w 287"/>
              <a:gd name="T1" fmla="*/ 2147483646 h 234"/>
              <a:gd name="T2" fmla="*/ 2147483646 w 287"/>
              <a:gd name="T3" fmla="*/ 2147483646 h 234"/>
              <a:gd name="T4" fmla="*/ 2147483646 w 287"/>
              <a:gd name="T5" fmla="*/ 0 h 234"/>
              <a:gd name="T6" fmla="*/ 2147483646 w 287"/>
              <a:gd name="T7" fmla="*/ 2147483646 h 234"/>
              <a:gd name="T8" fmla="*/ 2147483646 w 287"/>
              <a:gd name="T9" fmla="*/ 2147483646 h 234"/>
              <a:gd name="T10" fmla="*/ 2147483646 w 287"/>
              <a:gd name="T11" fmla="*/ 2147483646 h 234"/>
              <a:gd name="T12" fmla="*/ 2147483646 w 287"/>
              <a:gd name="T13" fmla="*/ 2147483646 h 234"/>
              <a:gd name="T14" fmla="*/ 2147483646 w 287"/>
              <a:gd name="T15" fmla="*/ 2147483646 h 234"/>
              <a:gd name="T16" fmla="*/ 2147483646 w 287"/>
              <a:gd name="T17" fmla="*/ 2147483646 h 234"/>
              <a:gd name="T18" fmla="*/ 2147483646 w 287"/>
              <a:gd name="T19" fmla="*/ 2147483646 h 234"/>
              <a:gd name="T20" fmla="*/ 2147483646 w 287"/>
              <a:gd name="T21" fmla="*/ 2147483646 h 23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7" h="234">
                <a:moveTo>
                  <a:pt x="15" y="136"/>
                </a:moveTo>
                <a:cubicBezTo>
                  <a:pt x="7" y="113"/>
                  <a:pt x="0" y="69"/>
                  <a:pt x="15" y="46"/>
                </a:cubicBezTo>
                <a:cubicBezTo>
                  <a:pt x="30" y="23"/>
                  <a:pt x="83" y="0"/>
                  <a:pt x="106" y="0"/>
                </a:cubicBezTo>
                <a:cubicBezTo>
                  <a:pt x="129" y="0"/>
                  <a:pt x="151" y="23"/>
                  <a:pt x="151" y="46"/>
                </a:cubicBezTo>
                <a:cubicBezTo>
                  <a:pt x="151" y="69"/>
                  <a:pt x="91" y="121"/>
                  <a:pt x="106" y="136"/>
                </a:cubicBezTo>
                <a:cubicBezTo>
                  <a:pt x="121" y="151"/>
                  <a:pt x="212" y="128"/>
                  <a:pt x="242" y="136"/>
                </a:cubicBezTo>
                <a:cubicBezTo>
                  <a:pt x="272" y="144"/>
                  <a:pt x="287" y="167"/>
                  <a:pt x="287" y="182"/>
                </a:cubicBezTo>
                <a:cubicBezTo>
                  <a:pt x="287" y="197"/>
                  <a:pt x="265" y="220"/>
                  <a:pt x="242" y="227"/>
                </a:cubicBezTo>
                <a:cubicBezTo>
                  <a:pt x="219" y="234"/>
                  <a:pt x="181" y="234"/>
                  <a:pt x="151" y="227"/>
                </a:cubicBezTo>
                <a:cubicBezTo>
                  <a:pt x="121" y="220"/>
                  <a:pt x="84" y="197"/>
                  <a:pt x="61" y="182"/>
                </a:cubicBezTo>
                <a:cubicBezTo>
                  <a:pt x="38" y="167"/>
                  <a:pt x="23" y="159"/>
                  <a:pt x="15" y="136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rgbClr val="969696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560" name="Freeform 8"/>
          <p:cNvSpPr>
            <a:spLocks/>
          </p:cNvSpPr>
          <p:nvPr/>
        </p:nvSpPr>
        <p:spPr bwMode="auto">
          <a:xfrm>
            <a:off x="411163" y="190500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1" name="Freeform 9"/>
          <p:cNvSpPr>
            <a:spLocks/>
          </p:cNvSpPr>
          <p:nvPr/>
        </p:nvSpPr>
        <p:spPr bwMode="auto">
          <a:xfrm>
            <a:off x="1704975" y="187483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2" name="Freeform 10"/>
          <p:cNvSpPr>
            <a:spLocks/>
          </p:cNvSpPr>
          <p:nvPr/>
        </p:nvSpPr>
        <p:spPr bwMode="auto">
          <a:xfrm flipV="1">
            <a:off x="2728913" y="196532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3" name="Freeform 11"/>
          <p:cNvSpPr>
            <a:spLocks/>
          </p:cNvSpPr>
          <p:nvPr/>
        </p:nvSpPr>
        <p:spPr bwMode="auto">
          <a:xfrm>
            <a:off x="1158875" y="191928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4" name="Freeform 12"/>
          <p:cNvSpPr>
            <a:spLocks/>
          </p:cNvSpPr>
          <p:nvPr/>
        </p:nvSpPr>
        <p:spPr bwMode="auto">
          <a:xfrm flipV="1">
            <a:off x="2066925" y="201930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5" name="Freeform 13"/>
          <p:cNvSpPr>
            <a:spLocks/>
          </p:cNvSpPr>
          <p:nvPr/>
        </p:nvSpPr>
        <p:spPr bwMode="auto">
          <a:xfrm>
            <a:off x="425450" y="199072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6" name="Freeform 14"/>
          <p:cNvSpPr>
            <a:spLocks/>
          </p:cNvSpPr>
          <p:nvPr/>
        </p:nvSpPr>
        <p:spPr bwMode="auto">
          <a:xfrm flipV="1">
            <a:off x="1262063" y="203358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7" name="Freeform 15"/>
          <p:cNvSpPr>
            <a:spLocks/>
          </p:cNvSpPr>
          <p:nvPr/>
        </p:nvSpPr>
        <p:spPr bwMode="auto">
          <a:xfrm>
            <a:off x="3922713" y="191770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8" name="Freeform 16"/>
          <p:cNvSpPr>
            <a:spLocks/>
          </p:cNvSpPr>
          <p:nvPr/>
        </p:nvSpPr>
        <p:spPr bwMode="auto">
          <a:xfrm>
            <a:off x="5278438" y="196373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9" name="Freeform 17"/>
          <p:cNvSpPr>
            <a:spLocks/>
          </p:cNvSpPr>
          <p:nvPr/>
        </p:nvSpPr>
        <p:spPr bwMode="auto">
          <a:xfrm rot="1089163" flipV="1">
            <a:off x="4586288" y="212248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70" name="Freeform 18"/>
          <p:cNvSpPr>
            <a:spLocks/>
          </p:cNvSpPr>
          <p:nvPr/>
        </p:nvSpPr>
        <p:spPr bwMode="auto">
          <a:xfrm>
            <a:off x="3910013" y="204628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71" name="Freeform 19"/>
          <p:cNvSpPr>
            <a:spLocks/>
          </p:cNvSpPr>
          <p:nvPr/>
        </p:nvSpPr>
        <p:spPr bwMode="auto">
          <a:xfrm flipV="1">
            <a:off x="5307013" y="214788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72" name="Freeform 20"/>
          <p:cNvSpPr>
            <a:spLocks/>
          </p:cNvSpPr>
          <p:nvPr/>
        </p:nvSpPr>
        <p:spPr bwMode="auto">
          <a:xfrm rot="938535">
            <a:off x="6186488" y="202882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73" name="Freeform 21"/>
          <p:cNvSpPr>
            <a:spLocks/>
          </p:cNvSpPr>
          <p:nvPr/>
        </p:nvSpPr>
        <p:spPr bwMode="auto">
          <a:xfrm>
            <a:off x="8015288" y="206057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74" name="Freeform 22"/>
          <p:cNvSpPr>
            <a:spLocks/>
          </p:cNvSpPr>
          <p:nvPr/>
        </p:nvSpPr>
        <p:spPr bwMode="auto">
          <a:xfrm>
            <a:off x="6977063" y="211613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75" name="Freeform 23"/>
          <p:cNvSpPr>
            <a:spLocks/>
          </p:cNvSpPr>
          <p:nvPr/>
        </p:nvSpPr>
        <p:spPr bwMode="auto">
          <a:xfrm>
            <a:off x="7194550" y="1985963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76" name="Freeform 24"/>
          <p:cNvSpPr>
            <a:spLocks/>
          </p:cNvSpPr>
          <p:nvPr/>
        </p:nvSpPr>
        <p:spPr bwMode="auto">
          <a:xfrm>
            <a:off x="7840663" y="214788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77" name="Freeform 25"/>
          <p:cNvSpPr>
            <a:spLocks/>
          </p:cNvSpPr>
          <p:nvPr/>
        </p:nvSpPr>
        <p:spPr bwMode="auto">
          <a:xfrm>
            <a:off x="352425" y="2076450"/>
            <a:ext cx="360363" cy="71438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F9FC7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78" name="Freeform 26"/>
          <p:cNvSpPr>
            <a:spLocks/>
          </p:cNvSpPr>
          <p:nvPr/>
        </p:nvSpPr>
        <p:spPr bwMode="auto">
          <a:xfrm flipV="1">
            <a:off x="2771775" y="207645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79" name="Freeform 27"/>
          <p:cNvSpPr>
            <a:spLocks/>
          </p:cNvSpPr>
          <p:nvPr/>
        </p:nvSpPr>
        <p:spPr bwMode="auto">
          <a:xfrm>
            <a:off x="712788" y="2092325"/>
            <a:ext cx="360362" cy="71438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A9AC1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80" name="Freeform 28"/>
          <p:cNvSpPr>
            <a:spLocks/>
          </p:cNvSpPr>
          <p:nvPr/>
        </p:nvSpPr>
        <p:spPr bwMode="auto">
          <a:xfrm>
            <a:off x="1073150" y="2106613"/>
            <a:ext cx="360363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8D8DB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81" name="Freeform 29"/>
          <p:cNvSpPr>
            <a:spLocks/>
          </p:cNvSpPr>
          <p:nvPr/>
        </p:nvSpPr>
        <p:spPr bwMode="auto">
          <a:xfrm>
            <a:off x="1576388" y="2106613"/>
            <a:ext cx="360362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F9FC7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82" name="Freeform 30"/>
          <p:cNvSpPr>
            <a:spLocks/>
          </p:cNvSpPr>
          <p:nvPr/>
        </p:nvSpPr>
        <p:spPr bwMode="auto">
          <a:xfrm>
            <a:off x="1951038" y="2106613"/>
            <a:ext cx="360362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A9A9D3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83" name="Freeform 31"/>
          <p:cNvSpPr>
            <a:spLocks/>
          </p:cNvSpPr>
          <p:nvPr/>
        </p:nvSpPr>
        <p:spPr bwMode="auto">
          <a:xfrm>
            <a:off x="2382838" y="2120900"/>
            <a:ext cx="360362" cy="71438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84" name="Freeform 32"/>
          <p:cNvSpPr>
            <a:spLocks/>
          </p:cNvSpPr>
          <p:nvPr/>
        </p:nvSpPr>
        <p:spPr bwMode="auto">
          <a:xfrm>
            <a:off x="3089275" y="2135188"/>
            <a:ext cx="360363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696BC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85" name="Freeform 33"/>
          <p:cNvSpPr>
            <a:spLocks/>
          </p:cNvSpPr>
          <p:nvPr/>
        </p:nvSpPr>
        <p:spPr bwMode="auto">
          <a:xfrm>
            <a:off x="193675" y="337185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86" name="Freeform 34"/>
          <p:cNvSpPr>
            <a:spLocks/>
          </p:cNvSpPr>
          <p:nvPr/>
        </p:nvSpPr>
        <p:spPr bwMode="auto">
          <a:xfrm>
            <a:off x="280988" y="3414713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87" name="Freeform 35"/>
          <p:cNvSpPr>
            <a:spLocks/>
          </p:cNvSpPr>
          <p:nvPr/>
        </p:nvSpPr>
        <p:spPr bwMode="auto">
          <a:xfrm>
            <a:off x="409575" y="3444875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88" name="Freeform 36"/>
          <p:cNvSpPr>
            <a:spLocks/>
          </p:cNvSpPr>
          <p:nvPr/>
        </p:nvSpPr>
        <p:spPr bwMode="auto">
          <a:xfrm>
            <a:off x="539750" y="3443288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89" name="Freeform 37"/>
          <p:cNvSpPr>
            <a:spLocks/>
          </p:cNvSpPr>
          <p:nvPr/>
        </p:nvSpPr>
        <p:spPr bwMode="auto">
          <a:xfrm>
            <a:off x="641350" y="3386138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90" name="Freeform 38"/>
          <p:cNvSpPr>
            <a:spLocks/>
          </p:cNvSpPr>
          <p:nvPr/>
        </p:nvSpPr>
        <p:spPr bwMode="auto">
          <a:xfrm>
            <a:off x="755650" y="3281363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91" name="Freeform 39"/>
          <p:cNvSpPr>
            <a:spLocks/>
          </p:cNvSpPr>
          <p:nvPr/>
        </p:nvSpPr>
        <p:spPr bwMode="auto">
          <a:xfrm>
            <a:off x="857250" y="319405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92" name="Freeform 40"/>
          <p:cNvSpPr>
            <a:spLocks/>
          </p:cNvSpPr>
          <p:nvPr/>
        </p:nvSpPr>
        <p:spPr bwMode="auto">
          <a:xfrm>
            <a:off x="928688" y="3063875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93" name="Freeform 41"/>
          <p:cNvSpPr>
            <a:spLocks/>
          </p:cNvSpPr>
          <p:nvPr/>
        </p:nvSpPr>
        <p:spPr bwMode="auto">
          <a:xfrm>
            <a:off x="1028700" y="288290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94" name="Freeform 42"/>
          <p:cNvSpPr>
            <a:spLocks/>
          </p:cNvSpPr>
          <p:nvPr/>
        </p:nvSpPr>
        <p:spPr bwMode="auto">
          <a:xfrm>
            <a:off x="1144588" y="276383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95" name="Freeform 43"/>
          <p:cNvSpPr>
            <a:spLocks/>
          </p:cNvSpPr>
          <p:nvPr/>
        </p:nvSpPr>
        <p:spPr bwMode="auto">
          <a:xfrm>
            <a:off x="1289050" y="270510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96" name="Freeform 44"/>
          <p:cNvSpPr>
            <a:spLocks/>
          </p:cNvSpPr>
          <p:nvPr/>
        </p:nvSpPr>
        <p:spPr bwMode="auto">
          <a:xfrm>
            <a:off x="1404938" y="2651125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97" name="Freeform 45"/>
          <p:cNvSpPr>
            <a:spLocks/>
          </p:cNvSpPr>
          <p:nvPr/>
        </p:nvSpPr>
        <p:spPr bwMode="auto">
          <a:xfrm>
            <a:off x="1547813" y="263683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98" name="Freeform 46"/>
          <p:cNvSpPr>
            <a:spLocks/>
          </p:cNvSpPr>
          <p:nvPr/>
        </p:nvSpPr>
        <p:spPr bwMode="auto">
          <a:xfrm>
            <a:off x="1662113" y="263683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99" name="Freeform 47"/>
          <p:cNvSpPr>
            <a:spLocks/>
          </p:cNvSpPr>
          <p:nvPr/>
        </p:nvSpPr>
        <p:spPr bwMode="auto">
          <a:xfrm>
            <a:off x="1763713" y="2709863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00" name="Freeform 48"/>
          <p:cNvSpPr>
            <a:spLocks/>
          </p:cNvSpPr>
          <p:nvPr/>
        </p:nvSpPr>
        <p:spPr bwMode="auto">
          <a:xfrm rot="-5400000">
            <a:off x="1820863" y="281463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01" name="Freeform 49"/>
          <p:cNvSpPr>
            <a:spLocks/>
          </p:cNvSpPr>
          <p:nvPr/>
        </p:nvSpPr>
        <p:spPr bwMode="auto">
          <a:xfrm rot="-5400000">
            <a:off x="1874838" y="291623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02" name="Freeform 50"/>
          <p:cNvSpPr>
            <a:spLocks/>
          </p:cNvSpPr>
          <p:nvPr/>
        </p:nvSpPr>
        <p:spPr bwMode="auto">
          <a:xfrm rot="-5400000">
            <a:off x="1917701" y="3030537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03" name="Freeform 51"/>
          <p:cNvSpPr>
            <a:spLocks/>
          </p:cNvSpPr>
          <p:nvPr/>
        </p:nvSpPr>
        <p:spPr bwMode="auto">
          <a:xfrm rot="-5400000">
            <a:off x="1979613" y="3116263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04" name="Freeform 52"/>
          <p:cNvSpPr>
            <a:spLocks/>
          </p:cNvSpPr>
          <p:nvPr/>
        </p:nvSpPr>
        <p:spPr bwMode="auto">
          <a:xfrm rot="10800000">
            <a:off x="2014538" y="324643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05" name="Freeform 53"/>
          <p:cNvSpPr>
            <a:spLocks/>
          </p:cNvSpPr>
          <p:nvPr/>
        </p:nvSpPr>
        <p:spPr bwMode="auto">
          <a:xfrm rot="10800000">
            <a:off x="2124075" y="3298825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06" name="Freeform 54"/>
          <p:cNvSpPr>
            <a:spLocks/>
          </p:cNvSpPr>
          <p:nvPr/>
        </p:nvSpPr>
        <p:spPr bwMode="auto">
          <a:xfrm rot="10800000">
            <a:off x="2254250" y="3313113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07" name="Freeform 55"/>
          <p:cNvSpPr>
            <a:spLocks/>
          </p:cNvSpPr>
          <p:nvPr/>
        </p:nvSpPr>
        <p:spPr bwMode="auto">
          <a:xfrm rot="10800000">
            <a:off x="2382838" y="3298825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08" name="Freeform 56"/>
          <p:cNvSpPr>
            <a:spLocks/>
          </p:cNvSpPr>
          <p:nvPr/>
        </p:nvSpPr>
        <p:spPr bwMode="auto">
          <a:xfrm rot="10800000">
            <a:off x="2484438" y="3213100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09" name="Freeform 57"/>
          <p:cNvSpPr>
            <a:spLocks/>
          </p:cNvSpPr>
          <p:nvPr/>
        </p:nvSpPr>
        <p:spPr bwMode="auto">
          <a:xfrm rot="-5400000">
            <a:off x="2508250" y="307340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10" name="Freeform 58"/>
          <p:cNvSpPr>
            <a:spLocks/>
          </p:cNvSpPr>
          <p:nvPr/>
        </p:nvSpPr>
        <p:spPr bwMode="auto">
          <a:xfrm rot="10800000">
            <a:off x="2714625" y="2824163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11" name="Freeform 59"/>
          <p:cNvSpPr>
            <a:spLocks/>
          </p:cNvSpPr>
          <p:nvPr/>
        </p:nvSpPr>
        <p:spPr bwMode="auto">
          <a:xfrm rot="-5400000">
            <a:off x="2608263" y="2944813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12" name="Freeform 60"/>
          <p:cNvSpPr>
            <a:spLocks/>
          </p:cNvSpPr>
          <p:nvPr/>
        </p:nvSpPr>
        <p:spPr bwMode="auto">
          <a:xfrm rot="10800000">
            <a:off x="2828925" y="278130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13" name="Freeform 61"/>
          <p:cNvSpPr>
            <a:spLocks/>
          </p:cNvSpPr>
          <p:nvPr/>
        </p:nvSpPr>
        <p:spPr bwMode="auto">
          <a:xfrm rot="10800000">
            <a:off x="2973388" y="2767013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14" name="Freeform 62"/>
          <p:cNvSpPr>
            <a:spLocks/>
          </p:cNvSpPr>
          <p:nvPr/>
        </p:nvSpPr>
        <p:spPr bwMode="auto">
          <a:xfrm rot="10800000">
            <a:off x="3117850" y="2776538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15" name="Freeform 63"/>
          <p:cNvSpPr>
            <a:spLocks/>
          </p:cNvSpPr>
          <p:nvPr/>
        </p:nvSpPr>
        <p:spPr bwMode="auto">
          <a:xfrm rot="10800000">
            <a:off x="3246438" y="2809875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16" name="Freeform 64"/>
          <p:cNvSpPr>
            <a:spLocks/>
          </p:cNvSpPr>
          <p:nvPr/>
        </p:nvSpPr>
        <p:spPr bwMode="auto">
          <a:xfrm rot="10800000">
            <a:off x="3376613" y="2847975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17" name="Freeform 65"/>
          <p:cNvSpPr>
            <a:spLocks/>
          </p:cNvSpPr>
          <p:nvPr/>
        </p:nvSpPr>
        <p:spPr bwMode="auto">
          <a:xfrm rot="-5400000">
            <a:off x="3481387" y="2930526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18" name="Freeform 66"/>
          <p:cNvSpPr>
            <a:spLocks/>
          </p:cNvSpPr>
          <p:nvPr/>
        </p:nvSpPr>
        <p:spPr bwMode="auto">
          <a:xfrm rot="-5400000">
            <a:off x="3597276" y="3030537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19" name="Freeform 67"/>
          <p:cNvSpPr>
            <a:spLocks/>
          </p:cNvSpPr>
          <p:nvPr/>
        </p:nvSpPr>
        <p:spPr bwMode="auto">
          <a:xfrm rot="-5400000">
            <a:off x="3697287" y="3146426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20" name="Freeform 68"/>
          <p:cNvSpPr>
            <a:spLocks/>
          </p:cNvSpPr>
          <p:nvPr/>
        </p:nvSpPr>
        <p:spPr bwMode="auto">
          <a:xfrm rot="-5400000">
            <a:off x="3732212" y="3260726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21" name="Freeform 69"/>
          <p:cNvSpPr>
            <a:spLocks/>
          </p:cNvSpPr>
          <p:nvPr/>
        </p:nvSpPr>
        <p:spPr bwMode="auto">
          <a:xfrm rot="-5400000">
            <a:off x="3703637" y="3390901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22" name="Freeform 70"/>
          <p:cNvSpPr>
            <a:spLocks/>
          </p:cNvSpPr>
          <p:nvPr/>
        </p:nvSpPr>
        <p:spPr bwMode="auto">
          <a:xfrm rot="10800000">
            <a:off x="3606800" y="3481388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23" name="Freeform 71"/>
          <p:cNvSpPr>
            <a:spLocks/>
          </p:cNvSpPr>
          <p:nvPr/>
        </p:nvSpPr>
        <p:spPr bwMode="auto">
          <a:xfrm rot="10800000">
            <a:off x="3478213" y="3530600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24" name="Freeform 72"/>
          <p:cNvSpPr>
            <a:spLocks/>
          </p:cNvSpPr>
          <p:nvPr/>
        </p:nvSpPr>
        <p:spPr bwMode="auto">
          <a:xfrm rot="10800000">
            <a:off x="3348038" y="3568700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25" name="Freeform 73"/>
          <p:cNvSpPr>
            <a:spLocks/>
          </p:cNvSpPr>
          <p:nvPr/>
        </p:nvSpPr>
        <p:spPr bwMode="auto">
          <a:xfrm rot="10800000">
            <a:off x="3232150" y="3597275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626" name="Freeform 74"/>
          <p:cNvSpPr>
            <a:spLocks/>
          </p:cNvSpPr>
          <p:nvPr/>
        </p:nvSpPr>
        <p:spPr bwMode="auto">
          <a:xfrm rot="10800000">
            <a:off x="3232150" y="358775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27" name="Freeform 75"/>
          <p:cNvSpPr>
            <a:spLocks/>
          </p:cNvSpPr>
          <p:nvPr/>
        </p:nvSpPr>
        <p:spPr bwMode="auto">
          <a:xfrm rot="-5400000">
            <a:off x="3108325" y="3578225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28" name="Freeform 76"/>
          <p:cNvSpPr>
            <a:spLocks/>
          </p:cNvSpPr>
          <p:nvPr/>
        </p:nvSpPr>
        <p:spPr bwMode="auto">
          <a:xfrm rot="-5400000">
            <a:off x="3127376" y="3694112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29" name="Freeform 77"/>
          <p:cNvSpPr>
            <a:spLocks/>
          </p:cNvSpPr>
          <p:nvPr/>
        </p:nvSpPr>
        <p:spPr bwMode="auto">
          <a:xfrm rot="-5400000">
            <a:off x="3141662" y="3794126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30" name="Freeform 78"/>
          <p:cNvSpPr>
            <a:spLocks/>
          </p:cNvSpPr>
          <p:nvPr/>
        </p:nvSpPr>
        <p:spPr bwMode="auto">
          <a:xfrm rot="10800000">
            <a:off x="3089275" y="3929063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31" name="Freeform 79"/>
          <p:cNvSpPr>
            <a:spLocks/>
          </p:cNvSpPr>
          <p:nvPr/>
        </p:nvSpPr>
        <p:spPr bwMode="auto">
          <a:xfrm rot="10800000">
            <a:off x="2973388" y="4005263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32" name="Freeform 80"/>
          <p:cNvSpPr>
            <a:spLocks/>
          </p:cNvSpPr>
          <p:nvPr/>
        </p:nvSpPr>
        <p:spPr bwMode="auto">
          <a:xfrm rot="10800000">
            <a:off x="2843213" y="4019550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33" name="Freeform 81"/>
          <p:cNvSpPr>
            <a:spLocks/>
          </p:cNvSpPr>
          <p:nvPr/>
        </p:nvSpPr>
        <p:spPr bwMode="auto">
          <a:xfrm rot="10800000">
            <a:off x="2714625" y="4033838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34" name="Freeform 82"/>
          <p:cNvSpPr>
            <a:spLocks/>
          </p:cNvSpPr>
          <p:nvPr/>
        </p:nvSpPr>
        <p:spPr bwMode="auto">
          <a:xfrm rot="-5400000">
            <a:off x="2565400" y="4010025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35" name="Freeform 83"/>
          <p:cNvSpPr>
            <a:spLocks/>
          </p:cNvSpPr>
          <p:nvPr/>
        </p:nvSpPr>
        <p:spPr bwMode="auto">
          <a:xfrm rot="-5400000">
            <a:off x="2608262" y="4111626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36" name="Freeform 84"/>
          <p:cNvSpPr>
            <a:spLocks/>
          </p:cNvSpPr>
          <p:nvPr/>
        </p:nvSpPr>
        <p:spPr bwMode="auto">
          <a:xfrm rot="-5400000">
            <a:off x="2681288" y="421163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37" name="Freeform 85"/>
          <p:cNvSpPr>
            <a:spLocks/>
          </p:cNvSpPr>
          <p:nvPr/>
        </p:nvSpPr>
        <p:spPr bwMode="auto">
          <a:xfrm rot="-5400000">
            <a:off x="2781301" y="4297362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38" name="Freeform 86"/>
          <p:cNvSpPr>
            <a:spLocks/>
          </p:cNvSpPr>
          <p:nvPr/>
        </p:nvSpPr>
        <p:spPr bwMode="auto">
          <a:xfrm rot="-5400000">
            <a:off x="2878138" y="4398963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39" name="Freeform 87"/>
          <p:cNvSpPr>
            <a:spLocks/>
          </p:cNvSpPr>
          <p:nvPr/>
        </p:nvSpPr>
        <p:spPr bwMode="auto">
          <a:xfrm rot="-5400000">
            <a:off x="2881313" y="4545013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640" name="Freeform 88"/>
          <p:cNvSpPr>
            <a:spLocks/>
          </p:cNvSpPr>
          <p:nvPr/>
        </p:nvSpPr>
        <p:spPr bwMode="auto">
          <a:xfrm rot="10800000">
            <a:off x="2873375" y="4576763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41" name="Freeform 89"/>
          <p:cNvSpPr>
            <a:spLocks/>
          </p:cNvSpPr>
          <p:nvPr/>
        </p:nvSpPr>
        <p:spPr bwMode="auto">
          <a:xfrm rot="10800000">
            <a:off x="2987675" y="4605338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42" name="Freeform 90"/>
          <p:cNvSpPr>
            <a:spLocks/>
          </p:cNvSpPr>
          <p:nvPr/>
        </p:nvSpPr>
        <p:spPr bwMode="auto">
          <a:xfrm rot="10800000">
            <a:off x="3089275" y="4652963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43" name="Freeform 91"/>
          <p:cNvSpPr>
            <a:spLocks/>
          </p:cNvSpPr>
          <p:nvPr/>
        </p:nvSpPr>
        <p:spPr bwMode="auto">
          <a:xfrm rot="10800000">
            <a:off x="3217863" y="4652963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44" name="Freeform 92"/>
          <p:cNvSpPr>
            <a:spLocks/>
          </p:cNvSpPr>
          <p:nvPr/>
        </p:nvSpPr>
        <p:spPr bwMode="auto">
          <a:xfrm rot="10800000">
            <a:off x="3319463" y="462438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45" name="Freeform 93"/>
          <p:cNvSpPr>
            <a:spLocks/>
          </p:cNvSpPr>
          <p:nvPr/>
        </p:nvSpPr>
        <p:spPr bwMode="auto">
          <a:xfrm rot="10800000">
            <a:off x="3435350" y="4581525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46" name="Freeform 94"/>
          <p:cNvSpPr>
            <a:spLocks/>
          </p:cNvSpPr>
          <p:nvPr/>
        </p:nvSpPr>
        <p:spPr bwMode="auto">
          <a:xfrm rot="10800000">
            <a:off x="3549650" y="4581525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47" name="Freeform 95"/>
          <p:cNvSpPr>
            <a:spLocks/>
          </p:cNvSpPr>
          <p:nvPr/>
        </p:nvSpPr>
        <p:spPr bwMode="auto">
          <a:xfrm rot="10800000">
            <a:off x="3665538" y="4638675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48" name="Freeform 96"/>
          <p:cNvSpPr>
            <a:spLocks/>
          </p:cNvSpPr>
          <p:nvPr/>
        </p:nvSpPr>
        <p:spPr bwMode="auto">
          <a:xfrm rot="10800000">
            <a:off x="3765550" y="4721225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49" name="Freeform 97"/>
          <p:cNvSpPr>
            <a:spLocks/>
          </p:cNvSpPr>
          <p:nvPr/>
        </p:nvSpPr>
        <p:spPr bwMode="auto">
          <a:xfrm rot="10800000">
            <a:off x="3851275" y="480695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50" name="Freeform 98"/>
          <p:cNvSpPr>
            <a:spLocks/>
          </p:cNvSpPr>
          <p:nvPr/>
        </p:nvSpPr>
        <p:spPr bwMode="auto">
          <a:xfrm rot="10800000">
            <a:off x="3952875" y="486410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51" name="Freeform 99"/>
          <p:cNvSpPr>
            <a:spLocks/>
          </p:cNvSpPr>
          <p:nvPr/>
        </p:nvSpPr>
        <p:spPr bwMode="auto">
          <a:xfrm rot="10800000">
            <a:off x="4038600" y="4840288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52" name="Freeform 100"/>
          <p:cNvSpPr>
            <a:spLocks/>
          </p:cNvSpPr>
          <p:nvPr/>
        </p:nvSpPr>
        <p:spPr bwMode="auto">
          <a:xfrm rot="10800000">
            <a:off x="4154488" y="4826000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53" name="Freeform 101"/>
          <p:cNvSpPr>
            <a:spLocks/>
          </p:cNvSpPr>
          <p:nvPr/>
        </p:nvSpPr>
        <p:spPr bwMode="auto">
          <a:xfrm rot="-5400000">
            <a:off x="4275137" y="4902201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54" name="Freeform 102"/>
          <p:cNvSpPr>
            <a:spLocks/>
          </p:cNvSpPr>
          <p:nvPr/>
        </p:nvSpPr>
        <p:spPr bwMode="auto">
          <a:xfrm rot="-5400000">
            <a:off x="4173537" y="5353051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55" name="Freeform 103"/>
          <p:cNvSpPr>
            <a:spLocks/>
          </p:cNvSpPr>
          <p:nvPr/>
        </p:nvSpPr>
        <p:spPr bwMode="auto">
          <a:xfrm rot="-5400000">
            <a:off x="4365626" y="5132387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56" name="Freeform 104"/>
          <p:cNvSpPr>
            <a:spLocks/>
          </p:cNvSpPr>
          <p:nvPr/>
        </p:nvSpPr>
        <p:spPr bwMode="auto">
          <a:xfrm rot="-5400000">
            <a:off x="4394201" y="5262562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57" name="Freeform 105"/>
          <p:cNvSpPr>
            <a:spLocks/>
          </p:cNvSpPr>
          <p:nvPr/>
        </p:nvSpPr>
        <p:spPr bwMode="auto">
          <a:xfrm rot="-5400000">
            <a:off x="4408487" y="5378451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58" name="Freeform 106"/>
          <p:cNvSpPr>
            <a:spLocks/>
          </p:cNvSpPr>
          <p:nvPr/>
        </p:nvSpPr>
        <p:spPr bwMode="auto">
          <a:xfrm rot="-5400000">
            <a:off x="4422775" y="549275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59" name="Freeform 107"/>
          <p:cNvSpPr>
            <a:spLocks/>
          </p:cNvSpPr>
          <p:nvPr/>
        </p:nvSpPr>
        <p:spPr bwMode="auto">
          <a:xfrm rot="-5400000">
            <a:off x="4437062" y="5622926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60" name="Freeform 108"/>
          <p:cNvSpPr>
            <a:spLocks/>
          </p:cNvSpPr>
          <p:nvPr/>
        </p:nvSpPr>
        <p:spPr bwMode="auto">
          <a:xfrm rot="-5400000">
            <a:off x="4476751" y="5767387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61" name="Freeform 109"/>
          <p:cNvSpPr>
            <a:spLocks/>
          </p:cNvSpPr>
          <p:nvPr/>
        </p:nvSpPr>
        <p:spPr bwMode="auto">
          <a:xfrm rot="10800000">
            <a:off x="4529138" y="5800725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62" name="Freeform 110"/>
          <p:cNvSpPr>
            <a:spLocks/>
          </p:cNvSpPr>
          <p:nvPr/>
        </p:nvSpPr>
        <p:spPr bwMode="auto">
          <a:xfrm rot="10800000">
            <a:off x="4643438" y="5876925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63" name="Freeform 111"/>
          <p:cNvSpPr>
            <a:spLocks/>
          </p:cNvSpPr>
          <p:nvPr/>
        </p:nvSpPr>
        <p:spPr bwMode="auto">
          <a:xfrm rot="10800000">
            <a:off x="4773613" y="590708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64" name="Freeform 112"/>
          <p:cNvSpPr>
            <a:spLocks/>
          </p:cNvSpPr>
          <p:nvPr/>
        </p:nvSpPr>
        <p:spPr bwMode="auto">
          <a:xfrm rot="10800000">
            <a:off x="4889500" y="5945188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65" name="Freeform 113"/>
          <p:cNvSpPr>
            <a:spLocks/>
          </p:cNvSpPr>
          <p:nvPr/>
        </p:nvSpPr>
        <p:spPr bwMode="auto">
          <a:xfrm rot="10800000">
            <a:off x="5032375" y="5916613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66" name="Freeform 114"/>
          <p:cNvSpPr>
            <a:spLocks/>
          </p:cNvSpPr>
          <p:nvPr/>
        </p:nvSpPr>
        <p:spPr bwMode="auto">
          <a:xfrm rot="10800000">
            <a:off x="5162550" y="584835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67" name="Freeform 115"/>
          <p:cNvSpPr>
            <a:spLocks/>
          </p:cNvSpPr>
          <p:nvPr/>
        </p:nvSpPr>
        <p:spPr bwMode="auto">
          <a:xfrm rot="10800000">
            <a:off x="5278438" y="5734050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668" name="Freeform 116"/>
          <p:cNvSpPr>
            <a:spLocks/>
          </p:cNvSpPr>
          <p:nvPr/>
        </p:nvSpPr>
        <p:spPr bwMode="auto">
          <a:xfrm rot="10800000">
            <a:off x="5378450" y="563245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69" name="Freeform 117"/>
          <p:cNvSpPr>
            <a:spLocks/>
          </p:cNvSpPr>
          <p:nvPr/>
        </p:nvSpPr>
        <p:spPr bwMode="auto">
          <a:xfrm rot="-5400000">
            <a:off x="5499101" y="5551487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70" name="Freeform 118"/>
          <p:cNvSpPr>
            <a:spLocks/>
          </p:cNvSpPr>
          <p:nvPr/>
        </p:nvSpPr>
        <p:spPr bwMode="auto">
          <a:xfrm rot="-5400000">
            <a:off x="5503862" y="5407026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71" name="Freeform 119"/>
          <p:cNvSpPr>
            <a:spLocks/>
          </p:cNvSpPr>
          <p:nvPr/>
        </p:nvSpPr>
        <p:spPr bwMode="auto">
          <a:xfrm rot="-5400000">
            <a:off x="5475287" y="5264151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72" name="Freeform 120"/>
          <p:cNvSpPr>
            <a:spLocks/>
          </p:cNvSpPr>
          <p:nvPr/>
        </p:nvSpPr>
        <p:spPr bwMode="auto">
          <a:xfrm rot="-5400000">
            <a:off x="5445125" y="5133975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73" name="Freeform 121"/>
          <p:cNvSpPr>
            <a:spLocks/>
          </p:cNvSpPr>
          <p:nvPr/>
        </p:nvSpPr>
        <p:spPr bwMode="auto">
          <a:xfrm rot="-5400000">
            <a:off x="5373687" y="5003801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74" name="Freeform 122"/>
          <p:cNvSpPr>
            <a:spLocks/>
          </p:cNvSpPr>
          <p:nvPr/>
        </p:nvSpPr>
        <p:spPr bwMode="auto">
          <a:xfrm rot="-5400000">
            <a:off x="5316538" y="485933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75" name="Freeform 123"/>
          <p:cNvSpPr>
            <a:spLocks/>
          </p:cNvSpPr>
          <p:nvPr/>
        </p:nvSpPr>
        <p:spPr bwMode="auto">
          <a:xfrm rot="-5400000">
            <a:off x="5268913" y="474503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76" name="Freeform 124"/>
          <p:cNvSpPr>
            <a:spLocks/>
          </p:cNvSpPr>
          <p:nvPr/>
        </p:nvSpPr>
        <p:spPr bwMode="auto">
          <a:xfrm rot="-5400000">
            <a:off x="5214937" y="4629151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77" name="Freeform 125"/>
          <p:cNvSpPr>
            <a:spLocks/>
          </p:cNvSpPr>
          <p:nvPr/>
        </p:nvSpPr>
        <p:spPr bwMode="auto">
          <a:xfrm rot="-5400000">
            <a:off x="5157787" y="4514851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78" name="Freeform 126"/>
          <p:cNvSpPr>
            <a:spLocks/>
          </p:cNvSpPr>
          <p:nvPr/>
        </p:nvSpPr>
        <p:spPr bwMode="auto">
          <a:xfrm rot="-5400000">
            <a:off x="5072063" y="4398963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79" name="Freeform 127"/>
          <p:cNvSpPr>
            <a:spLocks/>
          </p:cNvSpPr>
          <p:nvPr/>
        </p:nvSpPr>
        <p:spPr bwMode="auto">
          <a:xfrm rot="10800000">
            <a:off x="4960938" y="4221163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80" name="Freeform 128"/>
          <p:cNvSpPr>
            <a:spLocks/>
          </p:cNvSpPr>
          <p:nvPr/>
        </p:nvSpPr>
        <p:spPr bwMode="auto">
          <a:xfrm rot="10800000">
            <a:off x="5033963" y="4133850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81" name="Freeform 129"/>
          <p:cNvSpPr>
            <a:spLocks/>
          </p:cNvSpPr>
          <p:nvPr/>
        </p:nvSpPr>
        <p:spPr bwMode="auto">
          <a:xfrm rot="10800000">
            <a:off x="5162550" y="4135438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82" name="Freeform 130"/>
          <p:cNvSpPr>
            <a:spLocks/>
          </p:cNvSpPr>
          <p:nvPr/>
        </p:nvSpPr>
        <p:spPr bwMode="auto">
          <a:xfrm rot="10800000">
            <a:off x="5292725" y="4116388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83" name="Freeform 131"/>
          <p:cNvSpPr>
            <a:spLocks/>
          </p:cNvSpPr>
          <p:nvPr/>
        </p:nvSpPr>
        <p:spPr bwMode="auto">
          <a:xfrm rot="10800000">
            <a:off x="5392738" y="4062413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84" name="Freeform 132"/>
          <p:cNvSpPr>
            <a:spLocks/>
          </p:cNvSpPr>
          <p:nvPr/>
        </p:nvSpPr>
        <p:spPr bwMode="auto">
          <a:xfrm rot="-5400000">
            <a:off x="5287963" y="3967163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85" name="Freeform 133"/>
          <p:cNvSpPr>
            <a:spLocks/>
          </p:cNvSpPr>
          <p:nvPr/>
        </p:nvSpPr>
        <p:spPr bwMode="auto">
          <a:xfrm rot="-5400000">
            <a:off x="5172075" y="3851275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86" name="Freeform 134"/>
          <p:cNvSpPr>
            <a:spLocks/>
          </p:cNvSpPr>
          <p:nvPr/>
        </p:nvSpPr>
        <p:spPr bwMode="auto">
          <a:xfrm rot="-5400000">
            <a:off x="5057776" y="3751262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87" name="Freeform 135"/>
          <p:cNvSpPr>
            <a:spLocks/>
          </p:cNvSpPr>
          <p:nvPr/>
        </p:nvSpPr>
        <p:spPr bwMode="auto">
          <a:xfrm rot="-5400000">
            <a:off x="4922837" y="3679826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88" name="Freeform 136"/>
          <p:cNvSpPr>
            <a:spLocks/>
          </p:cNvSpPr>
          <p:nvPr/>
        </p:nvSpPr>
        <p:spPr bwMode="auto">
          <a:xfrm rot="-5400000">
            <a:off x="4797426" y="3592512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89" name="Freeform 137"/>
          <p:cNvSpPr>
            <a:spLocks/>
          </p:cNvSpPr>
          <p:nvPr/>
        </p:nvSpPr>
        <p:spPr bwMode="auto">
          <a:xfrm rot="-5400000">
            <a:off x="4697412" y="3492501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90" name="Freeform 138"/>
          <p:cNvSpPr>
            <a:spLocks/>
          </p:cNvSpPr>
          <p:nvPr/>
        </p:nvSpPr>
        <p:spPr bwMode="auto">
          <a:xfrm rot="-5400000">
            <a:off x="4610100" y="339090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91" name="Freeform 139"/>
          <p:cNvSpPr>
            <a:spLocks/>
          </p:cNvSpPr>
          <p:nvPr/>
        </p:nvSpPr>
        <p:spPr bwMode="auto">
          <a:xfrm rot="-5400000">
            <a:off x="4524375" y="328930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92" name="Freeform 140"/>
          <p:cNvSpPr>
            <a:spLocks/>
          </p:cNvSpPr>
          <p:nvPr/>
        </p:nvSpPr>
        <p:spPr bwMode="auto">
          <a:xfrm rot="-5400000">
            <a:off x="4422776" y="3189287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93" name="Freeform 141"/>
          <p:cNvSpPr>
            <a:spLocks/>
          </p:cNvSpPr>
          <p:nvPr/>
        </p:nvSpPr>
        <p:spPr bwMode="auto">
          <a:xfrm rot="-5400000">
            <a:off x="4322762" y="3073401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94" name="Freeform 142"/>
          <p:cNvSpPr>
            <a:spLocks/>
          </p:cNvSpPr>
          <p:nvPr/>
        </p:nvSpPr>
        <p:spPr bwMode="auto">
          <a:xfrm rot="-5400000">
            <a:off x="4279900" y="295910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95" name="Freeform 143"/>
          <p:cNvSpPr>
            <a:spLocks/>
          </p:cNvSpPr>
          <p:nvPr/>
        </p:nvSpPr>
        <p:spPr bwMode="auto">
          <a:xfrm rot="10800000">
            <a:off x="4313238" y="2847975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96" name="Freeform 144"/>
          <p:cNvSpPr>
            <a:spLocks/>
          </p:cNvSpPr>
          <p:nvPr/>
        </p:nvSpPr>
        <p:spPr bwMode="auto">
          <a:xfrm rot="10800000">
            <a:off x="4413250" y="2752725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97" name="Freeform 145"/>
          <p:cNvSpPr>
            <a:spLocks/>
          </p:cNvSpPr>
          <p:nvPr/>
        </p:nvSpPr>
        <p:spPr bwMode="auto">
          <a:xfrm rot="10800000">
            <a:off x="4557713" y="2781300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98" name="Freeform 146"/>
          <p:cNvSpPr>
            <a:spLocks/>
          </p:cNvSpPr>
          <p:nvPr/>
        </p:nvSpPr>
        <p:spPr bwMode="auto">
          <a:xfrm rot="10800000">
            <a:off x="4687888" y="2854325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99" name="Freeform 147"/>
          <p:cNvSpPr>
            <a:spLocks/>
          </p:cNvSpPr>
          <p:nvPr/>
        </p:nvSpPr>
        <p:spPr bwMode="auto">
          <a:xfrm rot="10800000">
            <a:off x="4802188" y="2940050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00" name="Freeform 148"/>
          <p:cNvSpPr>
            <a:spLocks/>
          </p:cNvSpPr>
          <p:nvPr/>
        </p:nvSpPr>
        <p:spPr bwMode="auto">
          <a:xfrm rot="10800000">
            <a:off x="5278438" y="3324225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01" name="Freeform 149"/>
          <p:cNvSpPr>
            <a:spLocks/>
          </p:cNvSpPr>
          <p:nvPr/>
        </p:nvSpPr>
        <p:spPr bwMode="auto">
          <a:xfrm rot="10800000">
            <a:off x="5380038" y="3397250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02" name="Freeform 150"/>
          <p:cNvSpPr>
            <a:spLocks/>
          </p:cNvSpPr>
          <p:nvPr/>
        </p:nvSpPr>
        <p:spPr bwMode="auto">
          <a:xfrm rot="10800000">
            <a:off x="5465763" y="334168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03" name="Freeform 151"/>
          <p:cNvSpPr>
            <a:spLocks/>
          </p:cNvSpPr>
          <p:nvPr/>
        </p:nvSpPr>
        <p:spPr bwMode="auto">
          <a:xfrm rot="-5400000">
            <a:off x="4913313" y="303053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704" name="Freeform 152"/>
          <p:cNvSpPr>
            <a:spLocks/>
          </p:cNvSpPr>
          <p:nvPr/>
        </p:nvSpPr>
        <p:spPr bwMode="auto">
          <a:xfrm rot="-5400000">
            <a:off x="5029201" y="3103562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05" name="Freeform 153"/>
          <p:cNvSpPr>
            <a:spLocks/>
          </p:cNvSpPr>
          <p:nvPr/>
        </p:nvSpPr>
        <p:spPr bwMode="auto">
          <a:xfrm rot="-5400000">
            <a:off x="5114925" y="3203575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06" name="Freeform 154"/>
          <p:cNvSpPr>
            <a:spLocks/>
          </p:cNvSpPr>
          <p:nvPr/>
        </p:nvSpPr>
        <p:spPr bwMode="auto">
          <a:xfrm rot="-5400000">
            <a:off x="5200650" y="328930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07" name="Freeform 155"/>
          <p:cNvSpPr>
            <a:spLocks/>
          </p:cNvSpPr>
          <p:nvPr/>
        </p:nvSpPr>
        <p:spPr bwMode="auto">
          <a:xfrm rot="-5400000">
            <a:off x="5426075" y="317500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08" name="Freeform 156"/>
          <p:cNvSpPr>
            <a:spLocks/>
          </p:cNvSpPr>
          <p:nvPr/>
        </p:nvSpPr>
        <p:spPr bwMode="auto">
          <a:xfrm rot="-5400000">
            <a:off x="5445126" y="3030537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09" name="Freeform 157"/>
          <p:cNvSpPr>
            <a:spLocks/>
          </p:cNvSpPr>
          <p:nvPr/>
        </p:nvSpPr>
        <p:spPr bwMode="auto">
          <a:xfrm rot="10800000">
            <a:off x="5537200" y="2925763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10" name="Freeform 158"/>
          <p:cNvSpPr>
            <a:spLocks/>
          </p:cNvSpPr>
          <p:nvPr/>
        </p:nvSpPr>
        <p:spPr bwMode="auto">
          <a:xfrm rot="10800000">
            <a:off x="5667375" y="2881313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11" name="Freeform 159"/>
          <p:cNvSpPr>
            <a:spLocks/>
          </p:cNvSpPr>
          <p:nvPr/>
        </p:nvSpPr>
        <p:spPr bwMode="auto">
          <a:xfrm rot="10800000">
            <a:off x="5810250" y="2881313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12" name="Freeform 160"/>
          <p:cNvSpPr>
            <a:spLocks/>
          </p:cNvSpPr>
          <p:nvPr/>
        </p:nvSpPr>
        <p:spPr bwMode="auto">
          <a:xfrm rot="10800000">
            <a:off x="6256338" y="320833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713" name="Freeform 161"/>
          <p:cNvSpPr>
            <a:spLocks/>
          </p:cNvSpPr>
          <p:nvPr/>
        </p:nvSpPr>
        <p:spPr bwMode="auto">
          <a:xfrm rot="10800000">
            <a:off x="6343650" y="3284538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14" name="Freeform 162"/>
          <p:cNvSpPr>
            <a:spLocks/>
          </p:cNvSpPr>
          <p:nvPr/>
        </p:nvSpPr>
        <p:spPr bwMode="auto">
          <a:xfrm rot="10800000">
            <a:off x="6616700" y="3395663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15" name="Freeform 163"/>
          <p:cNvSpPr>
            <a:spLocks/>
          </p:cNvSpPr>
          <p:nvPr/>
        </p:nvSpPr>
        <p:spPr bwMode="auto">
          <a:xfrm rot="10800000">
            <a:off x="6761163" y="336708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16" name="Freeform 164"/>
          <p:cNvSpPr>
            <a:spLocks/>
          </p:cNvSpPr>
          <p:nvPr/>
        </p:nvSpPr>
        <p:spPr bwMode="auto">
          <a:xfrm rot="10800000">
            <a:off x="6834188" y="295433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17" name="Freeform 165"/>
          <p:cNvSpPr>
            <a:spLocks/>
          </p:cNvSpPr>
          <p:nvPr/>
        </p:nvSpPr>
        <p:spPr bwMode="auto">
          <a:xfrm rot="10800000">
            <a:off x="6948488" y="2847975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18" name="Freeform 166"/>
          <p:cNvSpPr>
            <a:spLocks/>
          </p:cNvSpPr>
          <p:nvPr/>
        </p:nvSpPr>
        <p:spPr bwMode="auto">
          <a:xfrm rot="10800000">
            <a:off x="7078663" y="290988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19" name="Freeform 167"/>
          <p:cNvSpPr>
            <a:spLocks/>
          </p:cNvSpPr>
          <p:nvPr/>
        </p:nvSpPr>
        <p:spPr bwMode="auto">
          <a:xfrm rot="10800000">
            <a:off x="7553325" y="335280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20" name="Freeform 168"/>
          <p:cNvSpPr>
            <a:spLocks/>
          </p:cNvSpPr>
          <p:nvPr/>
        </p:nvSpPr>
        <p:spPr bwMode="auto">
          <a:xfrm rot="10800000">
            <a:off x="7654925" y="3424238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21" name="Freeform 169"/>
          <p:cNvSpPr>
            <a:spLocks/>
          </p:cNvSpPr>
          <p:nvPr/>
        </p:nvSpPr>
        <p:spPr bwMode="auto">
          <a:xfrm rot="10800000">
            <a:off x="7769225" y="3459163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22" name="Freeform 170"/>
          <p:cNvSpPr>
            <a:spLocks/>
          </p:cNvSpPr>
          <p:nvPr/>
        </p:nvSpPr>
        <p:spPr bwMode="auto">
          <a:xfrm rot="10800000">
            <a:off x="7913688" y="3429000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23" name="Freeform 171"/>
          <p:cNvSpPr>
            <a:spLocks/>
          </p:cNvSpPr>
          <p:nvPr/>
        </p:nvSpPr>
        <p:spPr bwMode="auto">
          <a:xfrm rot="10800000">
            <a:off x="7985125" y="3108325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24" name="Freeform 172"/>
          <p:cNvSpPr>
            <a:spLocks/>
          </p:cNvSpPr>
          <p:nvPr/>
        </p:nvSpPr>
        <p:spPr bwMode="auto">
          <a:xfrm rot="10800000">
            <a:off x="8129588" y="3082925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25" name="Freeform 173"/>
          <p:cNvSpPr>
            <a:spLocks/>
          </p:cNvSpPr>
          <p:nvPr/>
        </p:nvSpPr>
        <p:spPr bwMode="auto">
          <a:xfrm rot="10800000">
            <a:off x="8272463" y="3111500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26" name="Freeform 174"/>
          <p:cNvSpPr>
            <a:spLocks/>
          </p:cNvSpPr>
          <p:nvPr/>
        </p:nvSpPr>
        <p:spPr bwMode="auto">
          <a:xfrm rot="10800000">
            <a:off x="8561388" y="3429000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27" name="Freeform 175"/>
          <p:cNvSpPr>
            <a:spLocks/>
          </p:cNvSpPr>
          <p:nvPr/>
        </p:nvSpPr>
        <p:spPr bwMode="auto">
          <a:xfrm rot="10800000">
            <a:off x="8691563" y="346868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28" name="Freeform 176"/>
          <p:cNvSpPr>
            <a:spLocks/>
          </p:cNvSpPr>
          <p:nvPr/>
        </p:nvSpPr>
        <p:spPr bwMode="auto">
          <a:xfrm rot="-5400000">
            <a:off x="5930901" y="2944812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29" name="Freeform 177"/>
          <p:cNvSpPr>
            <a:spLocks/>
          </p:cNvSpPr>
          <p:nvPr/>
        </p:nvSpPr>
        <p:spPr bwMode="auto">
          <a:xfrm rot="-5400000">
            <a:off x="6032500" y="3032125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30" name="Freeform 178"/>
          <p:cNvSpPr>
            <a:spLocks/>
          </p:cNvSpPr>
          <p:nvPr/>
        </p:nvSpPr>
        <p:spPr bwMode="auto">
          <a:xfrm rot="-5400000">
            <a:off x="6175376" y="3132137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31" name="Freeform 179"/>
          <p:cNvSpPr>
            <a:spLocks/>
          </p:cNvSpPr>
          <p:nvPr/>
        </p:nvSpPr>
        <p:spPr bwMode="auto">
          <a:xfrm rot="-5400000">
            <a:off x="6780213" y="307498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32" name="Freeform 180"/>
          <p:cNvSpPr>
            <a:spLocks/>
          </p:cNvSpPr>
          <p:nvPr/>
        </p:nvSpPr>
        <p:spPr bwMode="auto">
          <a:xfrm rot="-5400000">
            <a:off x="6751638" y="3217863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135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33" name="Freeform 181"/>
          <p:cNvSpPr>
            <a:spLocks/>
          </p:cNvSpPr>
          <p:nvPr/>
        </p:nvSpPr>
        <p:spPr bwMode="auto">
          <a:xfrm rot="-5400000">
            <a:off x="7197725" y="2987675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34" name="Freeform 182"/>
          <p:cNvSpPr>
            <a:spLocks/>
          </p:cNvSpPr>
          <p:nvPr/>
        </p:nvSpPr>
        <p:spPr bwMode="auto">
          <a:xfrm rot="-5400000">
            <a:off x="7297737" y="3089276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35" name="Freeform 183"/>
          <p:cNvSpPr>
            <a:spLocks/>
          </p:cNvSpPr>
          <p:nvPr/>
        </p:nvSpPr>
        <p:spPr bwMode="auto">
          <a:xfrm rot="-5400000">
            <a:off x="7413625" y="3175000"/>
            <a:ext cx="144463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36" name="Freeform 184"/>
          <p:cNvSpPr>
            <a:spLocks/>
          </p:cNvSpPr>
          <p:nvPr/>
        </p:nvSpPr>
        <p:spPr bwMode="auto">
          <a:xfrm rot="-5400000">
            <a:off x="7486651" y="3290887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37" name="Freeform 185"/>
          <p:cNvSpPr>
            <a:spLocks/>
          </p:cNvSpPr>
          <p:nvPr/>
        </p:nvSpPr>
        <p:spPr bwMode="auto">
          <a:xfrm rot="-5400000">
            <a:off x="8350251" y="3189287"/>
            <a:ext cx="144462" cy="220663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38" name="Freeform 186"/>
          <p:cNvSpPr>
            <a:spLocks/>
          </p:cNvSpPr>
          <p:nvPr/>
        </p:nvSpPr>
        <p:spPr bwMode="auto">
          <a:xfrm rot="-5400000">
            <a:off x="8450262" y="3305176"/>
            <a:ext cx="144463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39" name="Freeform 187"/>
          <p:cNvSpPr>
            <a:spLocks/>
          </p:cNvSpPr>
          <p:nvPr/>
        </p:nvSpPr>
        <p:spPr bwMode="auto">
          <a:xfrm rot="10800000">
            <a:off x="7913688" y="3227388"/>
            <a:ext cx="144462" cy="220662"/>
          </a:xfrm>
          <a:custGeom>
            <a:avLst/>
            <a:gdLst>
              <a:gd name="T0" fmla="*/ 2147483646 w 308"/>
              <a:gd name="T1" fmla="*/ 2147483646 h 372"/>
              <a:gd name="T2" fmla="*/ 2147483646 w 308"/>
              <a:gd name="T3" fmla="*/ 2147483646 h 372"/>
              <a:gd name="T4" fmla="*/ 2147483646 w 308"/>
              <a:gd name="T5" fmla="*/ 2147483646 h 372"/>
              <a:gd name="T6" fmla="*/ 2147483646 w 308"/>
              <a:gd name="T7" fmla="*/ 2147483646 h 372"/>
              <a:gd name="T8" fmla="*/ 2147483646 w 308"/>
              <a:gd name="T9" fmla="*/ 2147483646 h 372"/>
              <a:gd name="T10" fmla="*/ 2147483646 w 308"/>
              <a:gd name="T11" fmla="*/ 2147483646 h 372"/>
              <a:gd name="T12" fmla="*/ 2147483646 w 308"/>
              <a:gd name="T13" fmla="*/ 2147483646 h 372"/>
              <a:gd name="T14" fmla="*/ 2147483646 w 308"/>
              <a:gd name="T15" fmla="*/ 2147483646 h 372"/>
              <a:gd name="T16" fmla="*/ 2147483646 w 308"/>
              <a:gd name="T17" fmla="*/ 2147483646 h 372"/>
              <a:gd name="T18" fmla="*/ 2147483646 w 308"/>
              <a:gd name="T19" fmla="*/ 2147483646 h 372"/>
              <a:gd name="T20" fmla="*/ 2147483646 w 308"/>
              <a:gd name="T21" fmla="*/ 2147483646 h 372"/>
              <a:gd name="T22" fmla="*/ 2147483646 w 308"/>
              <a:gd name="T23" fmla="*/ 2147483646 h 372"/>
              <a:gd name="T24" fmla="*/ 2147483646 w 308"/>
              <a:gd name="T25" fmla="*/ 2147483646 h 372"/>
              <a:gd name="T26" fmla="*/ 2147483646 w 308"/>
              <a:gd name="T27" fmla="*/ 2147483646 h 372"/>
              <a:gd name="T28" fmla="*/ 2147483646 w 308"/>
              <a:gd name="T29" fmla="*/ 2147483646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8" h="372">
                <a:moveTo>
                  <a:pt x="15" y="105"/>
                </a:moveTo>
                <a:cubicBezTo>
                  <a:pt x="29" y="39"/>
                  <a:pt x="23" y="24"/>
                  <a:pt x="91" y="2"/>
                </a:cubicBezTo>
                <a:cubicBezTo>
                  <a:pt x="116" y="5"/>
                  <a:pt x="141" y="11"/>
                  <a:pt x="167" y="11"/>
                </a:cubicBezTo>
                <a:cubicBezTo>
                  <a:pt x="177" y="11"/>
                  <a:pt x="185" y="0"/>
                  <a:pt x="195" y="2"/>
                </a:cubicBezTo>
                <a:cubicBezTo>
                  <a:pt x="206" y="4"/>
                  <a:pt x="214" y="14"/>
                  <a:pt x="223" y="20"/>
                </a:cubicBezTo>
                <a:cubicBezTo>
                  <a:pt x="223" y="20"/>
                  <a:pt x="242" y="27"/>
                  <a:pt x="252" y="30"/>
                </a:cubicBezTo>
                <a:cubicBezTo>
                  <a:pt x="267" y="77"/>
                  <a:pt x="273" y="125"/>
                  <a:pt x="289" y="172"/>
                </a:cubicBezTo>
                <a:cubicBezTo>
                  <a:pt x="292" y="181"/>
                  <a:pt x="296" y="191"/>
                  <a:pt x="299" y="200"/>
                </a:cubicBezTo>
                <a:cubicBezTo>
                  <a:pt x="302" y="209"/>
                  <a:pt x="308" y="228"/>
                  <a:pt x="308" y="228"/>
                </a:cubicBezTo>
                <a:cubicBezTo>
                  <a:pt x="304" y="254"/>
                  <a:pt x="300" y="322"/>
                  <a:pt x="270" y="341"/>
                </a:cubicBezTo>
                <a:cubicBezTo>
                  <a:pt x="220" y="372"/>
                  <a:pt x="166" y="370"/>
                  <a:pt x="110" y="370"/>
                </a:cubicBezTo>
                <a:cubicBezTo>
                  <a:pt x="93" y="321"/>
                  <a:pt x="97" y="316"/>
                  <a:pt x="44" y="304"/>
                </a:cubicBezTo>
                <a:cubicBezTo>
                  <a:pt x="38" y="285"/>
                  <a:pt x="31" y="266"/>
                  <a:pt x="25" y="247"/>
                </a:cubicBezTo>
                <a:cubicBezTo>
                  <a:pt x="22" y="238"/>
                  <a:pt x="15" y="219"/>
                  <a:pt x="15" y="219"/>
                </a:cubicBezTo>
                <a:cubicBezTo>
                  <a:pt x="0" y="90"/>
                  <a:pt x="15" y="185"/>
                  <a:pt x="15" y="105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40" name="Freeform 188"/>
          <p:cNvSpPr>
            <a:spLocks/>
          </p:cNvSpPr>
          <p:nvPr/>
        </p:nvSpPr>
        <p:spPr bwMode="auto">
          <a:xfrm>
            <a:off x="582613" y="2178050"/>
            <a:ext cx="360362" cy="71438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F9FC7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41" name="Freeform 189"/>
          <p:cNvSpPr>
            <a:spLocks/>
          </p:cNvSpPr>
          <p:nvPr/>
        </p:nvSpPr>
        <p:spPr bwMode="auto">
          <a:xfrm>
            <a:off x="4887913" y="205105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42" name="Freeform 190"/>
          <p:cNvSpPr>
            <a:spLocks/>
          </p:cNvSpPr>
          <p:nvPr/>
        </p:nvSpPr>
        <p:spPr bwMode="auto">
          <a:xfrm>
            <a:off x="942975" y="2193925"/>
            <a:ext cx="360363" cy="71438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A9AC1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43" name="Freeform 191"/>
          <p:cNvSpPr>
            <a:spLocks/>
          </p:cNvSpPr>
          <p:nvPr/>
        </p:nvSpPr>
        <p:spPr bwMode="auto">
          <a:xfrm>
            <a:off x="1303338" y="2208213"/>
            <a:ext cx="360362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8D8DB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44" name="Freeform 192"/>
          <p:cNvSpPr>
            <a:spLocks/>
          </p:cNvSpPr>
          <p:nvPr/>
        </p:nvSpPr>
        <p:spPr bwMode="auto">
          <a:xfrm>
            <a:off x="1806575" y="2208213"/>
            <a:ext cx="360363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F9FC7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45" name="Freeform 193"/>
          <p:cNvSpPr>
            <a:spLocks/>
          </p:cNvSpPr>
          <p:nvPr/>
        </p:nvSpPr>
        <p:spPr bwMode="auto">
          <a:xfrm>
            <a:off x="2181225" y="2208213"/>
            <a:ext cx="360363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A9A9D3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46" name="Freeform 194"/>
          <p:cNvSpPr>
            <a:spLocks/>
          </p:cNvSpPr>
          <p:nvPr/>
        </p:nvSpPr>
        <p:spPr bwMode="auto">
          <a:xfrm>
            <a:off x="2727325" y="2179638"/>
            <a:ext cx="360363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47" name="Freeform 195"/>
          <p:cNvSpPr>
            <a:spLocks/>
          </p:cNvSpPr>
          <p:nvPr/>
        </p:nvSpPr>
        <p:spPr bwMode="auto">
          <a:xfrm>
            <a:off x="3305175" y="2236788"/>
            <a:ext cx="360363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696BC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48" name="Freeform 196"/>
          <p:cNvSpPr>
            <a:spLocks/>
          </p:cNvSpPr>
          <p:nvPr/>
        </p:nvSpPr>
        <p:spPr bwMode="auto">
          <a:xfrm>
            <a:off x="3910013" y="2133600"/>
            <a:ext cx="360362" cy="71438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F9FC7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49" name="Freeform 197"/>
          <p:cNvSpPr>
            <a:spLocks/>
          </p:cNvSpPr>
          <p:nvPr/>
        </p:nvSpPr>
        <p:spPr bwMode="auto">
          <a:xfrm>
            <a:off x="4270375" y="2192338"/>
            <a:ext cx="360363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A9AC1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50" name="Freeform 198"/>
          <p:cNvSpPr>
            <a:spLocks/>
          </p:cNvSpPr>
          <p:nvPr/>
        </p:nvSpPr>
        <p:spPr bwMode="auto">
          <a:xfrm>
            <a:off x="4630738" y="2235200"/>
            <a:ext cx="360362" cy="71438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8D8DB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51" name="Freeform 199"/>
          <p:cNvSpPr>
            <a:spLocks/>
          </p:cNvSpPr>
          <p:nvPr/>
        </p:nvSpPr>
        <p:spPr bwMode="auto">
          <a:xfrm>
            <a:off x="5133975" y="2235200"/>
            <a:ext cx="360363" cy="71438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F9FC7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52" name="Freeform 200"/>
          <p:cNvSpPr>
            <a:spLocks/>
          </p:cNvSpPr>
          <p:nvPr/>
        </p:nvSpPr>
        <p:spPr bwMode="auto">
          <a:xfrm>
            <a:off x="5651500" y="2206625"/>
            <a:ext cx="360363" cy="71438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A9A9D3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53" name="Freeform 201"/>
          <p:cNvSpPr>
            <a:spLocks/>
          </p:cNvSpPr>
          <p:nvPr/>
        </p:nvSpPr>
        <p:spPr bwMode="auto">
          <a:xfrm>
            <a:off x="6256338" y="2205038"/>
            <a:ext cx="360362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54" name="Freeform 202"/>
          <p:cNvSpPr>
            <a:spLocks/>
          </p:cNvSpPr>
          <p:nvPr/>
        </p:nvSpPr>
        <p:spPr bwMode="auto">
          <a:xfrm>
            <a:off x="6689725" y="2249488"/>
            <a:ext cx="360363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696BC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135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55" name="Freeform 203"/>
          <p:cNvSpPr>
            <a:spLocks/>
          </p:cNvSpPr>
          <p:nvPr/>
        </p:nvSpPr>
        <p:spPr bwMode="auto">
          <a:xfrm>
            <a:off x="4024313" y="2247900"/>
            <a:ext cx="360362" cy="71438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A9A9D3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56" name="Freeform 204"/>
          <p:cNvSpPr>
            <a:spLocks/>
          </p:cNvSpPr>
          <p:nvPr/>
        </p:nvSpPr>
        <p:spPr bwMode="auto">
          <a:xfrm>
            <a:off x="5465763" y="2305050"/>
            <a:ext cx="360362" cy="71438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A9A9D3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57" name="Freeform 205"/>
          <p:cNvSpPr>
            <a:spLocks/>
          </p:cNvSpPr>
          <p:nvPr/>
        </p:nvSpPr>
        <p:spPr bwMode="auto">
          <a:xfrm>
            <a:off x="5824538" y="2306638"/>
            <a:ext cx="360362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A9A9D3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58" name="Freeform 206"/>
          <p:cNvSpPr>
            <a:spLocks/>
          </p:cNvSpPr>
          <p:nvPr/>
        </p:nvSpPr>
        <p:spPr bwMode="auto">
          <a:xfrm>
            <a:off x="4889500" y="2292350"/>
            <a:ext cx="360363" cy="71438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A9A9D3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59" name="Freeform 207"/>
          <p:cNvSpPr>
            <a:spLocks/>
          </p:cNvSpPr>
          <p:nvPr/>
        </p:nvSpPr>
        <p:spPr bwMode="auto">
          <a:xfrm>
            <a:off x="6215063" y="2105025"/>
            <a:ext cx="360362" cy="71438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60" name="Freeform 208"/>
          <p:cNvSpPr>
            <a:spLocks/>
          </p:cNvSpPr>
          <p:nvPr/>
        </p:nvSpPr>
        <p:spPr bwMode="auto">
          <a:xfrm>
            <a:off x="6443663" y="2320925"/>
            <a:ext cx="360362" cy="71438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61" name="Freeform 209"/>
          <p:cNvSpPr>
            <a:spLocks/>
          </p:cNvSpPr>
          <p:nvPr/>
        </p:nvSpPr>
        <p:spPr bwMode="auto">
          <a:xfrm>
            <a:off x="7050088" y="2205038"/>
            <a:ext cx="360362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62" name="Freeform 210"/>
          <p:cNvSpPr>
            <a:spLocks/>
          </p:cNvSpPr>
          <p:nvPr/>
        </p:nvSpPr>
        <p:spPr bwMode="auto">
          <a:xfrm>
            <a:off x="7408863" y="2233613"/>
            <a:ext cx="360362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63" name="Freeform 211"/>
          <p:cNvSpPr>
            <a:spLocks/>
          </p:cNvSpPr>
          <p:nvPr/>
        </p:nvSpPr>
        <p:spPr bwMode="auto">
          <a:xfrm>
            <a:off x="7883525" y="2205038"/>
            <a:ext cx="360363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64" name="Freeform 212"/>
          <p:cNvSpPr>
            <a:spLocks/>
          </p:cNvSpPr>
          <p:nvPr/>
        </p:nvSpPr>
        <p:spPr bwMode="auto">
          <a:xfrm>
            <a:off x="8416925" y="2247900"/>
            <a:ext cx="360363" cy="71438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65" name="Freeform 213"/>
          <p:cNvSpPr>
            <a:spLocks/>
          </p:cNvSpPr>
          <p:nvPr/>
        </p:nvSpPr>
        <p:spPr bwMode="auto">
          <a:xfrm>
            <a:off x="7164388" y="2306638"/>
            <a:ext cx="360362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66" name="Freeform 214"/>
          <p:cNvSpPr>
            <a:spLocks/>
          </p:cNvSpPr>
          <p:nvPr/>
        </p:nvSpPr>
        <p:spPr bwMode="auto">
          <a:xfrm>
            <a:off x="7697788" y="2319338"/>
            <a:ext cx="360362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67" name="Freeform 215"/>
          <p:cNvSpPr>
            <a:spLocks/>
          </p:cNvSpPr>
          <p:nvPr/>
        </p:nvSpPr>
        <p:spPr bwMode="auto">
          <a:xfrm>
            <a:off x="8115300" y="2306638"/>
            <a:ext cx="360363" cy="71437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135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68" name="Freeform 216"/>
          <p:cNvSpPr>
            <a:spLocks/>
          </p:cNvSpPr>
          <p:nvPr/>
        </p:nvSpPr>
        <p:spPr bwMode="auto">
          <a:xfrm flipV="1">
            <a:off x="6445250" y="2449513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69" name="Freeform 217"/>
          <p:cNvSpPr>
            <a:spLocks/>
          </p:cNvSpPr>
          <p:nvPr/>
        </p:nvSpPr>
        <p:spPr bwMode="auto">
          <a:xfrm flipV="1">
            <a:off x="6791325" y="2378075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70" name="Freeform 218"/>
          <p:cNvSpPr>
            <a:spLocks/>
          </p:cNvSpPr>
          <p:nvPr/>
        </p:nvSpPr>
        <p:spPr bwMode="auto">
          <a:xfrm flipV="1">
            <a:off x="6689725" y="2551113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71" name="Freeform 219"/>
          <p:cNvSpPr>
            <a:spLocks/>
          </p:cNvSpPr>
          <p:nvPr/>
        </p:nvSpPr>
        <p:spPr bwMode="auto">
          <a:xfrm flipV="1">
            <a:off x="6357938" y="2636838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72" name="Freeform 220"/>
          <p:cNvSpPr>
            <a:spLocks/>
          </p:cNvSpPr>
          <p:nvPr/>
        </p:nvSpPr>
        <p:spPr bwMode="auto">
          <a:xfrm flipV="1">
            <a:off x="6618288" y="273685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73" name="Freeform 221"/>
          <p:cNvSpPr>
            <a:spLocks/>
          </p:cNvSpPr>
          <p:nvPr/>
        </p:nvSpPr>
        <p:spPr bwMode="auto">
          <a:xfrm rot="5400000" flipV="1">
            <a:off x="6430963" y="2852737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74" name="Freeform 222"/>
          <p:cNvSpPr>
            <a:spLocks/>
          </p:cNvSpPr>
          <p:nvPr/>
        </p:nvSpPr>
        <p:spPr bwMode="auto">
          <a:xfrm flipV="1">
            <a:off x="6905625" y="2665413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75" name="Freeform 223"/>
          <p:cNvSpPr>
            <a:spLocks/>
          </p:cNvSpPr>
          <p:nvPr/>
        </p:nvSpPr>
        <p:spPr bwMode="auto">
          <a:xfrm rot="5400000" flipV="1">
            <a:off x="6589713" y="2924175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76" name="Freeform 224"/>
          <p:cNvSpPr>
            <a:spLocks/>
          </p:cNvSpPr>
          <p:nvPr/>
        </p:nvSpPr>
        <p:spPr bwMode="auto">
          <a:xfrm rot="5400000" flipV="1">
            <a:off x="6516688" y="316865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77" name="Freeform 225"/>
          <p:cNvSpPr>
            <a:spLocks/>
          </p:cNvSpPr>
          <p:nvPr/>
        </p:nvSpPr>
        <p:spPr bwMode="auto">
          <a:xfrm flipV="1">
            <a:off x="7050088" y="2420938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78" name="Freeform 226"/>
          <p:cNvSpPr>
            <a:spLocks/>
          </p:cNvSpPr>
          <p:nvPr/>
        </p:nvSpPr>
        <p:spPr bwMode="auto">
          <a:xfrm flipV="1">
            <a:off x="7194550" y="2593975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79" name="Freeform 227"/>
          <p:cNvSpPr>
            <a:spLocks/>
          </p:cNvSpPr>
          <p:nvPr/>
        </p:nvSpPr>
        <p:spPr bwMode="auto">
          <a:xfrm flipV="1">
            <a:off x="7337425" y="2420938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80" name="Freeform 228"/>
          <p:cNvSpPr>
            <a:spLocks/>
          </p:cNvSpPr>
          <p:nvPr/>
        </p:nvSpPr>
        <p:spPr bwMode="auto">
          <a:xfrm flipV="1">
            <a:off x="7639050" y="2420938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81" name="Freeform 229"/>
          <p:cNvSpPr>
            <a:spLocks/>
          </p:cNvSpPr>
          <p:nvPr/>
        </p:nvSpPr>
        <p:spPr bwMode="auto">
          <a:xfrm flipV="1">
            <a:off x="7986713" y="2420938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82" name="Freeform 230"/>
          <p:cNvSpPr>
            <a:spLocks/>
          </p:cNvSpPr>
          <p:nvPr/>
        </p:nvSpPr>
        <p:spPr bwMode="auto">
          <a:xfrm flipV="1">
            <a:off x="8432800" y="2363788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83" name="Freeform 231"/>
          <p:cNvSpPr>
            <a:spLocks/>
          </p:cNvSpPr>
          <p:nvPr/>
        </p:nvSpPr>
        <p:spPr bwMode="auto">
          <a:xfrm flipV="1">
            <a:off x="8201025" y="2493963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135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84" name="Freeform 232"/>
          <p:cNvSpPr>
            <a:spLocks/>
          </p:cNvSpPr>
          <p:nvPr/>
        </p:nvSpPr>
        <p:spPr bwMode="auto">
          <a:xfrm flipV="1">
            <a:off x="7481888" y="2579688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85" name="Freeform 233"/>
          <p:cNvSpPr>
            <a:spLocks/>
          </p:cNvSpPr>
          <p:nvPr/>
        </p:nvSpPr>
        <p:spPr bwMode="auto">
          <a:xfrm flipV="1">
            <a:off x="7380288" y="2738438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86" name="Freeform 234"/>
          <p:cNvSpPr>
            <a:spLocks/>
          </p:cNvSpPr>
          <p:nvPr/>
        </p:nvSpPr>
        <p:spPr bwMode="auto">
          <a:xfrm flipV="1">
            <a:off x="7769225" y="2565400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87" name="Freeform 235"/>
          <p:cNvSpPr>
            <a:spLocks/>
          </p:cNvSpPr>
          <p:nvPr/>
        </p:nvSpPr>
        <p:spPr bwMode="auto">
          <a:xfrm flipV="1">
            <a:off x="7669213" y="2738438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88" name="Freeform 236"/>
          <p:cNvSpPr>
            <a:spLocks/>
          </p:cNvSpPr>
          <p:nvPr/>
        </p:nvSpPr>
        <p:spPr bwMode="auto">
          <a:xfrm flipV="1">
            <a:off x="8015288" y="262255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89" name="Freeform 237"/>
          <p:cNvSpPr>
            <a:spLocks/>
          </p:cNvSpPr>
          <p:nvPr/>
        </p:nvSpPr>
        <p:spPr bwMode="auto">
          <a:xfrm flipV="1">
            <a:off x="8489950" y="2522538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790" name="Freeform 238"/>
          <p:cNvSpPr>
            <a:spLocks/>
          </p:cNvSpPr>
          <p:nvPr/>
        </p:nvSpPr>
        <p:spPr bwMode="auto">
          <a:xfrm flipV="1">
            <a:off x="8231188" y="2722563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91" name="Freeform 239"/>
          <p:cNvSpPr>
            <a:spLocks/>
          </p:cNvSpPr>
          <p:nvPr/>
        </p:nvSpPr>
        <p:spPr bwMode="auto">
          <a:xfrm flipV="1">
            <a:off x="8532813" y="2695575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92" name="Freeform 240"/>
          <p:cNvSpPr>
            <a:spLocks/>
          </p:cNvSpPr>
          <p:nvPr/>
        </p:nvSpPr>
        <p:spPr bwMode="auto">
          <a:xfrm flipV="1">
            <a:off x="8562975" y="2881313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93" name="Freeform 241"/>
          <p:cNvSpPr>
            <a:spLocks/>
          </p:cNvSpPr>
          <p:nvPr/>
        </p:nvSpPr>
        <p:spPr bwMode="auto">
          <a:xfrm rot="5400000" flipV="1">
            <a:off x="7121525" y="2781301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94" name="Freeform 242"/>
          <p:cNvSpPr>
            <a:spLocks/>
          </p:cNvSpPr>
          <p:nvPr/>
        </p:nvSpPr>
        <p:spPr bwMode="auto">
          <a:xfrm rot="5400000" flipV="1">
            <a:off x="7308850" y="2924176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95" name="Freeform 243"/>
          <p:cNvSpPr>
            <a:spLocks/>
          </p:cNvSpPr>
          <p:nvPr/>
        </p:nvSpPr>
        <p:spPr bwMode="auto">
          <a:xfrm rot="5400000" flipV="1">
            <a:off x="7496175" y="2997201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96" name="Freeform 244"/>
          <p:cNvSpPr>
            <a:spLocks/>
          </p:cNvSpPr>
          <p:nvPr/>
        </p:nvSpPr>
        <p:spPr bwMode="auto">
          <a:xfrm rot="5400000" flipV="1">
            <a:off x="7654925" y="3213101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97" name="Freeform 245"/>
          <p:cNvSpPr>
            <a:spLocks/>
          </p:cNvSpPr>
          <p:nvPr/>
        </p:nvSpPr>
        <p:spPr bwMode="auto">
          <a:xfrm rot="5400000" flipV="1">
            <a:off x="7697788" y="2938462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98" name="Freeform 246"/>
          <p:cNvSpPr>
            <a:spLocks/>
          </p:cNvSpPr>
          <p:nvPr/>
        </p:nvSpPr>
        <p:spPr bwMode="auto">
          <a:xfrm rot="5400000" flipV="1">
            <a:off x="7913688" y="2852737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799" name="Freeform 247"/>
          <p:cNvSpPr>
            <a:spLocks/>
          </p:cNvSpPr>
          <p:nvPr/>
        </p:nvSpPr>
        <p:spPr bwMode="auto">
          <a:xfrm rot="5400000" flipV="1">
            <a:off x="8101013" y="289560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00" name="Freeform 248"/>
          <p:cNvSpPr>
            <a:spLocks/>
          </p:cNvSpPr>
          <p:nvPr/>
        </p:nvSpPr>
        <p:spPr bwMode="auto">
          <a:xfrm rot="5400000" flipV="1">
            <a:off x="8345488" y="2967037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135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01" name="Freeform 249"/>
          <p:cNvSpPr>
            <a:spLocks/>
          </p:cNvSpPr>
          <p:nvPr/>
        </p:nvSpPr>
        <p:spPr bwMode="auto">
          <a:xfrm rot="5400000" flipV="1">
            <a:off x="8561388" y="3141662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02" name="Freeform 250"/>
          <p:cNvSpPr>
            <a:spLocks/>
          </p:cNvSpPr>
          <p:nvPr/>
        </p:nvSpPr>
        <p:spPr bwMode="auto">
          <a:xfrm flipV="1">
            <a:off x="4730750" y="2406650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03" name="Freeform 251"/>
          <p:cNvSpPr>
            <a:spLocks/>
          </p:cNvSpPr>
          <p:nvPr/>
        </p:nvSpPr>
        <p:spPr bwMode="auto">
          <a:xfrm flipV="1">
            <a:off x="5176838" y="234950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804" name="Freeform 252"/>
          <p:cNvSpPr>
            <a:spLocks/>
          </p:cNvSpPr>
          <p:nvPr/>
        </p:nvSpPr>
        <p:spPr bwMode="auto">
          <a:xfrm flipV="1">
            <a:off x="4945063" y="2479675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05" name="Freeform 253"/>
          <p:cNvSpPr>
            <a:spLocks/>
          </p:cNvSpPr>
          <p:nvPr/>
        </p:nvSpPr>
        <p:spPr bwMode="auto">
          <a:xfrm flipV="1">
            <a:off x="4759325" y="2608263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06" name="Freeform 254"/>
          <p:cNvSpPr>
            <a:spLocks/>
          </p:cNvSpPr>
          <p:nvPr/>
        </p:nvSpPr>
        <p:spPr bwMode="auto">
          <a:xfrm flipV="1">
            <a:off x="5233988" y="250825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07" name="Freeform 255"/>
          <p:cNvSpPr>
            <a:spLocks/>
          </p:cNvSpPr>
          <p:nvPr/>
        </p:nvSpPr>
        <p:spPr bwMode="auto">
          <a:xfrm flipV="1">
            <a:off x="4975225" y="2708275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08" name="Freeform 256"/>
          <p:cNvSpPr>
            <a:spLocks/>
          </p:cNvSpPr>
          <p:nvPr/>
        </p:nvSpPr>
        <p:spPr bwMode="auto">
          <a:xfrm flipV="1">
            <a:off x="5276850" y="2724150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09" name="Freeform 257"/>
          <p:cNvSpPr>
            <a:spLocks/>
          </p:cNvSpPr>
          <p:nvPr/>
        </p:nvSpPr>
        <p:spPr bwMode="auto">
          <a:xfrm flipV="1">
            <a:off x="309563" y="2925763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10" name="Freeform 258"/>
          <p:cNvSpPr>
            <a:spLocks/>
          </p:cNvSpPr>
          <p:nvPr/>
        </p:nvSpPr>
        <p:spPr bwMode="auto">
          <a:xfrm flipV="1">
            <a:off x="1792288" y="2390775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11" name="Freeform 259"/>
          <p:cNvSpPr>
            <a:spLocks/>
          </p:cNvSpPr>
          <p:nvPr/>
        </p:nvSpPr>
        <p:spPr bwMode="auto">
          <a:xfrm flipV="1">
            <a:off x="2238375" y="2333625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12" name="Freeform 260"/>
          <p:cNvSpPr>
            <a:spLocks/>
          </p:cNvSpPr>
          <p:nvPr/>
        </p:nvSpPr>
        <p:spPr bwMode="auto">
          <a:xfrm flipV="1">
            <a:off x="2006600" y="2463800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13" name="Freeform 261"/>
          <p:cNvSpPr>
            <a:spLocks/>
          </p:cNvSpPr>
          <p:nvPr/>
        </p:nvSpPr>
        <p:spPr bwMode="auto">
          <a:xfrm flipV="1">
            <a:off x="1820863" y="2592388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14" name="Freeform 262"/>
          <p:cNvSpPr>
            <a:spLocks/>
          </p:cNvSpPr>
          <p:nvPr/>
        </p:nvSpPr>
        <p:spPr bwMode="auto">
          <a:xfrm flipV="1">
            <a:off x="2295525" y="2492375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15" name="Freeform 263"/>
          <p:cNvSpPr>
            <a:spLocks/>
          </p:cNvSpPr>
          <p:nvPr/>
        </p:nvSpPr>
        <p:spPr bwMode="auto">
          <a:xfrm flipV="1">
            <a:off x="2036763" y="269240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16" name="Freeform 264"/>
          <p:cNvSpPr>
            <a:spLocks/>
          </p:cNvSpPr>
          <p:nvPr/>
        </p:nvSpPr>
        <p:spPr bwMode="auto">
          <a:xfrm flipV="1">
            <a:off x="2338388" y="2665413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17" name="Freeform 265"/>
          <p:cNvSpPr>
            <a:spLocks/>
          </p:cNvSpPr>
          <p:nvPr/>
        </p:nvSpPr>
        <p:spPr bwMode="auto">
          <a:xfrm flipV="1">
            <a:off x="2368550" y="2851150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18" name="Freeform 266"/>
          <p:cNvSpPr>
            <a:spLocks/>
          </p:cNvSpPr>
          <p:nvPr/>
        </p:nvSpPr>
        <p:spPr bwMode="auto">
          <a:xfrm flipV="1">
            <a:off x="354013" y="2276475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19" name="Freeform 267"/>
          <p:cNvSpPr>
            <a:spLocks/>
          </p:cNvSpPr>
          <p:nvPr/>
        </p:nvSpPr>
        <p:spPr bwMode="auto">
          <a:xfrm flipV="1">
            <a:off x="639763" y="2306638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20" name="Freeform 268"/>
          <p:cNvSpPr>
            <a:spLocks/>
          </p:cNvSpPr>
          <p:nvPr/>
        </p:nvSpPr>
        <p:spPr bwMode="auto">
          <a:xfrm flipV="1">
            <a:off x="350838" y="2479675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21" name="Freeform 269"/>
          <p:cNvSpPr>
            <a:spLocks/>
          </p:cNvSpPr>
          <p:nvPr/>
        </p:nvSpPr>
        <p:spPr bwMode="auto">
          <a:xfrm flipV="1">
            <a:off x="928688" y="234950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22" name="Freeform 270"/>
          <p:cNvSpPr>
            <a:spLocks/>
          </p:cNvSpPr>
          <p:nvPr/>
        </p:nvSpPr>
        <p:spPr bwMode="auto">
          <a:xfrm flipV="1">
            <a:off x="639763" y="250825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23" name="Freeform 271"/>
          <p:cNvSpPr>
            <a:spLocks/>
          </p:cNvSpPr>
          <p:nvPr/>
        </p:nvSpPr>
        <p:spPr bwMode="auto">
          <a:xfrm flipV="1">
            <a:off x="381000" y="2708275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24" name="Freeform 272"/>
          <p:cNvSpPr>
            <a:spLocks/>
          </p:cNvSpPr>
          <p:nvPr/>
        </p:nvSpPr>
        <p:spPr bwMode="auto">
          <a:xfrm flipV="1">
            <a:off x="682625" y="2681288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25" name="Freeform 273"/>
          <p:cNvSpPr>
            <a:spLocks/>
          </p:cNvSpPr>
          <p:nvPr/>
        </p:nvSpPr>
        <p:spPr bwMode="auto">
          <a:xfrm flipV="1">
            <a:off x="712788" y="2867025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26" name="Freeform 274"/>
          <p:cNvSpPr>
            <a:spLocks/>
          </p:cNvSpPr>
          <p:nvPr/>
        </p:nvSpPr>
        <p:spPr bwMode="auto">
          <a:xfrm flipV="1">
            <a:off x="2584450" y="2319338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27" name="Freeform 275"/>
          <p:cNvSpPr>
            <a:spLocks/>
          </p:cNvSpPr>
          <p:nvPr/>
        </p:nvSpPr>
        <p:spPr bwMode="auto">
          <a:xfrm flipV="1">
            <a:off x="3175000" y="2335213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28" name="Freeform 276"/>
          <p:cNvSpPr>
            <a:spLocks/>
          </p:cNvSpPr>
          <p:nvPr/>
        </p:nvSpPr>
        <p:spPr bwMode="auto">
          <a:xfrm flipV="1">
            <a:off x="2916238" y="230505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29" name="Freeform 277"/>
          <p:cNvSpPr>
            <a:spLocks/>
          </p:cNvSpPr>
          <p:nvPr/>
        </p:nvSpPr>
        <p:spPr bwMode="auto">
          <a:xfrm flipV="1">
            <a:off x="2598738" y="2536825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30" name="Freeform 278"/>
          <p:cNvSpPr>
            <a:spLocks/>
          </p:cNvSpPr>
          <p:nvPr/>
        </p:nvSpPr>
        <p:spPr bwMode="auto">
          <a:xfrm flipV="1">
            <a:off x="3232150" y="2493963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31" name="Freeform 279"/>
          <p:cNvSpPr>
            <a:spLocks/>
          </p:cNvSpPr>
          <p:nvPr/>
        </p:nvSpPr>
        <p:spPr bwMode="auto">
          <a:xfrm flipV="1">
            <a:off x="2916238" y="2551113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32" name="Freeform 280"/>
          <p:cNvSpPr>
            <a:spLocks/>
          </p:cNvSpPr>
          <p:nvPr/>
        </p:nvSpPr>
        <p:spPr bwMode="auto">
          <a:xfrm flipV="1">
            <a:off x="3275013" y="266700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33" name="Freeform 281"/>
          <p:cNvSpPr>
            <a:spLocks/>
          </p:cNvSpPr>
          <p:nvPr/>
        </p:nvSpPr>
        <p:spPr bwMode="auto">
          <a:xfrm flipV="1">
            <a:off x="3406775" y="2378075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34" name="Freeform 282"/>
          <p:cNvSpPr>
            <a:spLocks/>
          </p:cNvSpPr>
          <p:nvPr/>
        </p:nvSpPr>
        <p:spPr bwMode="auto">
          <a:xfrm flipV="1">
            <a:off x="4270375" y="2536825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35" name="Freeform 283"/>
          <p:cNvSpPr>
            <a:spLocks/>
          </p:cNvSpPr>
          <p:nvPr/>
        </p:nvSpPr>
        <p:spPr bwMode="auto">
          <a:xfrm flipV="1">
            <a:off x="4068763" y="2378075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36" name="Freeform 284"/>
          <p:cNvSpPr>
            <a:spLocks/>
          </p:cNvSpPr>
          <p:nvPr/>
        </p:nvSpPr>
        <p:spPr bwMode="auto">
          <a:xfrm flipV="1">
            <a:off x="5564188" y="245110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37" name="Freeform 285"/>
          <p:cNvSpPr>
            <a:spLocks/>
          </p:cNvSpPr>
          <p:nvPr/>
        </p:nvSpPr>
        <p:spPr bwMode="auto">
          <a:xfrm flipV="1">
            <a:off x="3521075" y="2608263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38" name="Freeform 286"/>
          <p:cNvSpPr>
            <a:spLocks/>
          </p:cNvSpPr>
          <p:nvPr/>
        </p:nvSpPr>
        <p:spPr bwMode="auto">
          <a:xfrm flipV="1">
            <a:off x="5895975" y="2449513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39" name="Freeform 287"/>
          <p:cNvSpPr>
            <a:spLocks/>
          </p:cNvSpPr>
          <p:nvPr/>
        </p:nvSpPr>
        <p:spPr bwMode="auto">
          <a:xfrm flipV="1">
            <a:off x="5565775" y="2679700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40" name="Freeform 288"/>
          <p:cNvSpPr>
            <a:spLocks/>
          </p:cNvSpPr>
          <p:nvPr/>
        </p:nvSpPr>
        <p:spPr bwMode="auto">
          <a:xfrm flipV="1">
            <a:off x="5867400" y="2681288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41" name="Freeform 289"/>
          <p:cNvSpPr>
            <a:spLocks/>
          </p:cNvSpPr>
          <p:nvPr/>
        </p:nvSpPr>
        <p:spPr bwMode="auto">
          <a:xfrm flipV="1">
            <a:off x="4384675" y="2306638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42" name="Freeform 290"/>
          <p:cNvSpPr>
            <a:spLocks/>
          </p:cNvSpPr>
          <p:nvPr/>
        </p:nvSpPr>
        <p:spPr bwMode="auto">
          <a:xfrm flipV="1">
            <a:off x="1533525" y="2305050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43" name="Freeform 291"/>
          <p:cNvSpPr>
            <a:spLocks/>
          </p:cNvSpPr>
          <p:nvPr/>
        </p:nvSpPr>
        <p:spPr bwMode="auto">
          <a:xfrm flipV="1">
            <a:off x="1216025" y="2420938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44" name="Freeform 292"/>
          <p:cNvSpPr>
            <a:spLocks/>
          </p:cNvSpPr>
          <p:nvPr/>
        </p:nvSpPr>
        <p:spPr bwMode="auto">
          <a:xfrm rot="5400000" flipV="1">
            <a:off x="6113463" y="299720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45" name="Freeform 293"/>
          <p:cNvSpPr>
            <a:spLocks/>
          </p:cNvSpPr>
          <p:nvPr/>
        </p:nvSpPr>
        <p:spPr bwMode="auto">
          <a:xfrm rot="5400000" flipV="1">
            <a:off x="5164138" y="295275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46" name="Freeform 294"/>
          <p:cNvSpPr>
            <a:spLocks/>
          </p:cNvSpPr>
          <p:nvPr/>
        </p:nvSpPr>
        <p:spPr bwMode="auto">
          <a:xfrm rot="5400000" flipV="1">
            <a:off x="4962525" y="2924176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47" name="Freeform 295"/>
          <p:cNvSpPr>
            <a:spLocks/>
          </p:cNvSpPr>
          <p:nvPr/>
        </p:nvSpPr>
        <p:spPr bwMode="auto">
          <a:xfrm rot="5400000" flipV="1">
            <a:off x="4529138" y="256540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48" name="Freeform 296"/>
          <p:cNvSpPr>
            <a:spLocks/>
          </p:cNvSpPr>
          <p:nvPr/>
        </p:nvSpPr>
        <p:spPr bwMode="auto">
          <a:xfrm rot="5400000" flipV="1">
            <a:off x="4083050" y="2693988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49" name="Freeform 297"/>
          <p:cNvSpPr>
            <a:spLocks/>
          </p:cNvSpPr>
          <p:nvPr/>
        </p:nvSpPr>
        <p:spPr bwMode="auto">
          <a:xfrm rot="5400000" flipV="1">
            <a:off x="3594100" y="2838451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50" name="Freeform 298"/>
          <p:cNvSpPr>
            <a:spLocks/>
          </p:cNvSpPr>
          <p:nvPr/>
        </p:nvSpPr>
        <p:spPr bwMode="auto">
          <a:xfrm rot="5400000" flipV="1">
            <a:off x="3752850" y="3025776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51" name="Freeform 299"/>
          <p:cNvSpPr>
            <a:spLocks/>
          </p:cNvSpPr>
          <p:nvPr/>
        </p:nvSpPr>
        <p:spPr bwMode="auto">
          <a:xfrm rot="5400000" flipV="1">
            <a:off x="2081213" y="2924175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52" name="Freeform 300"/>
          <p:cNvSpPr>
            <a:spLocks/>
          </p:cNvSpPr>
          <p:nvPr/>
        </p:nvSpPr>
        <p:spPr bwMode="auto">
          <a:xfrm rot="5400000" flipV="1">
            <a:off x="2225675" y="3111501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53" name="Freeform 301"/>
          <p:cNvSpPr>
            <a:spLocks/>
          </p:cNvSpPr>
          <p:nvPr/>
        </p:nvSpPr>
        <p:spPr bwMode="auto">
          <a:xfrm rot="5400000" flipV="1">
            <a:off x="958850" y="2565401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54" name="Freeform 302"/>
          <p:cNvSpPr>
            <a:spLocks/>
          </p:cNvSpPr>
          <p:nvPr/>
        </p:nvSpPr>
        <p:spPr bwMode="auto">
          <a:xfrm rot="5400000" flipV="1">
            <a:off x="569913" y="3068637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55" name="Freeform 303"/>
          <p:cNvSpPr>
            <a:spLocks/>
          </p:cNvSpPr>
          <p:nvPr/>
        </p:nvSpPr>
        <p:spPr bwMode="auto">
          <a:xfrm rot="5400000" flipV="1">
            <a:off x="425450" y="3140076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56" name="Freeform 304"/>
          <p:cNvSpPr>
            <a:spLocks/>
          </p:cNvSpPr>
          <p:nvPr/>
        </p:nvSpPr>
        <p:spPr bwMode="auto">
          <a:xfrm rot="5400000" flipV="1">
            <a:off x="180975" y="3140076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57" name="Freeform 305"/>
          <p:cNvSpPr>
            <a:spLocks/>
          </p:cNvSpPr>
          <p:nvPr/>
        </p:nvSpPr>
        <p:spPr bwMode="auto">
          <a:xfrm flipV="1">
            <a:off x="3736975" y="3557588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58" name="Freeform 306"/>
          <p:cNvSpPr>
            <a:spLocks/>
          </p:cNvSpPr>
          <p:nvPr/>
        </p:nvSpPr>
        <p:spPr bwMode="auto">
          <a:xfrm flipV="1">
            <a:off x="3305175" y="3773488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59" name="Freeform 307"/>
          <p:cNvSpPr>
            <a:spLocks/>
          </p:cNvSpPr>
          <p:nvPr/>
        </p:nvSpPr>
        <p:spPr bwMode="auto">
          <a:xfrm flipV="1">
            <a:off x="3694113" y="3802063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60" name="Freeform 308"/>
          <p:cNvSpPr>
            <a:spLocks/>
          </p:cNvSpPr>
          <p:nvPr/>
        </p:nvSpPr>
        <p:spPr bwMode="auto">
          <a:xfrm flipV="1">
            <a:off x="3376613" y="391795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61" name="Freeform 309"/>
          <p:cNvSpPr>
            <a:spLocks/>
          </p:cNvSpPr>
          <p:nvPr/>
        </p:nvSpPr>
        <p:spPr bwMode="auto">
          <a:xfrm flipV="1">
            <a:off x="2973388" y="4365625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62" name="Freeform 310"/>
          <p:cNvSpPr>
            <a:spLocks/>
          </p:cNvSpPr>
          <p:nvPr/>
        </p:nvSpPr>
        <p:spPr bwMode="auto">
          <a:xfrm flipV="1">
            <a:off x="3232150" y="4221163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63" name="Freeform 311"/>
          <p:cNvSpPr>
            <a:spLocks/>
          </p:cNvSpPr>
          <p:nvPr/>
        </p:nvSpPr>
        <p:spPr bwMode="auto">
          <a:xfrm flipV="1">
            <a:off x="3594100" y="4437063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64" name="Freeform 312"/>
          <p:cNvSpPr>
            <a:spLocks/>
          </p:cNvSpPr>
          <p:nvPr/>
        </p:nvSpPr>
        <p:spPr bwMode="auto">
          <a:xfrm flipV="1">
            <a:off x="3808413" y="4581525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65" name="Freeform 313"/>
          <p:cNvSpPr>
            <a:spLocks/>
          </p:cNvSpPr>
          <p:nvPr/>
        </p:nvSpPr>
        <p:spPr bwMode="auto">
          <a:xfrm flipV="1">
            <a:off x="4170363" y="4365625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66" name="Freeform 314"/>
          <p:cNvSpPr>
            <a:spLocks/>
          </p:cNvSpPr>
          <p:nvPr/>
        </p:nvSpPr>
        <p:spPr bwMode="auto">
          <a:xfrm flipV="1">
            <a:off x="4918075" y="4005263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67" name="Freeform 315"/>
          <p:cNvSpPr>
            <a:spLocks/>
          </p:cNvSpPr>
          <p:nvPr/>
        </p:nvSpPr>
        <p:spPr bwMode="auto">
          <a:xfrm rot="5400000" flipV="1">
            <a:off x="2816225" y="4235451"/>
            <a:ext cx="287337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68" name="Freeform 316"/>
          <p:cNvSpPr>
            <a:spLocks/>
          </p:cNvSpPr>
          <p:nvPr/>
        </p:nvSpPr>
        <p:spPr bwMode="auto">
          <a:xfrm rot="5400000" flipV="1">
            <a:off x="3205163" y="4467225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69" name="Freeform 317"/>
          <p:cNvSpPr>
            <a:spLocks/>
          </p:cNvSpPr>
          <p:nvPr/>
        </p:nvSpPr>
        <p:spPr bwMode="auto">
          <a:xfrm rot="5400000" flipV="1">
            <a:off x="3808413" y="4351337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70" name="Freeform 318"/>
          <p:cNvSpPr>
            <a:spLocks/>
          </p:cNvSpPr>
          <p:nvPr/>
        </p:nvSpPr>
        <p:spPr bwMode="auto">
          <a:xfrm rot="5400000" flipV="1">
            <a:off x="4168775" y="4148138"/>
            <a:ext cx="287338" cy="144462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71" name="Freeform 319"/>
          <p:cNvSpPr>
            <a:spLocks/>
          </p:cNvSpPr>
          <p:nvPr/>
        </p:nvSpPr>
        <p:spPr bwMode="auto">
          <a:xfrm rot="5400000" flipV="1">
            <a:off x="4183063" y="4595812"/>
            <a:ext cx="287338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72" name="Freeform 320"/>
          <p:cNvSpPr>
            <a:spLocks/>
          </p:cNvSpPr>
          <p:nvPr/>
        </p:nvSpPr>
        <p:spPr bwMode="auto">
          <a:xfrm rot="5400000" flipV="1">
            <a:off x="4745038" y="3860800"/>
            <a:ext cx="287337" cy="144463"/>
          </a:xfrm>
          <a:custGeom>
            <a:avLst/>
            <a:gdLst>
              <a:gd name="T0" fmla="*/ 2147483646 w 532"/>
              <a:gd name="T1" fmla="*/ 2147483646 h 123"/>
              <a:gd name="T2" fmla="*/ 2147483646 w 532"/>
              <a:gd name="T3" fmla="*/ 0 h 123"/>
              <a:gd name="T4" fmla="*/ 2147483646 w 532"/>
              <a:gd name="T5" fmla="*/ 2147483646 h 123"/>
              <a:gd name="T6" fmla="*/ 2147483646 w 532"/>
              <a:gd name="T7" fmla="*/ 0 h 123"/>
              <a:gd name="T8" fmla="*/ 2147483646 w 532"/>
              <a:gd name="T9" fmla="*/ 2147483646 h 123"/>
              <a:gd name="T10" fmla="*/ 2147483646 w 532"/>
              <a:gd name="T11" fmla="*/ 2147483646 h 123"/>
              <a:gd name="T12" fmla="*/ 2147483646 w 532"/>
              <a:gd name="T13" fmla="*/ 2147483646 h 123"/>
              <a:gd name="T14" fmla="*/ 2147483646 w 532"/>
              <a:gd name="T15" fmla="*/ 2147483646 h 123"/>
              <a:gd name="T16" fmla="*/ 2147483646 w 532"/>
              <a:gd name="T17" fmla="*/ 2147483646 h 123"/>
              <a:gd name="T18" fmla="*/ 2147483646 w 532"/>
              <a:gd name="T19" fmla="*/ 2147483646 h 123"/>
              <a:gd name="T20" fmla="*/ 2147483646 w 532"/>
              <a:gd name="T21" fmla="*/ 2147483646 h 1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2" h="123">
                <a:moveTo>
                  <a:pt x="53" y="38"/>
                </a:moveTo>
                <a:cubicBezTo>
                  <a:pt x="114" y="31"/>
                  <a:pt x="165" y="15"/>
                  <a:pt x="223" y="0"/>
                </a:cubicBezTo>
                <a:cubicBezTo>
                  <a:pt x="245" y="3"/>
                  <a:pt x="267" y="10"/>
                  <a:pt x="289" y="10"/>
                </a:cubicBezTo>
                <a:cubicBezTo>
                  <a:pt x="299" y="10"/>
                  <a:pt x="308" y="0"/>
                  <a:pt x="318" y="0"/>
                </a:cubicBezTo>
                <a:cubicBezTo>
                  <a:pt x="328" y="0"/>
                  <a:pt x="336" y="8"/>
                  <a:pt x="346" y="10"/>
                </a:cubicBezTo>
                <a:cubicBezTo>
                  <a:pt x="371" y="15"/>
                  <a:pt x="396" y="16"/>
                  <a:pt x="421" y="19"/>
                </a:cubicBezTo>
                <a:cubicBezTo>
                  <a:pt x="449" y="37"/>
                  <a:pt x="478" y="48"/>
                  <a:pt x="506" y="66"/>
                </a:cubicBezTo>
                <a:cubicBezTo>
                  <a:pt x="513" y="87"/>
                  <a:pt x="532" y="110"/>
                  <a:pt x="488" y="114"/>
                </a:cubicBezTo>
                <a:cubicBezTo>
                  <a:pt x="400" y="122"/>
                  <a:pt x="311" y="120"/>
                  <a:pt x="223" y="123"/>
                </a:cubicBezTo>
                <a:cubicBezTo>
                  <a:pt x="166" y="115"/>
                  <a:pt x="117" y="104"/>
                  <a:pt x="63" y="85"/>
                </a:cubicBezTo>
                <a:cubicBezTo>
                  <a:pt x="56" y="75"/>
                  <a:pt x="0" y="13"/>
                  <a:pt x="53" y="38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292B6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99FF"/>
            </a:solidFill>
            <a:round/>
            <a:headEnd/>
            <a:tailEnd/>
          </a:ln>
          <a:effectLst>
            <a:prstShdw prst="shdw13" dist="53882" dir="13500000">
              <a:srgbClr val="990099">
                <a:alpha val="50000"/>
              </a:srgbClr>
            </a:prstShdw>
          </a:effectLst>
        </p:spPr>
        <p:txBody>
          <a:bodyPr/>
          <a:lstStyle/>
          <a:p>
            <a:endParaRPr lang="ru-RU"/>
          </a:p>
        </p:txBody>
      </p:sp>
      <p:sp>
        <p:nvSpPr>
          <p:cNvPr id="23873" name="Freeform 321"/>
          <p:cNvSpPr>
            <a:spLocks/>
          </p:cNvSpPr>
          <p:nvPr/>
        </p:nvSpPr>
        <p:spPr bwMode="auto">
          <a:xfrm>
            <a:off x="600075" y="3706813"/>
            <a:ext cx="528638" cy="960437"/>
          </a:xfrm>
          <a:custGeom>
            <a:avLst/>
            <a:gdLst>
              <a:gd name="T0" fmla="*/ 2147483646 w 333"/>
              <a:gd name="T1" fmla="*/ 2147483646 h 605"/>
              <a:gd name="T2" fmla="*/ 2147483646 w 333"/>
              <a:gd name="T3" fmla="*/ 2147483646 h 605"/>
              <a:gd name="T4" fmla="*/ 2147483646 w 333"/>
              <a:gd name="T5" fmla="*/ 2147483646 h 605"/>
              <a:gd name="T6" fmla="*/ 2147483646 w 333"/>
              <a:gd name="T7" fmla="*/ 2147483646 h 605"/>
              <a:gd name="T8" fmla="*/ 2147483646 w 333"/>
              <a:gd name="T9" fmla="*/ 2147483646 h 605"/>
              <a:gd name="T10" fmla="*/ 2147483646 w 333"/>
              <a:gd name="T11" fmla="*/ 2147483646 h 605"/>
              <a:gd name="T12" fmla="*/ 2147483646 w 333"/>
              <a:gd name="T13" fmla="*/ 2147483646 h 605"/>
              <a:gd name="T14" fmla="*/ 2147483646 w 333"/>
              <a:gd name="T15" fmla="*/ 2147483646 h 605"/>
              <a:gd name="T16" fmla="*/ 2147483646 w 333"/>
              <a:gd name="T17" fmla="*/ 2147483646 h 605"/>
              <a:gd name="T18" fmla="*/ 2147483646 w 333"/>
              <a:gd name="T19" fmla="*/ 2147483646 h 605"/>
              <a:gd name="T20" fmla="*/ 2147483646 w 333"/>
              <a:gd name="T21" fmla="*/ 2147483646 h 605"/>
              <a:gd name="T22" fmla="*/ 2147483646 w 333"/>
              <a:gd name="T23" fmla="*/ 2147483646 h 605"/>
              <a:gd name="T24" fmla="*/ 2147483646 w 333"/>
              <a:gd name="T25" fmla="*/ 2147483646 h 60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3" h="605">
                <a:moveTo>
                  <a:pt x="234" y="552"/>
                </a:moveTo>
                <a:cubicBezTo>
                  <a:pt x="227" y="529"/>
                  <a:pt x="234" y="514"/>
                  <a:pt x="234" y="461"/>
                </a:cubicBezTo>
                <a:cubicBezTo>
                  <a:pt x="234" y="408"/>
                  <a:pt x="264" y="294"/>
                  <a:pt x="234" y="234"/>
                </a:cubicBezTo>
                <a:cubicBezTo>
                  <a:pt x="204" y="174"/>
                  <a:pt x="91" y="136"/>
                  <a:pt x="53" y="98"/>
                </a:cubicBezTo>
                <a:cubicBezTo>
                  <a:pt x="15" y="60"/>
                  <a:pt x="0" y="14"/>
                  <a:pt x="7" y="7"/>
                </a:cubicBezTo>
                <a:cubicBezTo>
                  <a:pt x="14" y="0"/>
                  <a:pt x="68" y="30"/>
                  <a:pt x="98" y="53"/>
                </a:cubicBezTo>
                <a:cubicBezTo>
                  <a:pt x="128" y="76"/>
                  <a:pt x="159" y="120"/>
                  <a:pt x="189" y="143"/>
                </a:cubicBezTo>
                <a:cubicBezTo>
                  <a:pt x="219" y="166"/>
                  <a:pt x="256" y="166"/>
                  <a:pt x="279" y="189"/>
                </a:cubicBezTo>
                <a:cubicBezTo>
                  <a:pt x="302" y="212"/>
                  <a:pt x="317" y="250"/>
                  <a:pt x="325" y="280"/>
                </a:cubicBezTo>
                <a:cubicBezTo>
                  <a:pt x="333" y="310"/>
                  <a:pt x="333" y="332"/>
                  <a:pt x="325" y="370"/>
                </a:cubicBezTo>
                <a:cubicBezTo>
                  <a:pt x="317" y="408"/>
                  <a:pt x="287" y="468"/>
                  <a:pt x="279" y="506"/>
                </a:cubicBezTo>
                <a:cubicBezTo>
                  <a:pt x="271" y="544"/>
                  <a:pt x="286" y="589"/>
                  <a:pt x="279" y="597"/>
                </a:cubicBezTo>
                <a:cubicBezTo>
                  <a:pt x="272" y="605"/>
                  <a:pt x="241" y="575"/>
                  <a:pt x="234" y="55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874" name="Freeform 322"/>
          <p:cNvSpPr>
            <a:spLocks/>
          </p:cNvSpPr>
          <p:nvPr/>
        </p:nvSpPr>
        <p:spPr bwMode="auto">
          <a:xfrm>
            <a:off x="5280025" y="3119438"/>
            <a:ext cx="3684588" cy="709612"/>
          </a:xfrm>
          <a:custGeom>
            <a:avLst/>
            <a:gdLst>
              <a:gd name="T0" fmla="*/ 2147483646 w 2321"/>
              <a:gd name="T1" fmla="*/ 2147483646 h 447"/>
              <a:gd name="T2" fmla="*/ 2147483646 w 2321"/>
              <a:gd name="T3" fmla="*/ 2147483646 h 447"/>
              <a:gd name="T4" fmla="*/ 2147483646 w 2321"/>
              <a:gd name="T5" fmla="*/ 2147483646 h 447"/>
              <a:gd name="T6" fmla="*/ 2147483646 w 2321"/>
              <a:gd name="T7" fmla="*/ 2147483646 h 447"/>
              <a:gd name="T8" fmla="*/ 2147483646 w 2321"/>
              <a:gd name="T9" fmla="*/ 2147483646 h 447"/>
              <a:gd name="T10" fmla="*/ 2147483646 w 2321"/>
              <a:gd name="T11" fmla="*/ 2147483646 h 447"/>
              <a:gd name="T12" fmla="*/ 2147483646 w 2321"/>
              <a:gd name="T13" fmla="*/ 2147483646 h 447"/>
              <a:gd name="T14" fmla="*/ 2147483646 w 2321"/>
              <a:gd name="T15" fmla="*/ 2147483646 h 447"/>
              <a:gd name="T16" fmla="*/ 2147483646 w 2321"/>
              <a:gd name="T17" fmla="*/ 2147483646 h 447"/>
              <a:gd name="T18" fmla="*/ 2147483646 w 2321"/>
              <a:gd name="T19" fmla="*/ 2147483646 h 447"/>
              <a:gd name="T20" fmla="*/ 2147483646 w 2321"/>
              <a:gd name="T21" fmla="*/ 2147483646 h 447"/>
              <a:gd name="T22" fmla="*/ 2147483646 w 2321"/>
              <a:gd name="T23" fmla="*/ 2147483646 h 447"/>
              <a:gd name="T24" fmla="*/ 2147483646 w 2321"/>
              <a:gd name="T25" fmla="*/ 2147483646 h 447"/>
              <a:gd name="T26" fmla="*/ 2147483646 w 2321"/>
              <a:gd name="T27" fmla="*/ 2147483646 h 447"/>
              <a:gd name="T28" fmla="*/ 2147483646 w 2321"/>
              <a:gd name="T29" fmla="*/ 2147483646 h 447"/>
              <a:gd name="T30" fmla="*/ 2147483646 w 2321"/>
              <a:gd name="T31" fmla="*/ 2147483646 h 447"/>
              <a:gd name="T32" fmla="*/ 2147483646 w 2321"/>
              <a:gd name="T33" fmla="*/ 2147483646 h 447"/>
              <a:gd name="T34" fmla="*/ 2147483646 w 2321"/>
              <a:gd name="T35" fmla="*/ 2147483646 h 447"/>
              <a:gd name="T36" fmla="*/ 2147483646 w 2321"/>
              <a:gd name="T37" fmla="*/ 2147483646 h 447"/>
              <a:gd name="T38" fmla="*/ 2147483646 w 2321"/>
              <a:gd name="T39" fmla="*/ 2147483646 h 447"/>
              <a:gd name="T40" fmla="*/ 2147483646 w 2321"/>
              <a:gd name="T41" fmla="*/ 2147483646 h 447"/>
              <a:gd name="T42" fmla="*/ 2147483646 w 2321"/>
              <a:gd name="T43" fmla="*/ 2147483646 h 447"/>
              <a:gd name="T44" fmla="*/ 2147483646 w 2321"/>
              <a:gd name="T45" fmla="*/ 2147483646 h 447"/>
              <a:gd name="T46" fmla="*/ 2147483646 w 2321"/>
              <a:gd name="T47" fmla="*/ 2147483646 h 447"/>
              <a:gd name="T48" fmla="*/ 2147483646 w 2321"/>
              <a:gd name="T49" fmla="*/ 2147483646 h 447"/>
              <a:gd name="T50" fmla="*/ 2147483646 w 2321"/>
              <a:gd name="T51" fmla="*/ 2147483646 h 447"/>
              <a:gd name="T52" fmla="*/ 2147483646 w 2321"/>
              <a:gd name="T53" fmla="*/ 2147483646 h 447"/>
              <a:gd name="T54" fmla="*/ 2147483646 w 2321"/>
              <a:gd name="T55" fmla="*/ 2147483646 h 447"/>
              <a:gd name="T56" fmla="*/ 2147483646 w 2321"/>
              <a:gd name="T57" fmla="*/ 2147483646 h 447"/>
              <a:gd name="T58" fmla="*/ 2147483646 w 2321"/>
              <a:gd name="T59" fmla="*/ 2147483646 h 447"/>
              <a:gd name="T60" fmla="*/ 2147483646 w 2321"/>
              <a:gd name="T61" fmla="*/ 2147483646 h 447"/>
              <a:gd name="T62" fmla="*/ 2147483646 w 2321"/>
              <a:gd name="T63" fmla="*/ 2147483646 h 447"/>
              <a:gd name="T64" fmla="*/ 2147483646 w 2321"/>
              <a:gd name="T65" fmla="*/ 2147483646 h 447"/>
              <a:gd name="T66" fmla="*/ 2147483646 w 2321"/>
              <a:gd name="T67" fmla="*/ 2147483646 h 447"/>
              <a:gd name="T68" fmla="*/ 2147483646 w 2321"/>
              <a:gd name="T69" fmla="*/ 2147483646 h 447"/>
              <a:gd name="T70" fmla="*/ 2147483646 w 2321"/>
              <a:gd name="T71" fmla="*/ 2147483646 h 447"/>
              <a:gd name="T72" fmla="*/ 2147483646 w 2321"/>
              <a:gd name="T73" fmla="*/ 2147483646 h 447"/>
              <a:gd name="T74" fmla="*/ 2147483646 w 2321"/>
              <a:gd name="T75" fmla="*/ 2147483646 h 447"/>
              <a:gd name="T76" fmla="*/ 2147483646 w 2321"/>
              <a:gd name="T77" fmla="*/ 2147483646 h 447"/>
              <a:gd name="T78" fmla="*/ 2147483646 w 2321"/>
              <a:gd name="T79" fmla="*/ 2147483646 h 447"/>
              <a:gd name="T80" fmla="*/ 2147483646 w 2321"/>
              <a:gd name="T81" fmla="*/ 2147483646 h 447"/>
              <a:gd name="T82" fmla="*/ 2147483646 w 2321"/>
              <a:gd name="T83" fmla="*/ 2147483646 h 447"/>
              <a:gd name="T84" fmla="*/ 2147483646 w 2321"/>
              <a:gd name="T85" fmla="*/ 2147483646 h 44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321" h="447">
                <a:moveTo>
                  <a:pt x="53" y="386"/>
                </a:moveTo>
                <a:cubicBezTo>
                  <a:pt x="83" y="378"/>
                  <a:pt x="144" y="401"/>
                  <a:pt x="189" y="386"/>
                </a:cubicBezTo>
                <a:cubicBezTo>
                  <a:pt x="234" y="371"/>
                  <a:pt x="302" y="333"/>
                  <a:pt x="325" y="296"/>
                </a:cubicBezTo>
                <a:cubicBezTo>
                  <a:pt x="348" y="259"/>
                  <a:pt x="325" y="205"/>
                  <a:pt x="325" y="160"/>
                </a:cubicBezTo>
                <a:cubicBezTo>
                  <a:pt x="325" y="115"/>
                  <a:pt x="310" y="46"/>
                  <a:pt x="325" y="23"/>
                </a:cubicBezTo>
                <a:cubicBezTo>
                  <a:pt x="340" y="0"/>
                  <a:pt x="408" y="15"/>
                  <a:pt x="415" y="23"/>
                </a:cubicBezTo>
                <a:cubicBezTo>
                  <a:pt x="422" y="31"/>
                  <a:pt x="377" y="31"/>
                  <a:pt x="370" y="69"/>
                </a:cubicBezTo>
                <a:cubicBezTo>
                  <a:pt x="363" y="107"/>
                  <a:pt x="377" y="212"/>
                  <a:pt x="370" y="250"/>
                </a:cubicBezTo>
                <a:cubicBezTo>
                  <a:pt x="363" y="288"/>
                  <a:pt x="302" y="288"/>
                  <a:pt x="325" y="296"/>
                </a:cubicBezTo>
                <a:cubicBezTo>
                  <a:pt x="348" y="304"/>
                  <a:pt x="453" y="304"/>
                  <a:pt x="506" y="296"/>
                </a:cubicBezTo>
                <a:cubicBezTo>
                  <a:pt x="559" y="288"/>
                  <a:pt x="589" y="243"/>
                  <a:pt x="642" y="250"/>
                </a:cubicBezTo>
                <a:cubicBezTo>
                  <a:pt x="695" y="257"/>
                  <a:pt x="779" y="318"/>
                  <a:pt x="824" y="341"/>
                </a:cubicBezTo>
                <a:cubicBezTo>
                  <a:pt x="869" y="364"/>
                  <a:pt x="861" y="393"/>
                  <a:pt x="914" y="386"/>
                </a:cubicBezTo>
                <a:cubicBezTo>
                  <a:pt x="967" y="379"/>
                  <a:pt x="1096" y="326"/>
                  <a:pt x="1141" y="296"/>
                </a:cubicBezTo>
                <a:cubicBezTo>
                  <a:pt x="1186" y="266"/>
                  <a:pt x="1187" y="228"/>
                  <a:pt x="1187" y="205"/>
                </a:cubicBezTo>
                <a:cubicBezTo>
                  <a:pt x="1187" y="182"/>
                  <a:pt x="1149" y="183"/>
                  <a:pt x="1141" y="160"/>
                </a:cubicBezTo>
                <a:cubicBezTo>
                  <a:pt x="1133" y="137"/>
                  <a:pt x="1133" y="77"/>
                  <a:pt x="1141" y="69"/>
                </a:cubicBezTo>
                <a:cubicBezTo>
                  <a:pt x="1149" y="61"/>
                  <a:pt x="1179" y="84"/>
                  <a:pt x="1187" y="114"/>
                </a:cubicBezTo>
                <a:cubicBezTo>
                  <a:pt x="1195" y="144"/>
                  <a:pt x="1195" y="212"/>
                  <a:pt x="1187" y="250"/>
                </a:cubicBezTo>
                <a:cubicBezTo>
                  <a:pt x="1179" y="288"/>
                  <a:pt x="1111" y="333"/>
                  <a:pt x="1141" y="341"/>
                </a:cubicBezTo>
                <a:cubicBezTo>
                  <a:pt x="1171" y="349"/>
                  <a:pt x="1300" y="296"/>
                  <a:pt x="1368" y="296"/>
                </a:cubicBezTo>
                <a:cubicBezTo>
                  <a:pt x="1436" y="296"/>
                  <a:pt x="1489" y="326"/>
                  <a:pt x="1549" y="341"/>
                </a:cubicBezTo>
                <a:cubicBezTo>
                  <a:pt x="1609" y="356"/>
                  <a:pt x="1671" y="386"/>
                  <a:pt x="1731" y="386"/>
                </a:cubicBezTo>
                <a:cubicBezTo>
                  <a:pt x="1791" y="386"/>
                  <a:pt x="1867" y="348"/>
                  <a:pt x="1912" y="341"/>
                </a:cubicBezTo>
                <a:cubicBezTo>
                  <a:pt x="1957" y="334"/>
                  <a:pt x="1973" y="341"/>
                  <a:pt x="2003" y="341"/>
                </a:cubicBezTo>
                <a:cubicBezTo>
                  <a:pt x="2033" y="341"/>
                  <a:pt x="2056" y="334"/>
                  <a:pt x="2094" y="341"/>
                </a:cubicBezTo>
                <a:cubicBezTo>
                  <a:pt x="2132" y="348"/>
                  <a:pt x="2192" y="371"/>
                  <a:pt x="2230" y="386"/>
                </a:cubicBezTo>
                <a:cubicBezTo>
                  <a:pt x="2268" y="401"/>
                  <a:pt x="2321" y="424"/>
                  <a:pt x="2321" y="432"/>
                </a:cubicBezTo>
                <a:cubicBezTo>
                  <a:pt x="2321" y="440"/>
                  <a:pt x="2268" y="447"/>
                  <a:pt x="2230" y="432"/>
                </a:cubicBezTo>
                <a:cubicBezTo>
                  <a:pt x="2192" y="417"/>
                  <a:pt x="2154" y="349"/>
                  <a:pt x="2094" y="341"/>
                </a:cubicBezTo>
                <a:cubicBezTo>
                  <a:pt x="2034" y="333"/>
                  <a:pt x="1943" y="379"/>
                  <a:pt x="1867" y="386"/>
                </a:cubicBezTo>
                <a:cubicBezTo>
                  <a:pt x="1791" y="393"/>
                  <a:pt x="1715" y="401"/>
                  <a:pt x="1640" y="386"/>
                </a:cubicBezTo>
                <a:cubicBezTo>
                  <a:pt x="1565" y="371"/>
                  <a:pt x="1496" y="311"/>
                  <a:pt x="1413" y="296"/>
                </a:cubicBezTo>
                <a:cubicBezTo>
                  <a:pt x="1330" y="281"/>
                  <a:pt x="1209" y="289"/>
                  <a:pt x="1141" y="296"/>
                </a:cubicBezTo>
                <a:cubicBezTo>
                  <a:pt x="1073" y="303"/>
                  <a:pt x="1050" y="334"/>
                  <a:pt x="1005" y="341"/>
                </a:cubicBezTo>
                <a:cubicBezTo>
                  <a:pt x="960" y="348"/>
                  <a:pt x="914" y="348"/>
                  <a:pt x="869" y="341"/>
                </a:cubicBezTo>
                <a:cubicBezTo>
                  <a:pt x="824" y="334"/>
                  <a:pt x="778" y="311"/>
                  <a:pt x="733" y="296"/>
                </a:cubicBezTo>
                <a:cubicBezTo>
                  <a:pt x="688" y="281"/>
                  <a:pt x="642" y="250"/>
                  <a:pt x="597" y="250"/>
                </a:cubicBezTo>
                <a:cubicBezTo>
                  <a:pt x="552" y="250"/>
                  <a:pt x="514" y="281"/>
                  <a:pt x="461" y="296"/>
                </a:cubicBezTo>
                <a:cubicBezTo>
                  <a:pt x="408" y="311"/>
                  <a:pt x="339" y="318"/>
                  <a:pt x="279" y="341"/>
                </a:cubicBezTo>
                <a:cubicBezTo>
                  <a:pt x="219" y="364"/>
                  <a:pt x="143" y="417"/>
                  <a:pt x="98" y="432"/>
                </a:cubicBezTo>
                <a:cubicBezTo>
                  <a:pt x="53" y="447"/>
                  <a:pt x="14" y="440"/>
                  <a:pt x="7" y="432"/>
                </a:cubicBezTo>
                <a:cubicBezTo>
                  <a:pt x="0" y="424"/>
                  <a:pt x="23" y="394"/>
                  <a:pt x="53" y="386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875" name="Freeform 323"/>
          <p:cNvSpPr>
            <a:spLocks/>
          </p:cNvSpPr>
          <p:nvPr/>
        </p:nvSpPr>
        <p:spPr bwMode="auto">
          <a:xfrm>
            <a:off x="6072188" y="5087938"/>
            <a:ext cx="2111375" cy="814387"/>
          </a:xfrm>
          <a:custGeom>
            <a:avLst/>
            <a:gdLst>
              <a:gd name="T0" fmla="*/ 2147483646 w 1330"/>
              <a:gd name="T1" fmla="*/ 2147483646 h 513"/>
              <a:gd name="T2" fmla="*/ 2147483646 w 1330"/>
              <a:gd name="T3" fmla="*/ 2147483646 h 513"/>
              <a:gd name="T4" fmla="*/ 2147483646 w 1330"/>
              <a:gd name="T5" fmla="*/ 2147483646 h 513"/>
              <a:gd name="T6" fmla="*/ 2147483646 w 1330"/>
              <a:gd name="T7" fmla="*/ 2147483646 h 513"/>
              <a:gd name="T8" fmla="*/ 2147483646 w 1330"/>
              <a:gd name="T9" fmla="*/ 2147483646 h 513"/>
              <a:gd name="T10" fmla="*/ 2147483646 w 1330"/>
              <a:gd name="T11" fmla="*/ 2147483646 h 513"/>
              <a:gd name="T12" fmla="*/ 2147483646 w 1330"/>
              <a:gd name="T13" fmla="*/ 2147483646 h 513"/>
              <a:gd name="T14" fmla="*/ 2147483646 w 1330"/>
              <a:gd name="T15" fmla="*/ 2147483646 h 513"/>
              <a:gd name="T16" fmla="*/ 2147483646 w 1330"/>
              <a:gd name="T17" fmla="*/ 2147483646 h 513"/>
              <a:gd name="T18" fmla="*/ 2147483646 w 1330"/>
              <a:gd name="T19" fmla="*/ 2147483646 h 513"/>
              <a:gd name="T20" fmla="*/ 2147483646 w 1330"/>
              <a:gd name="T21" fmla="*/ 2147483646 h 513"/>
              <a:gd name="T22" fmla="*/ 2147483646 w 1330"/>
              <a:gd name="T23" fmla="*/ 2147483646 h 513"/>
              <a:gd name="T24" fmla="*/ 2147483646 w 1330"/>
              <a:gd name="T25" fmla="*/ 2147483646 h 513"/>
              <a:gd name="T26" fmla="*/ 2147483646 w 1330"/>
              <a:gd name="T27" fmla="*/ 2147483646 h 513"/>
              <a:gd name="T28" fmla="*/ 2147483646 w 1330"/>
              <a:gd name="T29" fmla="*/ 2147483646 h 513"/>
              <a:gd name="T30" fmla="*/ 2147483646 w 1330"/>
              <a:gd name="T31" fmla="*/ 2147483646 h 513"/>
              <a:gd name="T32" fmla="*/ 2147483646 w 1330"/>
              <a:gd name="T33" fmla="*/ 2147483646 h 513"/>
              <a:gd name="T34" fmla="*/ 2147483646 w 1330"/>
              <a:gd name="T35" fmla="*/ 2147483646 h 51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30" h="513">
                <a:moveTo>
                  <a:pt x="8" y="226"/>
                </a:moveTo>
                <a:cubicBezTo>
                  <a:pt x="16" y="226"/>
                  <a:pt x="76" y="203"/>
                  <a:pt x="144" y="226"/>
                </a:cubicBezTo>
                <a:cubicBezTo>
                  <a:pt x="212" y="249"/>
                  <a:pt x="310" y="324"/>
                  <a:pt x="416" y="362"/>
                </a:cubicBezTo>
                <a:cubicBezTo>
                  <a:pt x="522" y="400"/>
                  <a:pt x="673" y="460"/>
                  <a:pt x="779" y="453"/>
                </a:cubicBezTo>
                <a:cubicBezTo>
                  <a:pt x="885" y="446"/>
                  <a:pt x="976" y="385"/>
                  <a:pt x="1051" y="317"/>
                </a:cubicBezTo>
                <a:cubicBezTo>
                  <a:pt x="1126" y="249"/>
                  <a:pt x="1187" y="90"/>
                  <a:pt x="1232" y="45"/>
                </a:cubicBezTo>
                <a:cubicBezTo>
                  <a:pt x="1277" y="0"/>
                  <a:pt x="1330" y="30"/>
                  <a:pt x="1323" y="45"/>
                </a:cubicBezTo>
                <a:cubicBezTo>
                  <a:pt x="1316" y="60"/>
                  <a:pt x="1217" y="97"/>
                  <a:pt x="1187" y="135"/>
                </a:cubicBezTo>
                <a:cubicBezTo>
                  <a:pt x="1157" y="173"/>
                  <a:pt x="1165" y="233"/>
                  <a:pt x="1142" y="271"/>
                </a:cubicBezTo>
                <a:cubicBezTo>
                  <a:pt x="1119" y="309"/>
                  <a:pt x="1089" y="332"/>
                  <a:pt x="1051" y="362"/>
                </a:cubicBezTo>
                <a:cubicBezTo>
                  <a:pt x="1013" y="392"/>
                  <a:pt x="960" y="430"/>
                  <a:pt x="915" y="453"/>
                </a:cubicBezTo>
                <a:cubicBezTo>
                  <a:pt x="870" y="476"/>
                  <a:pt x="824" y="491"/>
                  <a:pt x="779" y="498"/>
                </a:cubicBezTo>
                <a:cubicBezTo>
                  <a:pt x="734" y="505"/>
                  <a:pt x="703" y="513"/>
                  <a:pt x="643" y="498"/>
                </a:cubicBezTo>
                <a:cubicBezTo>
                  <a:pt x="583" y="483"/>
                  <a:pt x="469" y="430"/>
                  <a:pt x="416" y="407"/>
                </a:cubicBezTo>
                <a:cubicBezTo>
                  <a:pt x="363" y="384"/>
                  <a:pt x="370" y="385"/>
                  <a:pt x="325" y="362"/>
                </a:cubicBezTo>
                <a:cubicBezTo>
                  <a:pt x="280" y="339"/>
                  <a:pt x="182" y="294"/>
                  <a:pt x="144" y="271"/>
                </a:cubicBezTo>
                <a:cubicBezTo>
                  <a:pt x="106" y="248"/>
                  <a:pt x="121" y="233"/>
                  <a:pt x="98" y="226"/>
                </a:cubicBezTo>
                <a:cubicBezTo>
                  <a:pt x="75" y="219"/>
                  <a:pt x="0" y="226"/>
                  <a:pt x="8" y="226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876" name="Freeform 324"/>
          <p:cNvSpPr>
            <a:spLocks/>
          </p:cNvSpPr>
          <p:nvPr/>
        </p:nvSpPr>
        <p:spPr bwMode="auto">
          <a:xfrm>
            <a:off x="7426325" y="4354513"/>
            <a:ext cx="1379538" cy="312737"/>
          </a:xfrm>
          <a:custGeom>
            <a:avLst/>
            <a:gdLst>
              <a:gd name="T0" fmla="*/ 2147483646 w 869"/>
              <a:gd name="T1" fmla="*/ 2147483646 h 197"/>
              <a:gd name="T2" fmla="*/ 2147483646 w 869"/>
              <a:gd name="T3" fmla="*/ 2147483646 h 197"/>
              <a:gd name="T4" fmla="*/ 2147483646 w 869"/>
              <a:gd name="T5" fmla="*/ 2147483646 h 197"/>
              <a:gd name="T6" fmla="*/ 2147483646 w 869"/>
              <a:gd name="T7" fmla="*/ 2147483646 h 197"/>
              <a:gd name="T8" fmla="*/ 2147483646 w 869"/>
              <a:gd name="T9" fmla="*/ 2147483646 h 197"/>
              <a:gd name="T10" fmla="*/ 2147483646 w 869"/>
              <a:gd name="T11" fmla="*/ 2147483646 h 197"/>
              <a:gd name="T12" fmla="*/ 2147483646 w 869"/>
              <a:gd name="T13" fmla="*/ 2147483646 h 197"/>
              <a:gd name="T14" fmla="*/ 2147483646 w 869"/>
              <a:gd name="T15" fmla="*/ 2147483646 h 197"/>
              <a:gd name="T16" fmla="*/ 2147483646 w 869"/>
              <a:gd name="T17" fmla="*/ 2147483646 h 197"/>
              <a:gd name="T18" fmla="*/ 2147483646 w 869"/>
              <a:gd name="T19" fmla="*/ 2147483646 h 197"/>
              <a:gd name="T20" fmla="*/ 2147483646 w 869"/>
              <a:gd name="T21" fmla="*/ 2147483646 h 197"/>
              <a:gd name="T22" fmla="*/ 2147483646 w 869"/>
              <a:gd name="T23" fmla="*/ 2147483646 h 197"/>
              <a:gd name="T24" fmla="*/ 2147483646 w 869"/>
              <a:gd name="T25" fmla="*/ 2147483646 h 197"/>
              <a:gd name="T26" fmla="*/ 2147483646 w 869"/>
              <a:gd name="T27" fmla="*/ 2147483646 h 197"/>
              <a:gd name="T28" fmla="*/ 2147483646 w 869"/>
              <a:gd name="T29" fmla="*/ 2147483646 h 19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69" h="197">
                <a:moveTo>
                  <a:pt x="7" y="144"/>
                </a:moveTo>
                <a:cubicBezTo>
                  <a:pt x="14" y="129"/>
                  <a:pt x="53" y="121"/>
                  <a:pt x="98" y="98"/>
                </a:cubicBezTo>
                <a:cubicBezTo>
                  <a:pt x="143" y="75"/>
                  <a:pt x="212" y="16"/>
                  <a:pt x="280" y="8"/>
                </a:cubicBezTo>
                <a:cubicBezTo>
                  <a:pt x="348" y="0"/>
                  <a:pt x="446" y="38"/>
                  <a:pt x="506" y="53"/>
                </a:cubicBezTo>
                <a:cubicBezTo>
                  <a:pt x="566" y="68"/>
                  <a:pt x="597" y="91"/>
                  <a:pt x="642" y="98"/>
                </a:cubicBezTo>
                <a:cubicBezTo>
                  <a:pt x="687" y="105"/>
                  <a:pt x="740" y="90"/>
                  <a:pt x="778" y="98"/>
                </a:cubicBezTo>
                <a:cubicBezTo>
                  <a:pt x="816" y="106"/>
                  <a:pt x="869" y="136"/>
                  <a:pt x="869" y="144"/>
                </a:cubicBezTo>
                <a:cubicBezTo>
                  <a:pt x="869" y="152"/>
                  <a:pt x="808" y="144"/>
                  <a:pt x="778" y="144"/>
                </a:cubicBezTo>
                <a:cubicBezTo>
                  <a:pt x="748" y="144"/>
                  <a:pt x="733" y="152"/>
                  <a:pt x="688" y="144"/>
                </a:cubicBezTo>
                <a:cubicBezTo>
                  <a:pt x="643" y="136"/>
                  <a:pt x="551" y="113"/>
                  <a:pt x="506" y="98"/>
                </a:cubicBezTo>
                <a:cubicBezTo>
                  <a:pt x="461" y="83"/>
                  <a:pt x="454" y="60"/>
                  <a:pt x="416" y="53"/>
                </a:cubicBezTo>
                <a:cubicBezTo>
                  <a:pt x="378" y="46"/>
                  <a:pt x="325" y="46"/>
                  <a:pt x="280" y="53"/>
                </a:cubicBezTo>
                <a:cubicBezTo>
                  <a:pt x="235" y="60"/>
                  <a:pt x="181" y="75"/>
                  <a:pt x="143" y="98"/>
                </a:cubicBezTo>
                <a:cubicBezTo>
                  <a:pt x="105" y="121"/>
                  <a:pt x="83" y="181"/>
                  <a:pt x="53" y="189"/>
                </a:cubicBezTo>
                <a:cubicBezTo>
                  <a:pt x="23" y="197"/>
                  <a:pt x="0" y="159"/>
                  <a:pt x="7" y="144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877" name="Freeform 325"/>
          <p:cNvSpPr>
            <a:spLocks/>
          </p:cNvSpPr>
          <p:nvPr/>
        </p:nvSpPr>
        <p:spPr bwMode="auto">
          <a:xfrm>
            <a:off x="5651500" y="385127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78" name="Freeform 326"/>
          <p:cNvSpPr>
            <a:spLocks/>
          </p:cNvSpPr>
          <p:nvPr/>
        </p:nvSpPr>
        <p:spPr bwMode="auto">
          <a:xfrm>
            <a:off x="5867400" y="406717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79" name="Freeform 327"/>
          <p:cNvSpPr>
            <a:spLocks/>
          </p:cNvSpPr>
          <p:nvPr/>
        </p:nvSpPr>
        <p:spPr bwMode="auto">
          <a:xfrm>
            <a:off x="5867400" y="428307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80" name="Freeform 328"/>
          <p:cNvSpPr>
            <a:spLocks/>
          </p:cNvSpPr>
          <p:nvPr/>
        </p:nvSpPr>
        <p:spPr bwMode="auto">
          <a:xfrm>
            <a:off x="5867400" y="457200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81" name="Freeform 329"/>
          <p:cNvSpPr>
            <a:spLocks/>
          </p:cNvSpPr>
          <p:nvPr/>
        </p:nvSpPr>
        <p:spPr bwMode="auto">
          <a:xfrm>
            <a:off x="6156325" y="478790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82" name="Freeform 330"/>
          <p:cNvSpPr>
            <a:spLocks/>
          </p:cNvSpPr>
          <p:nvPr/>
        </p:nvSpPr>
        <p:spPr bwMode="auto">
          <a:xfrm>
            <a:off x="6083300" y="500380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83" name="Freeform 331"/>
          <p:cNvSpPr>
            <a:spLocks/>
          </p:cNvSpPr>
          <p:nvPr/>
        </p:nvSpPr>
        <p:spPr bwMode="auto">
          <a:xfrm>
            <a:off x="6183313" y="527367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84" name="Freeform 332"/>
          <p:cNvSpPr>
            <a:spLocks/>
          </p:cNvSpPr>
          <p:nvPr/>
        </p:nvSpPr>
        <p:spPr bwMode="auto">
          <a:xfrm>
            <a:off x="6059488" y="1903413"/>
            <a:ext cx="1522412" cy="3790950"/>
          </a:xfrm>
          <a:custGeom>
            <a:avLst/>
            <a:gdLst>
              <a:gd name="T0" fmla="*/ 2147483646 w 959"/>
              <a:gd name="T1" fmla="*/ 2147483646 h 2388"/>
              <a:gd name="T2" fmla="*/ 2147483646 w 959"/>
              <a:gd name="T3" fmla="*/ 2147483646 h 2388"/>
              <a:gd name="T4" fmla="*/ 2147483646 w 959"/>
              <a:gd name="T5" fmla="*/ 2147483646 h 2388"/>
              <a:gd name="T6" fmla="*/ 2147483646 w 959"/>
              <a:gd name="T7" fmla="*/ 2147483646 h 2388"/>
              <a:gd name="T8" fmla="*/ 2147483646 w 959"/>
              <a:gd name="T9" fmla="*/ 2147483646 h 2388"/>
              <a:gd name="T10" fmla="*/ 2147483646 w 959"/>
              <a:gd name="T11" fmla="*/ 2147483646 h 2388"/>
              <a:gd name="T12" fmla="*/ 2147483646 w 959"/>
              <a:gd name="T13" fmla="*/ 2147483646 h 2388"/>
              <a:gd name="T14" fmla="*/ 2147483646 w 959"/>
              <a:gd name="T15" fmla="*/ 2147483646 h 2388"/>
              <a:gd name="T16" fmla="*/ 2147483646 w 959"/>
              <a:gd name="T17" fmla="*/ 2147483646 h 2388"/>
              <a:gd name="T18" fmla="*/ 2147483646 w 959"/>
              <a:gd name="T19" fmla="*/ 2147483646 h 2388"/>
              <a:gd name="T20" fmla="*/ 2147483646 w 959"/>
              <a:gd name="T21" fmla="*/ 2147483646 h 2388"/>
              <a:gd name="T22" fmla="*/ 2147483646 w 959"/>
              <a:gd name="T23" fmla="*/ 2147483646 h 2388"/>
              <a:gd name="T24" fmla="*/ 2147483646 w 959"/>
              <a:gd name="T25" fmla="*/ 2147483646 h 2388"/>
              <a:gd name="T26" fmla="*/ 2147483646 w 959"/>
              <a:gd name="T27" fmla="*/ 2147483646 h 2388"/>
              <a:gd name="T28" fmla="*/ 2147483646 w 959"/>
              <a:gd name="T29" fmla="*/ 2147483646 h 2388"/>
              <a:gd name="T30" fmla="*/ 2147483646 w 959"/>
              <a:gd name="T31" fmla="*/ 2147483646 h 2388"/>
              <a:gd name="T32" fmla="*/ 2147483646 w 959"/>
              <a:gd name="T33" fmla="*/ 2147483646 h 2388"/>
              <a:gd name="T34" fmla="*/ 2147483646 w 959"/>
              <a:gd name="T35" fmla="*/ 2147483646 h 2388"/>
              <a:gd name="T36" fmla="*/ 2147483646 w 959"/>
              <a:gd name="T37" fmla="*/ 2147483646 h 2388"/>
              <a:gd name="T38" fmla="*/ 2147483646 w 959"/>
              <a:gd name="T39" fmla="*/ 2147483646 h 2388"/>
              <a:gd name="T40" fmla="*/ 2147483646 w 959"/>
              <a:gd name="T41" fmla="*/ 2147483646 h 2388"/>
              <a:gd name="T42" fmla="*/ 2147483646 w 959"/>
              <a:gd name="T43" fmla="*/ 2147483646 h 2388"/>
              <a:gd name="T44" fmla="*/ 2147483646 w 959"/>
              <a:gd name="T45" fmla="*/ 2147483646 h 2388"/>
              <a:gd name="T46" fmla="*/ 2147483646 w 959"/>
              <a:gd name="T47" fmla="*/ 2147483646 h 2388"/>
              <a:gd name="T48" fmla="*/ 2147483646 w 959"/>
              <a:gd name="T49" fmla="*/ 2147483646 h 2388"/>
              <a:gd name="T50" fmla="*/ 2147483646 w 959"/>
              <a:gd name="T51" fmla="*/ 2147483646 h 2388"/>
              <a:gd name="T52" fmla="*/ 2147483646 w 959"/>
              <a:gd name="T53" fmla="*/ 2147483646 h 2388"/>
              <a:gd name="T54" fmla="*/ 2147483646 w 959"/>
              <a:gd name="T55" fmla="*/ 2147483646 h 2388"/>
              <a:gd name="T56" fmla="*/ 2147483646 w 959"/>
              <a:gd name="T57" fmla="*/ 2147483646 h 2388"/>
              <a:gd name="T58" fmla="*/ 2147483646 w 959"/>
              <a:gd name="T59" fmla="*/ 2147483646 h 2388"/>
              <a:gd name="T60" fmla="*/ 2147483646 w 959"/>
              <a:gd name="T61" fmla="*/ 2147483646 h 2388"/>
              <a:gd name="T62" fmla="*/ 2147483646 w 959"/>
              <a:gd name="T63" fmla="*/ 2147483646 h 2388"/>
              <a:gd name="T64" fmla="*/ 2147483646 w 959"/>
              <a:gd name="T65" fmla="*/ 2147483646 h 2388"/>
              <a:gd name="T66" fmla="*/ 2147483646 w 959"/>
              <a:gd name="T67" fmla="*/ 2147483646 h 2388"/>
              <a:gd name="T68" fmla="*/ 2147483646 w 959"/>
              <a:gd name="T69" fmla="*/ 2147483646 h 2388"/>
              <a:gd name="T70" fmla="*/ 2147483646 w 959"/>
              <a:gd name="T71" fmla="*/ 2147483646 h 2388"/>
              <a:gd name="T72" fmla="*/ 2147483646 w 959"/>
              <a:gd name="T73" fmla="*/ 2147483646 h 2388"/>
              <a:gd name="T74" fmla="*/ 2147483646 w 959"/>
              <a:gd name="T75" fmla="*/ 2147483646 h 2388"/>
              <a:gd name="T76" fmla="*/ 2147483646 w 959"/>
              <a:gd name="T77" fmla="*/ 2147483646 h 2388"/>
              <a:gd name="T78" fmla="*/ 2147483646 w 959"/>
              <a:gd name="T79" fmla="*/ 2147483646 h 2388"/>
              <a:gd name="T80" fmla="*/ 2147483646 w 959"/>
              <a:gd name="T81" fmla="*/ 2147483646 h 2388"/>
              <a:gd name="T82" fmla="*/ 2147483646 w 959"/>
              <a:gd name="T83" fmla="*/ 2147483646 h 2388"/>
              <a:gd name="T84" fmla="*/ 2147483646 w 959"/>
              <a:gd name="T85" fmla="*/ 2147483646 h 2388"/>
              <a:gd name="T86" fmla="*/ 2147483646 w 959"/>
              <a:gd name="T87" fmla="*/ 2147483646 h 2388"/>
              <a:gd name="T88" fmla="*/ 2147483646 w 959"/>
              <a:gd name="T89" fmla="*/ 2147483646 h 2388"/>
              <a:gd name="T90" fmla="*/ 2147483646 w 959"/>
              <a:gd name="T91" fmla="*/ 2147483646 h 2388"/>
              <a:gd name="T92" fmla="*/ 2147483646 w 959"/>
              <a:gd name="T93" fmla="*/ 2147483646 h 2388"/>
              <a:gd name="T94" fmla="*/ 2147483646 w 959"/>
              <a:gd name="T95" fmla="*/ 2147483646 h 2388"/>
              <a:gd name="T96" fmla="*/ 2147483646 w 959"/>
              <a:gd name="T97" fmla="*/ 2147483646 h 2388"/>
              <a:gd name="T98" fmla="*/ 2147483646 w 959"/>
              <a:gd name="T99" fmla="*/ 2147483646 h 23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59" h="2388">
                <a:moveTo>
                  <a:pt x="52" y="7"/>
                </a:moveTo>
                <a:cubicBezTo>
                  <a:pt x="45" y="0"/>
                  <a:pt x="14" y="29"/>
                  <a:pt x="7" y="52"/>
                </a:cubicBezTo>
                <a:cubicBezTo>
                  <a:pt x="0" y="75"/>
                  <a:pt x="0" y="113"/>
                  <a:pt x="7" y="143"/>
                </a:cubicBezTo>
                <a:cubicBezTo>
                  <a:pt x="14" y="173"/>
                  <a:pt x="29" y="196"/>
                  <a:pt x="52" y="234"/>
                </a:cubicBezTo>
                <a:cubicBezTo>
                  <a:pt x="75" y="272"/>
                  <a:pt x="136" y="332"/>
                  <a:pt x="143" y="370"/>
                </a:cubicBezTo>
                <a:cubicBezTo>
                  <a:pt x="150" y="408"/>
                  <a:pt x="105" y="415"/>
                  <a:pt x="97" y="460"/>
                </a:cubicBezTo>
                <a:cubicBezTo>
                  <a:pt x="89" y="505"/>
                  <a:pt x="82" y="604"/>
                  <a:pt x="97" y="642"/>
                </a:cubicBezTo>
                <a:cubicBezTo>
                  <a:pt x="112" y="680"/>
                  <a:pt x="158" y="649"/>
                  <a:pt x="188" y="687"/>
                </a:cubicBezTo>
                <a:cubicBezTo>
                  <a:pt x="218" y="725"/>
                  <a:pt x="249" y="756"/>
                  <a:pt x="279" y="869"/>
                </a:cubicBezTo>
                <a:cubicBezTo>
                  <a:pt x="309" y="982"/>
                  <a:pt x="339" y="1232"/>
                  <a:pt x="369" y="1368"/>
                </a:cubicBezTo>
                <a:cubicBezTo>
                  <a:pt x="399" y="1504"/>
                  <a:pt x="415" y="1587"/>
                  <a:pt x="460" y="1685"/>
                </a:cubicBezTo>
                <a:cubicBezTo>
                  <a:pt x="505" y="1783"/>
                  <a:pt x="597" y="1874"/>
                  <a:pt x="642" y="1957"/>
                </a:cubicBezTo>
                <a:cubicBezTo>
                  <a:pt x="687" y="2040"/>
                  <a:pt x="732" y="2139"/>
                  <a:pt x="732" y="2184"/>
                </a:cubicBezTo>
                <a:cubicBezTo>
                  <a:pt x="732" y="2229"/>
                  <a:pt x="672" y="2236"/>
                  <a:pt x="642" y="2229"/>
                </a:cubicBezTo>
                <a:cubicBezTo>
                  <a:pt x="612" y="2222"/>
                  <a:pt x="559" y="2169"/>
                  <a:pt x="551" y="2139"/>
                </a:cubicBezTo>
                <a:cubicBezTo>
                  <a:pt x="543" y="2109"/>
                  <a:pt x="611" y="2071"/>
                  <a:pt x="596" y="2048"/>
                </a:cubicBezTo>
                <a:cubicBezTo>
                  <a:pt x="581" y="2025"/>
                  <a:pt x="475" y="1980"/>
                  <a:pt x="460" y="2003"/>
                </a:cubicBezTo>
                <a:cubicBezTo>
                  <a:pt x="445" y="2026"/>
                  <a:pt x="483" y="2131"/>
                  <a:pt x="506" y="2184"/>
                </a:cubicBezTo>
                <a:cubicBezTo>
                  <a:pt x="529" y="2237"/>
                  <a:pt x="559" y="2297"/>
                  <a:pt x="596" y="2320"/>
                </a:cubicBezTo>
                <a:cubicBezTo>
                  <a:pt x="633" y="2343"/>
                  <a:pt x="687" y="2335"/>
                  <a:pt x="732" y="2320"/>
                </a:cubicBezTo>
                <a:cubicBezTo>
                  <a:pt x="777" y="2305"/>
                  <a:pt x="845" y="2282"/>
                  <a:pt x="868" y="2229"/>
                </a:cubicBezTo>
                <a:cubicBezTo>
                  <a:pt x="891" y="2176"/>
                  <a:pt x="883" y="2048"/>
                  <a:pt x="868" y="2003"/>
                </a:cubicBezTo>
                <a:cubicBezTo>
                  <a:pt x="853" y="1958"/>
                  <a:pt x="823" y="1950"/>
                  <a:pt x="778" y="1957"/>
                </a:cubicBezTo>
                <a:cubicBezTo>
                  <a:pt x="733" y="1964"/>
                  <a:pt x="656" y="2018"/>
                  <a:pt x="596" y="2048"/>
                </a:cubicBezTo>
                <a:cubicBezTo>
                  <a:pt x="536" y="2078"/>
                  <a:pt x="438" y="2109"/>
                  <a:pt x="415" y="2139"/>
                </a:cubicBezTo>
                <a:cubicBezTo>
                  <a:pt x="392" y="2169"/>
                  <a:pt x="422" y="2206"/>
                  <a:pt x="460" y="2229"/>
                </a:cubicBezTo>
                <a:cubicBezTo>
                  <a:pt x="498" y="2252"/>
                  <a:pt x="589" y="2275"/>
                  <a:pt x="642" y="2275"/>
                </a:cubicBezTo>
                <a:cubicBezTo>
                  <a:pt x="695" y="2275"/>
                  <a:pt x="748" y="2259"/>
                  <a:pt x="778" y="2229"/>
                </a:cubicBezTo>
                <a:cubicBezTo>
                  <a:pt x="808" y="2199"/>
                  <a:pt x="823" y="2131"/>
                  <a:pt x="823" y="2093"/>
                </a:cubicBezTo>
                <a:cubicBezTo>
                  <a:pt x="823" y="2055"/>
                  <a:pt x="808" y="1995"/>
                  <a:pt x="778" y="2003"/>
                </a:cubicBezTo>
                <a:cubicBezTo>
                  <a:pt x="748" y="2011"/>
                  <a:pt x="672" y="2109"/>
                  <a:pt x="642" y="2139"/>
                </a:cubicBezTo>
                <a:cubicBezTo>
                  <a:pt x="612" y="2169"/>
                  <a:pt x="581" y="2146"/>
                  <a:pt x="596" y="2184"/>
                </a:cubicBezTo>
                <a:cubicBezTo>
                  <a:pt x="611" y="2222"/>
                  <a:pt x="679" y="2342"/>
                  <a:pt x="732" y="2365"/>
                </a:cubicBezTo>
                <a:cubicBezTo>
                  <a:pt x="785" y="2388"/>
                  <a:pt x="876" y="2343"/>
                  <a:pt x="914" y="2320"/>
                </a:cubicBezTo>
                <a:cubicBezTo>
                  <a:pt x="952" y="2297"/>
                  <a:pt x="959" y="2259"/>
                  <a:pt x="959" y="2229"/>
                </a:cubicBezTo>
                <a:cubicBezTo>
                  <a:pt x="959" y="2199"/>
                  <a:pt x="952" y="2162"/>
                  <a:pt x="914" y="2139"/>
                </a:cubicBezTo>
                <a:cubicBezTo>
                  <a:pt x="876" y="2116"/>
                  <a:pt x="777" y="2146"/>
                  <a:pt x="732" y="2093"/>
                </a:cubicBezTo>
                <a:cubicBezTo>
                  <a:pt x="687" y="2040"/>
                  <a:pt x="687" y="1896"/>
                  <a:pt x="642" y="1821"/>
                </a:cubicBezTo>
                <a:cubicBezTo>
                  <a:pt x="597" y="1746"/>
                  <a:pt x="505" y="1738"/>
                  <a:pt x="460" y="1640"/>
                </a:cubicBezTo>
                <a:cubicBezTo>
                  <a:pt x="415" y="1542"/>
                  <a:pt x="384" y="1329"/>
                  <a:pt x="369" y="1231"/>
                </a:cubicBezTo>
                <a:cubicBezTo>
                  <a:pt x="354" y="1133"/>
                  <a:pt x="376" y="1125"/>
                  <a:pt x="369" y="1050"/>
                </a:cubicBezTo>
                <a:cubicBezTo>
                  <a:pt x="362" y="975"/>
                  <a:pt x="339" y="838"/>
                  <a:pt x="324" y="778"/>
                </a:cubicBezTo>
                <a:cubicBezTo>
                  <a:pt x="309" y="718"/>
                  <a:pt x="302" y="717"/>
                  <a:pt x="279" y="687"/>
                </a:cubicBezTo>
                <a:cubicBezTo>
                  <a:pt x="256" y="657"/>
                  <a:pt x="203" y="634"/>
                  <a:pt x="188" y="596"/>
                </a:cubicBezTo>
                <a:cubicBezTo>
                  <a:pt x="173" y="558"/>
                  <a:pt x="181" y="505"/>
                  <a:pt x="188" y="460"/>
                </a:cubicBezTo>
                <a:cubicBezTo>
                  <a:pt x="195" y="415"/>
                  <a:pt x="240" y="362"/>
                  <a:pt x="233" y="324"/>
                </a:cubicBezTo>
                <a:cubicBezTo>
                  <a:pt x="226" y="286"/>
                  <a:pt x="166" y="264"/>
                  <a:pt x="143" y="234"/>
                </a:cubicBezTo>
                <a:cubicBezTo>
                  <a:pt x="120" y="204"/>
                  <a:pt x="112" y="166"/>
                  <a:pt x="97" y="143"/>
                </a:cubicBezTo>
                <a:cubicBezTo>
                  <a:pt x="82" y="120"/>
                  <a:pt x="52" y="120"/>
                  <a:pt x="52" y="97"/>
                </a:cubicBezTo>
                <a:cubicBezTo>
                  <a:pt x="52" y="74"/>
                  <a:pt x="59" y="14"/>
                  <a:pt x="52" y="7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rgbClr val="A3A3A3"/>
              </a:gs>
            </a:gsLst>
            <a:lin ang="5400000" scaled="1"/>
          </a:gradFill>
          <a:ln w="9525">
            <a:solidFill>
              <a:srgbClr val="B2B2B2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885" name="Freeform 333"/>
          <p:cNvSpPr>
            <a:spLocks/>
          </p:cNvSpPr>
          <p:nvPr/>
        </p:nvSpPr>
        <p:spPr bwMode="auto">
          <a:xfrm>
            <a:off x="7164388" y="393858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86" name="Freeform 334"/>
          <p:cNvSpPr>
            <a:spLocks/>
          </p:cNvSpPr>
          <p:nvPr/>
        </p:nvSpPr>
        <p:spPr bwMode="auto">
          <a:xfrm>
            <a:off x="7451725" y="415448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87" name="Freeform 335"/>
          <p:cNvSpPr>
            <a:spLocks/>
          </p:cNvSpPr>
          <p:nvPr/>
        </p:nvSpPr>
        <p:spPr bwMode="auto">
          <a:xfrm>
            <a:off x="8027988" y="397827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88" name="Freeform 336"/>
          <p:cNvSpPr>
            <a:spLocks/>
          </p:cNvSpPr>
          <p:nvPr/>
        </p:nvSpPr>
        <p:spPr bwMode="auto">
          <a:xfrm>
            <a:off x="8027988" y="429418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89" name="Freeform 337"/>
          <p:cNvSpPr>
            <a:spLocks/>
          </p:cNvSpPr>
          <p:nvPr/>
        </p:nvSpPr>
        <p:spPr bwMode="auto">
          <a:xfrm>
            <a:off x="6804025" y="429418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90" name="Freeform 338"/>
          <p:cNvSpPr>
            <a:spLocks/>
          </p:cNvSpPr>
          <p:nvPr/>
        </p:nvSpPr>
        <p:spPr bwMode="auto">
          <a:xfrm>
            <a:off x="6732588" y="4068763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91" name="Freeform 339"/>
          <p:cNvSpPr>
            <a:spLocks/>
          </p:cNvSpPr>
          <p:nvPr/>
        </p:nvSpPr>
        <p:spPr bwMode="auto">
          <a:xfrm>
            <a:off x="7092950" y="451008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92" name="Freeform 340"/>
          <p:cNvSpPr>
            <a:spLocks/>
          </p:cNvSpPr>
          <p:nvPr/>
        </p:nvSpPr>
        <p:spPr bwMode="auto">
          <a:xfrm>
            <a:off x="7164388" y="478790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93" name="Freeform 341"/>
          <p:cNvSpPr>
            <a:spLocks/>
          </p:cNvSpPr>
          <p:nvPr/>
        </p:nvSpPr>
        <p:spPr bwMode="auto">
          <a:xfrm>
            <a:off x="7956550" y="4716463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94" name="Freeform 342"/>
          <p:cNvSpPr>
            <a:spLocks/>
          </p:cNvSpPr>
          <p:nvPr/>
        </p:nvSpPr>
        <p:spPr bwMode="auto">
          <a:xfrm>
            <a:off x="7739063" y="521970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95" name="Freeform 343"/>
          <p:cNvSpPr>
            <a:spLocks/>
          </p:cNvSpPr>
          <p:nvPr/>
        </p:nvSpPr>
        <p:spPr bwMode="auto">
          <a:xfrm>
            <a:off x="7883525" y="494188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96" name="Freeform 344"/>
          <p:cNvSpPr>
            <a:spLocks/>
          </p:cNvSpPr>
          <p:nvPr/>
        </p:nvSpPr>
        <p:spPr bwMode="auto">
          <a:xfrm>
            <a:off x="8027988" y="550862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97" name="Freeform 345"/>
          <p:cNvSpPr>
            <a:spLocks/>
          </p:cNvSpPr>
          <p:nvPr/>
        </p:nvSpPr>
        <p:spPr bwMode="auto">
          <a:xfrm>
            <a:off x="7883525" y="580707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98" name="Freeform 346"/>
          <p:cNvSpPr>
            <a:spLocks/>
          </p:cNvSpPr>
          <p:nvPr/>
        </p:nvSpPr>
        <p:spPr bwMode="auto">
          <a:xfrm>
            <a:off x="6877050" y="594042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899" name="Freeform 347"/>
          <p:cNvSpPr>
            <a:spLocks/>
          </p:cNvSpPr>
          <p:nvPr/>
        </p:nvSpPr>
        <p:spPr bwMode="auto">
          <a:xfrm>
            <a:off x="5867400" y="580707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00" name="Freeform 348"/>
          <p:cNvSpPr>
            <a:spLocks/>
          </p:cNvSpPr>
          <p:nvPr/>
        </p:nvSpPr>
        <p:spPr bwMode="auto">
          <a:xfrm>
            <a:off x="5364163" y="602297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01" name="Freeform 349"/>
          <p:cNvSpPr>
            <a:spLocks/>
          </p:cNvSpPr>
          <p:nvPr/>
        </p:nvSpPr>
        <p:spPr bwMode="auto">
          <a:xfrm>
            <a:off x="5722938" y="551815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02" name="Freeform 350"/>
          <p:cNvSpPr>
            <a:spLocks/>
          </p:cNvSpPr>
          <p:nvPr/>
        </p:nvSpPr>
        <p:spPr bwMode="auto">
          <a:xfrm>
            <a:off x="5364163" y="442753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03" name="Freeform 351"/>
          <p:cNvSpPr>
            <a:spLocks/>
          </p:cNvSpPr>
          <p:nvPr/>
        </p:nvSpPr>
        <p:spPr bwMode="auto">
          <a:xfrm>
            <a:off x="5722938" y="515937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04" name="Freeform 352"/>
          <p:cNvSpPr>
            <a:spLocks/>
          </p:cNvSpPr>
          <p:nvPr/>
        </p:nvSpPr>
        <p:spPr bwMode="auto">
          <a:xfrm>
            <a:off x="5508625" y="472598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05" name="Freeform 353"/>
          <p:cNvSpPr>
            <a:spLocks/>
          </p:cNvSpPr>
          <p:nvPr/>
        </p:nvSpPr>
        <p:spPr bwMode="auto">
          <a:xfrm>
            <a:off x="6877050" y="343058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06" name="Freeform 354"/>
          <p:cNvSpPr>
            <a:spLocks/>
          </p:cNvSpPr>
          <p:nvPr/>
        </p:nvSpPr>
        <p:spPr bwMode="auto">
          <a:xfrm>
            <a:off x="8027988" y="356393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07" name="Freeform 355"/>
          <p:cNvSpPr>
            <a:spLocks/>
          </p:cNvSpPr>
          <p:nvPr/>
        </p:nvSpPr>
        <p:spPr bwMode="auto">
          <a:xfrm>
            <a:off x="5580063" y="335915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08" name="Freeform 356"/>
          <p:cNvSpPr>
            <a:spLocks/>
          </p:cNvSpPr>
          <p:nvPr/>
        </p:nvSpPr>
        <p:spPr bwMode="auto">
          <a:xfrm rot="2238237">
            <a:off x="4559300" y="335915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09" name="Freeform 357"/>
          <p:cNvSpPr>
            <a:spLocks/>
          </p:cNvSpPr>
          <p:nvPr/>
        </p:nvSpPr>
        <p:spPr bwMode="auto">
          <a:xfrm>
            <a:off x="2916238" y="328612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10" name="Freeform 358"/>
          <p:cNvSpPr>
            <a:spLocks/>
          </p:cNvSpPr>
          <p:nvPr/>
        </p:nvSpPr>
        <p:spPr bwMode="auto">
          <a:xfrm>
            <a:off x="2339975" y="356393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11" name="Freeform 359"/>
          <p:cNvSpPr>
            <a:spLocks/>
          </p:cNvSpPr>
          <p:nvPr/>
        </p:nvSpPr>
        <p:spPr bwMode="auto">
          <a:xfrm>
            <a:off x="1116013" y="307022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12" name="Freeform 360"/>
          <p:cNvSpPr>
            <a:spLocks/>
          </p:cNvSpPr>
          <p:nvPr/>
        </p:nvSpPr>
        <p:spPr bwMode="auto">
          <a:xfrm>
            <a:off x="1258888" y="334803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13" name="Freeform 361"/>
          <p:cNvSpPr>
            <a:spLocks/>
          </p:cNvSpPr>
          <p:nvPr/>
        </p:nvSpPr>
        <p:spPr bwMode="auto">
          <a:xfrm>
            <a:off x="1042988" y="370840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14" name="Freeform 362"/>
          <p:cNvSpPr>
            <a:spLocks/>
          </p:cNvSpPr>
          <p:nvPr/>
        </p:nvSpPr>
        <p:spPr bwMode="auto">
          <a:xfrm>
            <a:off x="395288" y="400685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15" name="Freeform 363"/>
          <p:cNvSpPr>
            <a:spLocks/>
          </p:cNvSpPr>
          <p:nvPr/>
        </p:nvSpPr>
        <p:spPr bwMode="auto">
          <a:xfrm>
            <a:off x="468313" y="435610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16" name="Freeform 364"/>
          <p:cNvSpPr>
            <a:spLocks/>
          </p:cNvSpPr>
          <p:nvPr/>
        </p:nvSpPr>
        <p:spPr bwMode="auto">
          <a:xfrm>
            <a:off x="1042988" y="4151313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17" name="Freeform 365"/>
          <p:cNvSpPr>
            <a:spLocks/>
          </p:cNvSpPr>
          <p:nvPr/>
        </p:nvSpPr>
        <p:spPr bwMode="auto">
          <a:xfrm>
            <a:off x="1474788" y="399573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18" name="Freeform 366"/>
          <p:cNvSpPr>
            <a:spLocks/>
          </p:cNvSpPr>
          <p:nvPr/>
        </p:nvSpPr>
        <p:spPr bwMode="auto">
          <a:xfrm>
            <a:off x="1547813" y="4284663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19" name="Freeform 367"/>
          <p:cNvSpPr>
            <a:spLocks/>
          </p:cNvSpPr>
          <p:nvPr/>
        </p:nvSpPr>
        <p:spPr bwMode="auto">
          <a:xfrm>
            <a:off x="1258888" y="442753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20" name="Freeform 368"/>
          <p:cNvSpPr>
            <a:spLocks/>
          </p:cNvSpPr>
          <p:nvPr/>
        </p:nvSpPr>
        <p:spPr bwMode="auto">
          <a:xfrm>
            <a:off x="1979613" y="4500563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21" name="Freeform 369"/>
          <p:cNvSpPr>
            <a:spLocks/>
          </p:cNvSpPr>
          <p:nvPr/>
        </p:nvSpPr>
        <p:spPr bwMode="auto">
          <a:xfrm>
            <a:off x="1258888" y="4716463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22" name="Freeform 370"/>
          <p:cNvSpPr>
            <a:spLocks/>
          </p:cNvSpPr>
          <p:nvPr/>
        </p:nvSpPr>
        <p:spPr bwMode="auto">
          <a:xfrm>
            <a:off x="2051050" y="4716463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23" name="Freeform 371"/>
          <p:cNvSpPr>
            <a:spLocks/>
          </p:cNvSpPr>
          <p:nvPr/>
        </p:nvSpPr>
        <p:spPr bwMode="auto">
          <a:xfrm>
            <a:off x="395288" y="4932363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24" name="Freeform 372"/>
          <p:cNvSpPr>
            <a:spLocks/>
          </p:cNvSpPr>
          <p:nvPr/>
        </p:nvSpPr>
        <p:spPr bwMode="auto">
          <a:xfrm>
            <a:off x="395288" y="5364163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25" name="Freeform 373"/>
          <p:cNvSpPr>
            <a:spLocks/>
          </p:cNvSpPr>
          <p:nvPr/>
        </p:nvSpPr>
        <p:spPr bwMode="auto">
          <a:xfrm>
            <a:off x="466725" y="572452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26" name="Freeform 374"/>
          <p:cNvSpPr>
            <a:spLocks/>
          </p:cNvSpPr>
          <p:nvPr/>
        </p:nvSpPr>
        <p:spPr bwMode="auto">
          <a:xfrm>
            <a:off x="1474788" y="5014913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27" name="Freeform 375"/>
          <p:cNvSpPr>
            <a:spLocks/>
          </p:cNvSpPr>
          <p:nvPr/>
        </p:nvSpPr>
        <p:spPr bwMode="auto">
          <a:xfrm>
            <a:off x="2484438" y="5014913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28" name="Freeform 376"/>
          <p:cNvSpPr>
            <a:spLocks/>
          </p:cNvSpPr>
          <p:nvPr/>
        </p:nvSpPr>
        <p:spPr bwMode="auto">
          <a:xfrm>
            <a:off x="3346450" y="508635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29" name="Freeform 377"/>
          <p:cNvSpPr>
            <a:spLocks/>
          </p:cNvSpPr>
          <p:nvPr/>
        </p:nvSpPr>
        <p:spPr bwMode="auto">
          <a:xfrm>
            <a:off x="3563938" y="5364163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30" name="Freeform 378"/>
          <p:cNvSpPr>
            <a:spLocks/>
          </p:cNvSpPr>
          <p:nvPr/>
        </p:nvSpPr>
        <p:spPr bwMode="auto">
          <a:xfrm>
            <a:off x="3563938" y="5724525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31" name="Freeform 379"/>
          <p:cNvSpPr>
            <a:spLocks/>
          </p:cNvSpPr>
          <p:nvPr/>
        </p:nvSpPr>
        <p:spPr bwMode="auto">
          <a:xfrm>
            <a:off x="3708400" y="6011863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32" name="Freeform 380"/>
          <p:cNvSpPr>
            <a:spLocks/>
          </p:cNvSpPr>
          <p:nvPr/>
        </p:nvSpPr>
        <p:spPr bwMode="auto">
          <a:xfrm>
            <a:off x="2700338" y="5230813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33" name="Freeform 381"/>
          <p:cNvSpPr>
            <a:spLocks/>
          </p:cNvSpPr>
          <p:nvPr/>
        </p:nvSpPr>
        <p:spPr bwMode="auto">
          <a:xfrm>
            <a:off x="2627313" y="5518150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34" name="Freeform 382"/>
          <p:cNvSpPr>
            <a:spLocks/>
          </p:cNvSpPr>
          <p:nvPr/>
        </p:nvSpPr>
        <p:spPr bwMode="auto">
          <a:xfrm>
            <a:off x="2627313" y="586898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35" name="Freeform 383"/>
          <p:cNvSpPr>
            <a:spLocks/>
          </p:cNvSpPr>
          <p:nvPr/>
        </p:nvSpPr>
        <p:spPr bwMode="auto">
          <a:xfrm>
            <a:off x="1403350" y="5446713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36" name="Freeform 384"/>
          <p:cNvSpPr>
            <a:spLocks/>
          </p:cNvSpPr>
          <p:nvPr/>
        </p:nvSpPr>
        <p:spPr bwMode="auto">
          <a:xfrm>
            <a:off x="1476375" y="5868988"/>
            <a:ext cx="720725" cy="82550"/>
          </a:xfrm>
          <a:custGeom>
            <a:avLst/>
            <a:gdLst>
              <a:gd name="T0" fmla="*/ 0 w 454"/>
              <a:gd name="T1" fmla="*/ 2147483646 h 52"/>
              <a:gd name="T2" fmla="*/ 2147483646 w 454"/>
              <a:gd name="T3" fmla="*/ 0 h 52"/>
              <a:gd name="T4" fmla="*/ 2147483646 w 454"/>
              <a:gd name="T5" fmla="*/ 2147483646 h 52"/>
              <a:gd name="T6" fmla="*/ 2147483646 w 454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2">
                <a:moveTo>
                  <a:pt x="0" y="45"/>
                </a:moveTo>
                <a:cubicBezTo>
                  <a:pt x="68" y="22"/>
                  <a:pt x="137" y="0"/>
                  <a:pt x="182" y="0"/>
                </a:cubicBezTo>
                <a:cubicBezTo>
                  <a:pt x="227" y="0"/>
                  <a:pt x="227" y="38"/>
                  <a:pt x="272" y="45"/>
                </a:cubicBezTo>
                <a:cubicBezTo>
                  <a:pt x="317" y="52"/>
                  <a:pt x="424" y="45"/>
                  <a:pt x="454" y="45"/>
                </a:cubicBezTo>
              </a:path>
            </a:pathLst>
          </a:custGeom>
          <a:noFill/>
          <a:ln w="9525">
            <a:solidFill>
              <a:srgbClr val="CC99FF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37" name="Freeform 385"/>
          <p:cNvSpPr>
            <a:spLocks/>
          </p:cNvSpPr>
          <p:nvPr/>
        </p:nvSpPr>
        <p:spPr bwMode="auto">
          <a:xfrm>
            <a:off x="142875" y="3001963"/>
            <a:ext cx="8677275" cy="3419475"/>
          </a:xfrm>
          <a:custGeom>
            <a:avLst/>
            <a:gdLst>
              <a:gd name="T0" fmla="*/ 2147483646 w 5466"/>
              <a:gd name="T1" fmla="*/ 2147483646 h 2154"/>
              <a:gd name="T2" fmla="*/ 2147483646 w 5466"/>
              <a:gd name="T3" fmla="*/ 2147483646 h 2154"/>
              <a:gd name="T4" fmla="*/ 2147483646 w 5466"/>
              <a:gd name="T5" fmla="*/ 2147483646 h 2154"/>
              <a:gd name="T6" fmla="*/ 2147483646 w 5466"/>
              <a:gd name="T7" fmla="*/ 2147483646 h 2154"/>
              <a:gd name="T8" fmla="*/ 2147483646 w 5466"/>
              <a:gd name="T9" fmla="*/ 2147483646 h 2154"/>
              <a:gd name="T10" fmla="*/ 2147483646 w 5466"/>
              <a:gd name="T11" fmla="*/ 2147483646 h 2154"/>
              <a:gd name="T12" fmla="*/ 2147483646 w 5466"/>
              <a:gd name="T13" fmla="*/ 2147483646 h 2154"/>
              <a:gd name="T14" fmla="*/ 2147483646 w 5466"/>
              <a:gd name="T15" fmla="*/ 2147483646 h 2154"/>
              <a:gd name="T16" fmla="*/ 2147483646 w 5466"/>
              <a:gd name="T17" fmla="*/ 2147483646 h 2154"/>
              <a:gd name="T18" fmla="*/ 2147483646 w 5466"/>
              <a:gd name="T19" fmla="*/ 2147483646 h 2154"/>
              <a:gd name="T20" fmla="*/ 2147483646 w 5466"/>
              <a:gd name="T21" fmla="*/ 2147483646 h 2154"/>
              <a:gd name="T22" fmla="*/ 2147483646 w 5466"/>
              <a:gd name="T23" fmla="*/ 2147483646 h 2154"/>
              <a:gd name="T24" fmla="*/ 2147483646 w 5466"/>
              <a:gd name="T25" fmla="*/ 2147483646 h 2154"/>
              <a:gd name="T26" fmla="*/ 2147483646 w 5466"/>
              <a:gd name="T27" fmla="*/ 2147483646 h 2154"/>
              <a:gd name="T28" fmla="*/ 2147483646 w 5466"/>
              <a:gd name="T29" fmla="*/ 2147483646 h 2154"/>
              <a:gd name="T30" fmla="*/ 2147483646 w 5466"/>
              <a:gd name="T31" fmla="*/ 2147483646 h 2154"/>
              <a:gd name="T32" fmla="*/ 2147483646 w 5466"/>
              <a:gd name="T33" fmla="*/ 2147483646 h 2154"/>
              <a:gd name="T34" fmla="*/ 2147483646 w 5466"/>
              <a:gd name="T35" fmla="*/ 2147483646 h 2154"/>
              <a:gd name="T36" fmla="*/ 2147483646 w 5466"/>
              <a:gd name="T37" fmla="*/ 2147483646 h 2154"/>
              <a:gd name="T38" fmla="*/ 2147483646 w 5466"/>
              <a:gd name="T39" fmla="*/ 2147483646 h 2154"/>
              <a:gd name="T40" fmla="*/ 2147483646 w 5466"/>
              <a:gd name="T41" fmla="*/ 2147483646 h 2154"/>
              <a:gd name="T42" fmla="*/ 2147483646 w 5466"/>
              <a:gd name="T43" fmla="*/ 2147483646 h 2154"/>
              <a:gd name="T44" fmla="*/ 2147483646 w 5466"/>
              <a:gd name="T45" fmla="*/ 2147483646 h 2154"/>
              <a:gd name="T46" fmla="*/ 2147483646 w 5466"/>
              <a:gd name="T47" fmla="*/ 2147483646 h 2154"/>
              <a:gd name="T48" fmla="*/ 2147483646 w 5466"/>
              <a:gd name="T49" fmla="*/ 2147483646 h 2154"/>
              <a:gd name="T50" fmla="*/ 2147483646 w 5466"/>
              <a:gd name="T51" fmla="*/ 2147483646 h 2154"/>
              <a:gd name="T52" fmla="*/ 2147483646 w 5466"/>
              <a:gd name="T53" fmla="*/ 2147483646 h 2154"/>
              <a:gd name="T54" fmla="*/ 2147483646 w 5466"/>
              <a:gd name="T55" fmla="*/ 2147483646 h 2154"/>
              <a:gd name="T56" fmla="*/ 2147483646 w 5466"/>
              <a:gd name="T57" fmla="*/ 2147483646 h 2154"/>
              <a:gd name="T58" fmla="*/ 2147483646 w 5466"/>
              <a:gd name="T59" fmla="*/ 2147483646 h 2154"/>
              <a:gd name="T60" fmla="*/ 2147483646 w 5466"/>
              <a:gd name="T61" fmla="*/ 2147483646 h 2154"/>
              <a:gd name="T62" fmla="*/ 2147483646 w 5466"/>
              <a:gd name="T63" fmla="*/ 2147483646 h 2154"/>
              <a:gd name="T64" fmla="*/ 2147483646 w 5466"/>
              <a:gd name="T65" fmla="*/ 2147483646 h 2154"/>
              <a:gd name="T66" fmla="*/ 2147483646 w 5466"/>
              <a:gd name="T67" fmla="*/ 2147483646 h 2154"/>
              <a:gd name="T68" fmla="*/ 2147483646 w 5466"/>
              <a:gd name="T69" fmla="*/ 2147483646 h 2154"/>
              <a:gd name="T70" fmla="*/ 2147483646 w 5466"/>
              <a:gd name="T71" fmla="*/ 2147483646 h 2154"/>
              <a:gd name="T72" fmla="*/ 2147483646 w 5466"/>
              <a:gd name="T73" fmla="*/ 2147483646 h 2154"/>
              <a:gd name="T74" fmla="*/ 2147483646 w 5466"/>
              <a:gd name="T75" fmla="*/ 2147483646 h 2154"/>
              <a:gd name="T76" fmla="*/ 2147483646 w 5466"/>
              <a:gd name="T77" fmla="*/ 2147483646 h 2154"/>
              <a:gd name="T78" fmla="*/ 2147483646 w 5466"/>
              <a:gd name="T79" fmla="*/ 2147483646 h 2154"/>
              <a:gd name="T80" fmla="*/ 2147483646 w 5466"/>
              <a:gd name="T81" fmla="*/ 2147483646 h 2154"/>
              <a:gd name="T82" fmla="*/ 2147483646 w 5466"/>
              <a:gd name="T83" fmla="*/ 2147483646 h 2154"/>
              <a:gd name="T84" fmla="*/ 2147483646 w 5466"/>
              <a:gd name="T85" fmla="*/ 2147483646 h 2154"/>
              <a:gd name="T86" fmla="*/ 2147483646 w 5466"/>
              <a:gd name="T87" fmla="*/ 2147483646 h 2154"/>
              <a:gd name="T88" fmla="*/ 2147483646 w 5466"/>
              <a:gd name="T89" fmla="*/ 2147483646 h 2154"/>
              <a:gd name="T90" fmla="*/ 2147483646 w 5466"/>
              <a:gd name="T91" fmla="*/ 2147483646 h 2154"/>
              <a:gd name="T92" fmla="*/ 2147483646 w 5466"/>
              <a:gd name="T93" fmla="*/ 2147483646 h 2154"/>
              <a:gd name="T94" fmla="*/ 2147483646 w 5466"/>
              <a:gd name="T95" fmla="*/ 2147483646 h 2154"/>
              <a:gd name="T96" fmla="*/ 2147483646 w 5466"/>
              <a:gd name="T97" fmla="*/ 2147483646 h 2154"/>
              <a:gd name="T98" fmla="*/ 2147483646 w 5466"/>
              <a:gd name="T99" fmla="*/ 2147483646 h 2154"/>
              <a:gd name="T100" fmla="*/ 2147483646 w 5466"/>
              <a:gd name="T101" fmla="*/ 2147483646 h 2154"/>
              <a:gd name="T102" fmla="*/ 2147483646 w 5466"/>
              <a:gd name="T103" fmla="*/ 2147483646 h 2154"/>
              <a:gd name="T104" fmla="*/ 2147483646 w 5466"/>
              <a:gd name="T105" fmla="*/ 2147483646 h 215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466" h="2154">
                <a:moveTo>
                  <a:pt x="68" y="460"/>
                </a:moveTo>
                <a:cubicBezTo>
                  <a:pt x="75" y="452"/>
                  <a:pt x="129" y="460"/>
                  <a:pt x="159" y="460"/>
                </a:cubicBezTo>
                <a:cubicBezTo>
                  <a:pt x="189" y="460"/>
                  <a:pt x="220" y="460"/>
                  <a:pt x="250" y="460"/>
                </a:cubicBezTo>
                <a:cubicBezTo>
                  <a:pt x="280" y="460"/>
                  <a:pt x="303" y="467"/>
                  <a:pt x="341" y="460"/>
                </a:cubicBezTo>
                <a:cubicBezTo>
                  <a:pt x="379" y="453"/>
                  <a:pt x="432" y="445"/>
                  <a:pt x="477" y="415"/>
                </a:cubicBezTo>
                <a:cubicBezTo>
                  <a:pt x="522" y="385"/>
                  <a:pt x="575" y="324"/>
                  <a:pt x="613" y="279"/>
                </a:cubicBezTo>
                <a:cubicBezTo>
                  <a:pt x="651" y="234"/>
                  <a:pt x="680" y="181"/>
                  <a:pt x="703" y="143"/>
                </a:cubicBezTo>
                <a:cubicBezTo>
                  <a:pt x="726" y="105"/>
                  <a:pt x="726" y="75"/>
                  <a:pt x="749" y="52"/>
                </a:cubicBezTo>
                <a:cubicBezTo>
                  <a:pt x="772" y="29"/>
                  <a:pt x="802" y="14"/>
                  <a:pt x="840" y="7"/>
                </a:cubicBezTo>
                <a:cubicBezTo>
                  <a:pt x="878" y="0"/>
                  <a:pt x="961" y="0"/>
                  <a:pt x="976" y="7"/>
                </a:cubicBezTo>
                <a:cubicBezTo>
                  <a:pt x="991" y="14"/>
                  <a:pt x="960" y="45"/>
                  <a:pt x="930" y="52"/>
                </a:cubicBezTo>
                <a:cubicBezTo>
                  <a:pt x="900" y="59"/>
                  <a:pt x="832" y="37"/>
                  <a:pt x="794" y="52"/>
                </a:cubicBezTo>
                <a:cubicBezTo>
                  <a:pt x="756" y="67"/>
                  <a:pt x="726" y="98"/>
                  <a:pt x="703" y="143"/>
                </a:cubicBezTo>
                <a:cubicBezTo>
                  <a:pt x="680" y="188"/>
                  <a:pt x="688" y="279"/>
                  <a:pt x="658" y="324"/>
                </a:cubicBezTo>
                <a:cubicBezTo>
                  <a:pt x="628" y="369"/>
                  <a:pt x="515" y="407"/>
                  <a:pt x="522" y="415"/>
                </a:cubicBezTo>
                <a:cubicBezTo>
                  <a:pt x="529" y="423"/>
                  <a:pt x="643" y="385"/>
                  <a:pt x="703" y="370"/>
                </a:cubicBezTo>
                <a:cubicBezTo>
                  <a:pt x="763" y="355"/>
                  <a:pt x="825" y="332"/>
                  <a:pt x="885" y="324"/>
                </a:cubicBezTo>
                <a:cubicBezTo>
                  <a:pt x="945" y="316"/>
                  <a:pt x="1006" y="316"/>
                  <a:pt x="1066" y="324"/>
                </a:cubicBezTo>
                <a:cubicBezTo>
                  <a:pt x="1126" y="332"/>
                  <a:pt x="1188" y="355"/>
                  <a:pt x="1248" y="370"/>
                </a:cubicBezTo>
                <a:cubicBezTo>
                  <a:pt x="1308" y="385"/>
                  <a:pt x="1376" y="415"/>
                  <a:pt x="1429" y="415"/>
                </a:cubicBezTo>
                <a:cubicBezTo>
                  <a:pt x="1482" y="415"/>
                  <a:pt x="1527" y="400"/>
                  <a:pt x="1565" y="370"/>
                </a:cubicBezTo>
                <a:cubicBezTo>
                  <a:pt x="1603" y="340"/>
                  <a:pt x="1633" y="279"/>
                  <a:pt x="1656" y="234"/>
                </a:cubicBezTo>
                <a:cubicBezTo>
                  <a:pt x="1679" y="189"/>
                  <a:pt x="1663" y="127"/>
                  <a:pt x="1701" y="97"/>
                </a:cubicBezTo>
                <a:cubicBezTo>
                  <a:pt x="1739" y="67"/>
                  <a:pt x="1823" y="52"/>
                  <a:pt x="1883" y="52"/>
                </a:cubicBezTo>
                <a:cubicBezTo>
                  <a:pt x="1943" y="52"/>
                  <a:pt x="2041" y="82"/>
                  <a:pt x="2064" y="97"/>
                </a:cubicBezTo>
                <a:cubicBezTo>
                  <a:pt x="2087" y="112"/>
                  <a:pt x="2034" y="143"/>
                  <a:pt x="2019" y="143"/>
                </a:cubicBezTo>
                <a:cubicBezTo>
                  <a:pt x="2004" y="143"/>
                  <a:pt x="2012" y="105"/>
                  <a:pt x="1974" y="97"/>
                </a:cubicBezTo>
                <a:cubicBezTo>
                  <a:pt x="1936" y="89"/>
                  <a:pt x="1837" y="89"/>
                  <a:pt x="1792" y="97"/>
                </a:cubicBezTo>
                <a:cubicBezTo>
                  <a:pt x="1747" y="105"/>
                  <a:pt x="1716" y="113"/>
                  <a:pt x="1701" y="143"/>
                </a:cubicBezTo>
                <a:cubicBezTo>
                  <a:pt x="1686" y="173"/>
                  <a:pt x="1724" y="234"/>
                  <a:pt x="1701" y="279"/>
                </a:cubicBezTo>
                <a:cubicBezTo>
                  <a:pt x="1678" y="324"/>
                  <a:pt x="1603" y="385"/>
                  <a:pt x="1565" y="415"/>
                </a:cubicBezTo>
                <a:cubicBezTo>
                  <a:pt x="1527" y="445"/>
                  <a:pt x="1482" y="430"/>
                  <a:pt x="1475" y="460"/>
                </a:cubicBezTo>
                <a:cubicBezTo>
                  <a:pt x="1468" y="490"/>
                  <a:pt x="1543" y="520"/>
                  <a:pt x="1520" y="596"/>
                </a:cubicBezTo>
                <a:cubicBezTo>
                  <a:pt x="1497" y="672"/>
                  <a:pt x="1369" y="831"/>
                  <a:pt x="1339" y="914"/>
                </a:cubicBezTo>
                <a:cubicBezTo>
                  <a:pt x="1309" y="997"/>
                  <a:pt x="1332" y="1019"/>
                  <a:pt x="1339" y="1095"/>
                </a:cubicBezTo>
                <a:cubicBezTo>
                  <a:pt x="1346" y="1171"/>
                  <a:pt x="1354" y="1262"/>
                  <a:pt x="1384" y="1368"/>
                </a:cubicBezTo>
                <a:cubicBezTo>
                  <a:pt x="1414" y="1474"/>
                  <a:pt x="1490" y="1624"/>
                  <a:pt x="1520" y="1730"/>
                </a:cubicBezTo>
                <a:cubicBezTo>
                  <a:pt x="1550" y="1836"/>
                  <a:pt x="1512" y="1957"/>
                  <a:pt x="1565" y="2003"/>
                </a:cubicBezTo>
                <a:cubicBezTo>
                  <a:pt x="1618" y="2049"/>
                  <a:pt x="1769" y="2003"/>
                  <a:pt x="1837" y="2003"/>
                </a:cubicBezTo>
                <a:cubicBezTo>
                  <a:pt x="1905" y="2003"/>
                  <a:pt x="1898" y="1995"/>
                  <a:pt x="1974" y="2003"/>
                </a:cubicBezTo>
                <a:cubicBezTo>
                  <a:pt x="2050" y="2011"/>
                  <a:pt x="2178" y="2041"/>
                  <a:pt x="2291" y="2048"/>
                </a:cubicBezTo>
                <a:cubicBezTo>
                  <a:pt x="2404" y="2055"/>
                  <a:pt x="2571" y="2041"/>
                  <a:pt x="2654" y="2048"/>
                </a:cubicBezTo>
                <a:cubicBezTo>
                  <a:pt x="2737" y="2055"/>
                  <a:pt x="2722" y="2085"/>
                  <a:pt x="2790" y="2093"/>
                </a:cubicBezTo>
                <a:cubicBezTo>
                  <a:pt x="2858" y="2101"/>
                  <a:pt x="3017" y="2138"/>
                  <a:pt x="3062" y="2093"/>
                </a:cubicBezTo>
                <a:cubicBezTo>
                  <a:pt x="3107" y="2048"/>
                  <a:pt x="3054" y="1896"/>
                  <a:pt x="3062" y="1821"/>
                </a:cubicBezTo>
                <a:cubicBezTo>
                  <a:pt x="3070" y="1746"/>
                  <a:pt x="3108" y="1685"/>
                  <a:pt x="3108" y="1640"/>
                </a:cubicBezTo>
                <a:cubicBezTo>
                  <a:pt x="3108" y="1595"/>
                  <a:pt x="3077" y="1587"/>
                  <a:pt x="3062" y="1549"/>
                </a:cubicBezTo>
                <a:cubicBezTo>
                  <a:pt x="3047" y="1511"/>
                  <a:pt x="3009" y="1428"/>
                  <a:pt x="3017" y="1413"/>
                </a:cubicBezTo>
                <a:cubicBezTo>
                  <a:pt x="3025" y="1398"/>
                  <a:pt x="3101" y="1435"/>
                  <a:pt x="3108" y="1458"/>
                </a:cubicBezTo>
                <a:cubicBezTo>
                  <a:pt x="3115" y="1481"/>
                  <a:pt x="3062" y="1496"/>
                  <a:pt x="3062" y="1549"/>
                </a:cubicBezTo>
                <a:cubicBezTo>
                  <a:pt x="3062" y="1602"/>
                  <a:pt x="3100" y="1723"/>
                  <a:pt x="3108" y="1776"/>
                </a:cubicBezTo>
                <a:cubicBezTo>
                  <a:pt x="3116" y="1829"/>
                  <a:pt x="3108" y="1822"/>
                  <a:pt x="3108" y="1867"/>
                </a:cubicBezTo>
                <a:cubicBezTo>
                  <a:pt x="3108" y="1912"/>
                  <a:pt x="3108" y="2003"/>
                  <a:pt x="3108" y="2048"/>
                </a:cubicBezTo>
                <a:cubicBezTo>
                  <a:pt x="3108" y="2093"/>
                  <a:pt x="3063" y="2139"/>
                  <a:pt x="3108" y="2139"/>
                </a:cubicBezTo>
                <a:cubicBezTo>
                  <a:pt x="3153" y="2139"/>
                  <a:pt x="3320" y="2071"/>
                  <a:pt x="3380" y="2048"/>
                </a:cubicBezTo>
                <a:cubicBezTo>
                  <a:pt x="3440" y="2025"/>
                  <a:pt x="3425" y="2003"/>
                  <a:pt x="3470" y="2003"/>
                </a:cubicBezTo>
                <a:cubicBezTo>
                  <a:pt x="3515" y="2003"/>
                  <a:pt x="3599" y="2056"/>
                  <a:pt x="3652" y="2048"/>
                </a:cubicBezTo>
                <a:cubicBezTo>
                  <a:pt x="3705" y="2040"/>
                  <a:pt x="3773" y="2017"/>
                  <a:pt x="3788" y="1957"/>
                </a:cubicBezTo>
                <a:cubicBezTo>
                  <a:pt x="3803" y="1897"/>
                  <a:pt x="3766" y="1791"/>
                  <a:pt x="3743" y="1685"/>
                </a:cubicBezTo>
                <a:cubicBezTo>
                  <a:pt x="3720" y="1579"/>
                  <a:pt x="3698" y="1428"/>
                  <a:pt x="3652" y="1322"/>
                </a:cubicBezTo>
                <a:cubicBezTo>
                  <a:pt x="3606" y="1216"/>
                  <a:pt x="3500" y="1148"/>
                  <a:pt x="3470" y="1050"/>
                </a:cubicBezTo>
                <a:cubicBezTo>
                  <a:pt x="3440" y="952"/>
                  <a:pt x="3500" y="824"/>
                  <a:pt x="3470" y="733"/>
                </a:cubicBezTo>
                <a:cubicBezTo>
                  <a:pt x="3440" y="642"/>
                  <a:pt x="3372" y="566"/>
                  <a:pt x="3289" y="506"/>
                </a:cubicBezTo>
                <a:cubicBezTo>
                  <a:pt x="3206" y="446"/>
                  <a:pt x="3046" y="423"/>
                  <a:pt x="2971" y="370"/>
                </a:cubicBezTo>
                <a:cubicBezTo>
                  <a:pt x="2896" y="317"/>
                  <a:pt x="2865" y="241"/>
                  <a:pt x="2835" y="188"/>
                </a:cubicBezTo>
                <a:cubicBezTo>
                  <a:pt x="2805" y="135"/>
                  <a:pt x="2805" y="67"/>
                  <a:pt x="2790" y="52"/>
                </a:cubicBezTo>
                <a:cubicBezTo>
                  <a:pt x="2775" y="37"/>
                  <a:pt x="2707" y="44"/>
                  <a:pt x="2745" y="97"/>
                </a:cubicBezTo>
                <a:cubicBezTo>
                  <a:pt x="2783" y="150"/>
                  <a:pt x="2919" y="294"/>
                  <a:pt x="3017" y="370"/>
                </a:cubicBezTo>
                <a:cubicBezTo>
                  <a:pt x="3115" y="446"/>
                  <a:pt x="3251" y="491"/>
                  <a:pt x="3334" y="551"/>
                </a:cubicBezTo>
                <a:cubicBezTo>
                  <a:pt x="3417" y="611"/>
                  <a:pt x="3486" y="657"/>
                  <a:pt x="3516" y="733"/>
                </a:cubicBezTo>
                <a:cubicBezTo>
                  <a:pt x="3546" y="809"/>
                  <a:pt x="3516" y="945"/>
                  <a:pt x="3516" y="1005"/>
                </a:cubicBezTo>
                <a:cubicBezTo>
                  <a:pt x="3516" y="1065"/>
                  <a:pt x="3486" y="1050"/>
                  <a:pt x="3516" y="1095"/>
                </a:cubicBezTo>
                <a:cubicBezTo>
                  <a:pt x="3546" y="1140"/>
                  <a:pt x="3652" y="1179"/>
                  <a:pt x="3697" y="1277"/>
                </a:cubicBezTo>
                <a:cubicBezTo>
                  <a:pt x="3742" y="1375"/>
                  <a:pt x="3765" y="1572"/>
                  <a:pt x="3788" y="1685"/>
                </a:cubicBezTo>
                <a:cubicBezTo>
                  <a:pt x="3811" y="1798"/>
                  <a:pt x="3810" y="1904"/>
                  <a:pt x="3833" y="1957"/>
                </a:cubicBezTo>
                <a:cubicBezTo>
                  <a:pt x="3856" y="2010"/>
                  <a:pt x="3856" y="2003"/>
                  <a:pt x="3924" y="2003"/>
                </a:cubicBezTo>
                <a:cubicBezTo>
                  <a:pt x="3992" y="2003"/>
                  <a:pt x="4121" y="1965"/>
                  <a:pt x="4242" y="1957"/>
                </a:cubicBezTo>
                <a:cubicBezTo>
                  <a:pt x="4363" y="1949"/>
                  <a:pt x="4552" y="1942"/>
                  <a:pt x="4650" y="1957"/>
                </a:cubicBezTo>
                <a:cubicBezTo>
                  <a:pt x="4748" y="1972"/>
                  <a:pt x="4763" y="2040"/>
                  <a:pt x="4831" y="2048"/>
                </a:cubicBezTo>
                <a:cubicBezTo>
                  <a:pt x="4899" y="2056"/>
                  <a:pt x="5020" y="2078"/>
                  <a:pt x="5058" y="2003"/>
                </a:cubicBezTo>
                <a:cubicBezTo>
                  <a:pt x="5096" y="1928"/>
                  <a:pt x="5065" y="1738"/>
                  <a:pt x="5058" y="1594"/>
                </a:cubicBezTo>
                <a:cubicBezTo>
                  <a:pt x="5051" y="1450"/>
                  <a:pt x="5013" y="1262"/>
                  <a:pt x="5013" y="1141"/>
                </a:cubicBezTo>
                <a:cubicBezTo>
                  <a:pt x="5013" y="1020"/>
                  <a:pt x="5051" y="982"/>
                  <a:pt x="5058" y="869"/>
                </a:cubicBezTo>
                <a:cubicBezTo>
                  <a:pt x="5065" y="756"/>
                  <a:pt x="5065" y="543"/>
                  <a:pt x="5058" y="460"/>
                </a:cubicBezTo>
                <a:cubicBezTo>
                  <a:pt x="5051" y="377"/>
                  <a:pt x="5020" y="400"/>
                  <a:pt x="5013" y="370"/>
                </a:cubicBezTo>
                <a:cubicBezTo>
                  <a:pt x="5006" y="340"/>
                  <a:pt x="5006" y="309"/>
                  <a:pt x="5013" y="279"/>
                </a:cubicBezTo>
                <a:cubicBezTo>
                  <a:pt x="5020" y="249"/>
                  <a:pt x="5043" y="195"/>
                  <a:pt x="5058" y="188"/>
                </a:cubicBezTo>
                <a:cubicBezTo>
                  <a:pt x="5073" y="181"/>
                  <a:pt x="5110" y="211"/>
                  <a:pt x="5103" y="234"/>
                </a:cubicBezTo>
                <a:cubicBezTo>
                  <a:pt x="5096" y="257"/>
                  <a:pt x="5020" y="294"/>
                  <a:pt x="5013" y="324"/>
                </a:cubicBezTo>
                <a:cubicBezTo>
                  <a:pt x="5006" y="354"/>
                  <a:pt x="5043" y="347"/>
                  <a:pt x="5058" y="415"/>
                </a:cubicBezTo>
                <a:cubicBezTo>
                  <a:pt x="5073" y="483"/>
                  <a:pt x="5103" y="635"/>
                  <a:pt x="5103" y="733"/>
                </a:cubicBezTo>
                <a:cubicBezTo>
                  <a:pt x="5103" y="831"/>
                  <a:pt x="5066" y="937"/>
                  <a:pt x="5058" y="1005"/>
                </a:cubicBezTo>
                <a:cubicBezTo>
                  <a:pt x="5050" y="1073"/>
                  <a:pt x="5050" y="1073"/>
                  <a:pt x="5058" y="1141"/>
                </a:cubicBezTo>
                <a:cubicBezTo>
                  <a:pt x="5066" y="1209"/>
                  <a:pt x="5096" y="1315"/>
                  <a:pt x="5103" y="1413"/>
                </a:cubicBezTo>
                <a:cubicBezTo>
                  <a:pt x="5110" y="1511"/>
                  <a:pt x="5095" y="1632"/>
                  <a:pt x="5103" y="1730"/>
                </a:cubicBezTo>
                <a:cubicBezTo>
                  <a:pt x="5111" y="1828"/>
                  <a:pt x="5104" y="1958"/>
                  <a:pt x="5149" y="2003"/>
                </a:cubicBezTo>
                <a:cubicBezTo>
                  <a:pt x="5194" y="2048"/>
                  <a:pt x="5322" y="1996"/>
                  <a:pt x="5375" y="2003"/>
                </a:cubicBezTo>
                <a:cubicBezTo>
                  <a:pt x="5428" y="2010"/>
                  <a:pt x="5466" y="2041"/>
                  <a:pt x="5466" y="2048"/>
                </a:cubicBezTo>
                <a:cubicBezTo>
                  <a:pt x="5466" y="2055"/>
                  <a:pt x="5413" y="2048"/>
                  <a:pt x="5375" y="2048"/>
                </a:cubicBezTo>
                <a:cubicBezTo>
                  <a:pt x="5337" y="2048"/>
                  <a:pt x="5292" y="2055"/>
                  <a:pt x="5239" y="2048"/>
                </a:cubicBezTo>
                <a:cubicBezTo>
                  <a:pt x="5186" y="2041"/>
                  <a:pt x="5126" y="2003"/>
                  <a:pt x="5058" y="2003"/>
                </a:cubicBezTo>
                <a:cubicBezTo>
                  <a:pt x="4990" y="2003"/>
                  <a:pt x="4891" y="2048"/>
                  <a:pt x="4831" y="2048"/>
                </a:cubicBezTo>
                <a:cubicBezTo>
                  <a:pt x="4771" y="2048"/>
                  <a:pt x="4740" y="2010"/>
                  <a:pt x="4695" y="2003"/>
                </a:cubicBezTo>
                <a:cubicBezTo>
                  <a:pt x="4650" y="1996"/>
                  <a:pt x="4612" y="2003"/>
                  <a:pt x="4559" y="2003"/>
                </a:cubicBezTo>
                <a:cubicBezTo>
                  <a:pt x="4506" y="2003"/>
                  <a:pt x="4454" y="1995"/>
                  <a:pt x="4378" y="2003"/>
                </a:cubicBezTo>
                <a:cubicBezTo>
                  <a:pt x="4302" y="2011"/>
                  <a:pt x="4188" y="2041"/>
                  <a:pt x="4105" y="2048"/>
                </a:cubicBezTo>
                <a:cubicBezTo>
                  <a:pt x="4022" y="2055"/>
                  <a:pt x="3939" y="2048"/>
                  <a:pt x="3879" y="2048"/>
                </a:cubicBezTo>
                <a:cubicBezTo>
                  <a:pt x="3819" y="2048"/>
                  <a:pt x="3788" y="2041"/>
                  <a:pt x="3743" y="2048"/>
                </a:cubicBezTo>
                <a:cubicBezTo>
                  <a:pt x="3698" y="2055"/>
                  <a:pt x="3644" y="2086"/>
                  <a:pt x="3606" y="2093"/>
                </a:cubicBezTo>
                <a:cubicBezTo>
                  <a:pt x="3568" y="2100"/>
                  <a:pt x="3546" y="2100"/>
                  <a:pt x="3516" y="2093"/>
                </a:cubicBezTo>
                <a:cubicBezTo>
                  <a:pt x="3486" y="2086"/>
                  <a:pt x="3470" y="2040"/>
                  <a:pt x="3425" y="2048"/>
                </a:cubicBezTo>
                <a:cubicBezTo>
                  <a:pt x="3380" y="2056"/>
                  <a:pt x="3297" y="2124"/>
                  <a:pt x="3244" y="2139"/>
                </a:cubicBezTo>
                <a:cubicBezTo>
                  <a:pt x="3191" y="2154"/>
                  <a:pt x="3161" y="2139"/>
                  <a:pt x="3108" y="2139"/>
                </a:cubicBezTo>
                <a:cubicBezTo>
                  <a:pt x="3055" y="2139"/>
                  <a:pt x="2979" y="2139"/>
                  <a:pt x="2926" y="2139"/>
                </a:cubicBezTo>
                <a:cubicBezTo>
                  <a:pt x="2873" y="2139"/>
                  <a:pt x="2843" y="2147"/>
                  <a:pt x="2790" y="2139"/>
                </a:cubicBezTo>
                <a:cubicBezTo>
                  <a:pt x="2737" y="2131"/>
                  <a:pt x="2677" y="2101"/>
                  <a:pt x="2609" y="2093"/>
                </a:cubicBezTo>
                <a:cubicBezTo>
                  <a:pt x="2541" y="2085"/>
                  <a:pt x="2458" y="2101"/>
                  <a:pt x="2382" y="2093"/>
                </a:cubicBezTo>
                <a:cubicBezTo>
                  <a:pt x="2306" y="2085"/>
                  <a:pt x="2238" y="2055"/>
                  <a:pt x="2155" y="2048"/>
                </a:cubicBezTo>
                <a:cubicBezTo>
                  <a:pt x="2072" y="2041"/>
                  <a:pt x="1966" y="2048"/>
                  <a:pt x="1883" y="2048"/>
                </a:cubicBezTo>
                <a:cubicBezTo>
                  <a:pt x="1800" y="2048"/>
                  <a:pt x="1716" y="2048"/>
                  <a:pt x="1656" y="2048"/>
                </a:cubicBezTo>
                <a:cubicBezTo>
                  <a:pt x="1596" y="2048"/>
                  <a:pt x="1573" y="2048"/>
                  <a:pt x="1520" y="2048"/>
                </a:cubicBezTo>
                <a:cubicBezTo>
                  <a:pt x="1467" y="2048"/>
                  <a:pt x="1430" y="2056"/>
                  <a:pt x="1339" y="2048"/>
                </a:cubicBezTo>
                <a:cubicBezTo>
                  <a:pt x="1248" y="2040"/>
                  <a:pt x="1074" y="2010"/>
                  <a:pt x="976" y="2003"/>
                </a:cubicBezTo>
                <a:cubicBezTo>
                  <a:pt x="878" y="1996"/>
                  <a:pt x="847" y="2003"/>
                  <a:pt x="749" y="2003"/>
                </a:cubicBezTo>
                <a:cubicBezTo>
                  <a:pt x="651" y="2003"/>
                  <a:pt x="499" y="2011"/>
                  <a:pt x="386" y="2003"/>
                </a:cubicBezTo>
                <a:cubicBezTo>
                  <a:pt x="273" y="1995"/>
                  <a:pt x="91" y="1972"/>
                  <a:pt x="68" y="1957"/>
                </a:cubicBezTo>
                <a:cubicBezTo>
                  <a:pt x="45" y="1942"/>
                  <a:pt x="182" y="1912"/>
                  <a:pt x="250" y="1912"/>
                </a:cubicBezTo>
                <a:cubicBezTo>
                  <a:pt x="318" y="1912"/>
                  <a:pt x="386" y="1949"/>
                  <a:pt x="477" y="1957"/>
                </a:cubicBezTo>
                <a:cubicBezTo>
                  <a:pt x="568" y="1965"/>
                  <a:pt x="756" y="1987"/>
                  <a:pt x="794" y="1957"/>
                </a:cubicBezTo>
                <a:cubicBezTo>
                  <a:pt x="832" y="1927"/>
                  <a:pt x="726" y="1844"/>
                  <a:pt x="703" y="1776"/>
                </a:cubicBezTo>
                <a:cubicBezTo>
                  <a:pt x="680" y="1708"/>
                  <a:pt x="665" y="1632"/>
                  <a:pt x="658" y="1549"/>
                </a:cubicBezTo>
                <a:cubicBezTo>
                  <a:pt x="651" y="1466"/>
                  <a:pt x="688" y="1353"/>
                  <a:pt x="658" y="1277"/>
                </a:cubicBezTo>
                <a:cubicBezTo>
                  <a:pt x="628" y="1201"/>
                  <a:pt x="575" y="1125"/>
                  <a:pt x="477" y="1095"/>
                </a:cubicBezTo>
                <a:cubicBezTo>
                  <a:pt x="379" y="1065"/>
                  <a:pt x="136" y="1110"/>
                  <a:pt x="68" y="1095"/>
                </a:cubicBezTo>
                <a:cubicBezTo>
                  <a:pt x="0" y="1080"/>
                  <a:pt x="15" y="1012"/>
                  <a:pt x="68" y="1005"/>
                </a:cubicBezTo>
                <a:cubicBezTo>
                  <a:pt x="121" y="998"/>
                  <a:pt x="310" y="1050"/>
                  <a:pt x="386" y="1050"/>
                </a:cubicBezTo>
                <a:cubicBezTo>
                  <a:pt x="462" y="1050"/>
                  <a:pt x="477" y="998"/>
                  <a:pt x="522" y="1005"/>
                </a:cubicBezTo>
                <a:cubicBezTo>
                  <a:pt x="567" y="1012"/>
                  <a:pt x="628" y="1035"/>
                  <a:pt x="658" y="1095"/>
                </a:cubicBezTo>
                <a:cubicBezTo>
                  <a:pt x="688" y="1155"/>
                  <a:pt x="696" y="1285"/>
                  <a:pt x="703" y="1368"/>
                </a:cubicBezTo>
                <a:cubicBezTo>
                  <a:pt x="710" y="1451"/>
                  <a:pt x="695" y="1534"/>
                  <a:pt x="703" y="1594"/>
                </a:cubicBezTo>
                <a:cubicBezTo>
                  <a:pt x="711" y="1654"/>
                  <a:pt x="734" y="1685"/>
                  <a:pt x="749" y="1730"/>
                </a:cubicBezTo>
                <a:cubicBezTo>
                  <a:pt x="764" y="1775"/>
                  <a:pt x="779" y="1829"/>
                  <a:pt x="794" y="1867"/>
                </a:cubicBezTo>
                <a:cubicBezTo>
                  <a:pt x="809" y="1905"/>
                  <a:pt x="802" y="1942"/>
                  <a:pt x="840" y="1957"/>
                </a:cubicBezTo>
                <a:cubicBezTo>
                  <a:pt x="878" y="1972"/>
                  <a:pt x="946" y="1949"/>
                  <a:pt x="1021" y="1957"/>
                </a:cubicBezTo>
                <a:cubicBezTo>
                  <a:pt x="1096" y="1965"/>
                  <a:pt x="1217" y="1995"/>
                  <a:pt x="1293" y="2003"/>
                </a:cubicBezTo>
                <a:cubicBezTo>
                  <a:pt x="1369" y="2011"/>
                  <a:pt x="1452" y="2026"/>
                  <a:pt x="1475" y="2003"/>
                </a:cubicBezTo>
                <a:cubicBezTo>
                  <a:pt x="1498" y="1980"/>
                  <a:pt x="1437" y="1935"/>
                  <a:pt x="1429" y="1867"/>
                </a:cubicBezTo>
                <a:cubicBezTo>
                  <a:pt x="1421" y="1799"/>
                  <a:pt x="1452" y="1685"/>
                  <a:pt x="1429" y="1594"/>
                </a:cubicBezTo>
                <a:cubicBezTo>
                  <a:pt x="1406" y="1503"/>
                  <a:pt x="1316" y="1420"/>
                  <a:pt x="1293" y="1322"/>
                </a:cubicBezTo>
                <a:cubicBezTo>
                  <a:pt x="1270" y="1224"/>
                  <a:pt x="1285" y="1088"/>
                  <a:pt x="1293" y="1005"/>
                </a:cubicBezTo>
                <a:cubicBezTo>
                  <a:pt x="1301" y="922"/>
                  <a:pt x="1309" y="891"/>
                  <a:pt x="1339" y="823"/>
                </a:cubicBezTo>
                <a:cubicBezTo>
                  <a:pt x="1369" y="755"/>
                  <a:pt x="1460" y="656"/>
                  <a:pt x="1475" y="596"/>
                </a:cubicBezTo>
                <a:cubicBezTo>
                  <a:pt x="1490" y="536"/>
                  <a:pt x="1467" y="490"/>
                  <a:pt x="1429" y="460"/>
                </a:cubicBezTo>
                <a:cubicBezTo>
                  <a:pt x="1391" y="430"/>
                  <a:pt x="1323" y="430"/>
                  <a:pt x="1248" y="415"/>
                </a:cubicBezTo>
                <a:cubicBezTo>
                  <a:pt x="1173" y="400"/>
                  <a:pt x="1052" y="377"/>
                  <a:pt x="976" y="370"/>
                </a:cubicBezTo>
                <a:cubicBezTo>
                  <a:pt x="900" y="363"/>
                  <a:pt x="862" y="355"/>
                  <a:pt x="794" y="370"/>
                </a:cubicBezTo>
                <a:cubicBezTo>
                  <a:pt x="726" y="385"/>
                  <a:pt x="635" y="445"/>
                  <a:pt x="567" y="460"/>
                </a:cubicBezTo>
                <a:cubicBezTo>
                  <a:pt x="499" y="475"/>
                  <a:pt x="461" y="452"/>
                  <a:pt x="386" y="460"/>
                </a:cubicBezTo>
                <a:cubicBezTo>
                  <a:pt x="311" y="468"/>
                  <a:pt x="174" y="506"/>
                  <a:pt x="114" y="506"/>
                </a:cubicBezTo>
                <a:cubicBezTo>
                  <a:pt x="54" y="506"/>
                  <a:pt x="61" y="468"/>
                  <a:pt x="68" y="460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938" name="Freeform 386"/>
          <p:cNvSpPr>
            <a:spLocks/>
          </p:cNvSpPr>
          <p:nvPr/>
        </p:nvSpPr>
        <p:spPr bwMode="auto">
          <a:xfrm>
            <a:off x="250825" y="3779838"/>
            <a:ext cx="2533650" cy="2722562"/>
          </a:xfrm>
          <a:custGeom>
            <a:avLst/>
            <a:gdLst>
              <a:gd name="T0" fmla="*/ 0 w 1596"/>
              <a:gd name="T1" fmla="*/ 2147483646 h 1715"/>
              <a:gd name="T2" fmla="*/ 2147483646 w 1596"/>
              <a:gd name="T3" fmla="*/ 2147483646 h 1715"/>
              <a:gd name="T4" fmla="*/ 2147483646 w 1596"/>
              <a:gd name="T5" fmla="*/ 2147483646 h 1715"/>
              <a:gd name="T6" fmla="*/ 2147483646 w 1596"/>
              <a:gd name="T7" fmla="*/ 2147483646 h 1715"/>
              <a:gd name="T8" fmla="*/ 2147483646 w 1596"/>
              <a:gd name="T9" fmla="*/ 2147483646 h 1715"/>
              <a:gd name="T10" fmla="*/ 2147483646 w 1596"/>
              <a:gd name="T11" fmla="*/ 2147483646 h 1715"/>
              <a:gd name="T12" fmla="*/ 2147483646 w 1596"/>
              <a:gd name="T13" fmla="*/ 2147483646 h 1715"/>
              <a:gd name="T14" fmla="*/ 2147483646 w 1596"/>
              <a:gd name="T15" fmla="*/ 2147483646 h 1715"/>
              <a:gd name="T16" fmla="*/ 2147483646 w 1596"/>
              <a:gd name="T17" fmla="*/ 2147483646 h 1715"/>
              <a:gd name="T18" fmla="*/ 2147483646 w 1596"/>
              <a:gd name="T19" fmla="*/ 2147483646 h 1715"/>
              <a:gd name="T20" fmla="*/ 2147483646 w 1596"/>
              <a:gd name="T21" fmla="*/ 2147483646 h 1715"/>
              <a:gd name="T22" fmla="*/ 2147483646 w 1596"/>
              <a:gd name="T23" fmla="*/ 2147483646 h 1715"/>
              <a:gd name="T24" fmla="*/ 2147483646 w 1596"/>
              <a:gd name="T25" fmla="*/ 2147483646 h 1715"/>
              <a:gd name="T26" fmla="*/ 2147483646 w 1596"/>
              <a:gd name="T27" fmla="*/ 2147483646 h 1715"/>
              <a:gd name="T28" fmla="*/ 2147483646 w 1596"/>
              <a:gd name="T29" fmla="*/ 2147483646 h 1715"/>
              <a:gd name="T30" fmla="*/ 2147483646 w 1596"/>
              <a:gd name="T31" fmla="*/ 2147483646 h 1715"/>
              <a:gd name="T32" fmla="*/ 2147483646 w 1596"/>
              <a:gd name="T33" fmla="*/ 2147483646 h 1715"/>
              <a:gd name="T34" fmla="*/ 2147483646 w 1596"/>
              <a:gd name="T35" fmla="*/ 2147483646 h 1715"/>
              <a:gd name="T36" fmla="*/ 2147483646 w 1596"/>
              <a:gd name="T37" fmla="*/ 2147483646 h 1715"/>
              <a:gd name="T38" fmla="*/ 2147483646 w 1596"/>
              <a:gd name="T39" fmla="*/ 2147483646 h 1715"/>
              <a:gd name="T40" fmla="*/ 2147483646 w 1596"/>
              <a:gd name="T41" fmla="*/ 2147483646 h 1715"/>
              <a:gd name="T42" fmla="*/ 2147483646 w 1596"/>
              <a:gd name="T43" fmla="*/ 2147483646 h 1715"/>
              <a:gd name="T44" fmla="*/ 2147483646 w 1596"/>
              <a:gd name="T45" fmla="*/ 2147483646 h 1715"/>
              <a:gd name="T46" fmla="*/ 2147483646 w 1596"/>
              <a:gd name="T47" fmla="*/ 2147483646 h 1715"/>
              <a:gd name="T48" fmla="*/ 2147483646 w 1596"/>
              <a:gd name="T49" fmla="*/ 2147483646 h 1715"/>
              <a:gd name="T50" fmla="*/ 2147483646 w 1596"/>
              <a:gd name="T51" fmla="*/ 2147483646 h 1715"/>
              <a:gd name="T52" fmla="*/ 2147483646 w 1596"/>
              <a:gd name="T53" fmla="*/ 2147483646 h 1715"/>
              <a:gd name="T54" fmla="*/ 2147483646 w 1596"/>
              <a:gd name="T55" fmla="*/ 2147483646 h 1715"/>
              <a:gd name="T56" fmla="*/ 2147483646 w 1596"/>
              <a:gd name="T57" fmla="*/ 2147483646 h 1715"/>
              <a:gd name="T58" fmla="*/ 2147483646 w 1596"/>
              <a:gd name="T59" fmla="*/ 2147483646 h 1715"/>
              <a:gd name="T60" fmla="*/ 2147483646 w 1596"/>
              <a:gd name="T61" fmla="*/ 2147483646 h 1715"/>
              <a:gd name="T62" fmla="*/ 2147483646 w 1596"/>
              <a:gd name="T63" fmla="*/ 2147483646 h 1715"/>
              <a:gd name="T64" fmla="*/ 2147483646 w 1596"/>
              <a:gd name="T65" fmla="*/ 2147483646 h 1715"/>
              <a:gd name="T66" fmla="*/ 2147483646 w 1596"/>
              <a:gd name="T67" fmla="*/ 2147483646 h 1715"/>
              <a:gd name="T68" fmla="*/ 2147483646 w 1596"/>
              <a:gd name="T69" fmla="*/ 2147483646 h 1715"/>
              <a:gd name="T70" fmla="*/ 2147483646 w 1596"/>
              <a:gd name="T71" fmla="*/ 2147483646 h 1715"/>
              <a:gd name="T72" fmla="*/ 2147483646 w 1596"/>
              <a:gd name="T73" fmla="*/ 2147483646 h 1715"/>
              <a:gd name="T74" fmla="*/ 2147483646 w 1596"/>
              <a:gd name="T75" fmla="*/ 2147483646 h 1715"/>
              <a:gd name="T76" fmla="*/ 2147483646 w 1596"/>
              <a:gd name="T77" fmla="*/ 2147483646 h 1715"/>
              <a:gd name="T78" fmla="*/ 2147483646 w 1596"/>
              <a:gd name="T79" fmla="*/ 2147483646 h 1715"/>
              <a:gd name="T80" fmla="*/ 2147483646 w 1596"/>
              <a:gd name="T81" fmla="*/ 2147483646 h 1715"/>
              <a:gd name="T82" fmla="*/ 0 w 1596"/>
              <a:gd name="T83" fmla="*/ 2147483646 h 17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596" h="1715">
                <a:moveTo>
                  <a:pt x="0" y="869"/>
                </a:moveTo>
                <a:cubicBezTo>
                  <a:pt x="0" y="869"/>
                  <a:pt x="122" y="869"/>
                  <a:pt x="182" y="869"/>
                </a:cubicBezTo>
                <a:cubicBezTo>
                  <a:pt x="242" y="869"/>
                  <a:pt x="318" y="862"/>
                  <a:pt x="363" y="869"/>
                </a:cubicBezTo>
                <a:cubicBezTo>
                  <a:pt x="408" y="876"/>
                  <a:pt x="378" y="914"/>
                  <a:pt x="454" y="914"/>
                </a:cubicBezTo>
                <a:cubicBezTo>
                  <a:pt x="530" y="914"/>
                  <a:pt x="726" y="877"/>
                  <a:pt x="817" y="869"/>
                </a:cubicBezTo>
                <a:cubicBezTo>
                  <a:pt x="908" y="861"/>
                  <a:pt x="968" y="899"/>
                  <a:pt x="998" y="869"/>
                </a:cubicBezTo>
                <a:cubicBezTo>
                  <a:pt x="1028" y="839"/>
                  <a:pt x="1006" y="748"/>
                  <a:pt x="998" y="687"/>
                </a:cubicBezTo>
                <a:cubicBezTo>
                  <a:pt x="990" y="626"/>
                  <a:pt x="968" y="574"/>
                  <a:pt x="953" y="506"/>
                </a:cubicBezTo>
                <a:cubicBezTo>
                  <a:pt x="938" y="438"/>
                  <a:pt x="908" y="355"/>
                  <a:pt x="908" y="279"/>
                </a:cubicBezTo>
                <a:cubicBezTo>
                  <a:pt x="908" y="203"/>
                  <a:pt x="938" y="97"/>
                  <a:pt x="953" y="52"/>
                </a:cubicBezTo>
                <a:cubicBezTo>
                  <a:pt x="968" y="7"/>
                  <a:pt x="991" y="0"/>
                  <a:pt x="998" y="7"/>
                </a:cubicBezTo>
                <a:cubicBezTo>
                  <a:pt x="1005" y="14"/>
                  <a:pt x="1005" y="59"/>
                  <a:pt x="998" y="97"/>
                </a:cubicBezTo>
                <a:cubicBezTo>
                  <a:pt x="991" y="135"/>
                  <a:pt x="960" y="196"/>
                  <a:pt x="953" y="234"/>
                </a:cubicBezTo>
                <a:cubicBezTo>
                  <a:pt x="946" y="272"/>
                  <a:pt x="946" y="271"/>
                  <a:pt x="953" y="324"/>
                </a:cubicBezTo>
                <a:cubicBezTo>
                  <a:pt x="960" y="377"/>
                  <a:pt x="983" y="483"/>
                  <a:pt x="998" y="551"/>
                </a:cubicBezTo>
                <a:cubicBezTo>
                  <a:pt x="1013" y="619"/>
                  <a:pt x="1036" y="672"/>
                  <a:pt x="1044" y="732"/>
                </a:cubicBezTo>
                <a:cubicBezTo>
                  <a:pt x="1052" y="792"/>
                  <a:pt x="1037" y="831"/>
                  <a:pt x="1044" y="914"/>
                </a:cubicBezTo>
                <a:cubicBezTo>
                  <a:pt x="1051" y="997"/>
                  <a:pt x="1051" y="1201"/>
                  <a:pt x="1089" y="1231"/>
                </a:cubicBezTo>
                <a:cubicBezTo>
                  <a:pt x="1127" y="1261"/>
                  <a:pt x="1203" y="1148"/>
                  <a:pt x="1271" y="1095"/>
                </a:cubicBezTo>
                <a:cubicBezTo>
                  <a:pt x="1339" y="1042"/>
                  <a:pt x="1459" y="974"/>
                  <a:pt x="1497" y="914"/>
                </a:cubicBezTo>
                <a:cubicBezTo>
                  <a:pt x="1535" y="854"/>
                  <a:pt x="1482" y="777"/>
                  <a:pt x="1497" y="732"/>
                </a:cubicBezTo>
                <a:cubicBezTo>
                  <a:pt x="1512" y="687"/>
                  <a:pt x="1580" y="634"/>
                  <a:pt x="1588" y="642"/>
                </a:cubicBezTo>
                <a:cubicBezTo>
                  <a:pt x="1596" y="650"/>
                  <a:pt x="1558" y="733"/>
                  <a:pt x="1543" y="778"/>
                </a:cubicBezTo>
                <a:cubicBezTo>
                  <a:pt x="1528" y="823"/>
                  <a:pt x="1520" y="869"/>
                  <a:pt x="1497" y="914"/>
                </a:cubicBezTo>
                <a:cubicBezTo>
                  <a:pt x="1474" y="959"/>
                  <a:pt x="1452" y="1005"/>
                  <a:pt x="1407" y="1050"/>
                </a:cubicBezTo>
                <a:cubicBezTo>
                  <a:pt x="1362" y="1095"/>
                  <a:pt x="1270" y="1148"/>
                  <a:pt x="1225" y="1186"/>
                </a:cubicBezTo>
                <a:cubicBezTo>
                  <a:pt x="1180" y="1224"/>
                  <a:pt x="1157" y="1254"/>
                  <a:pt x="1134" y="1277"/>
                </a:cubicBezTo>
                <a:cubicBezTo>
                  <a:pt x="1111" y="1300"/>
                  <a:pt x="1096" y="1284"/>
                  <a:pt x="1089" y="1322"/>
                </a:cubicBezTo>
                <a:cubicBezTo>
                  <a:pt x="1082" y="1360"/>
                  <a:pt x="1104" y="1444"/>
                  <a:pt x="1089" y="1504"/>
                </a:cubicBezTo>
                <a:cubicBezTo>
                  <a:pt x="1074" y="1564"/>
                  <a:pt x="1028" y="1655"/>
                  <a:pt x="998" y="1685"/>
                </a:cubicBezTo>
                <a:cubicBezTo>
                  <a:pt x="968" y="1715"/>
                  <a:pt x="908" y="1700"/>
                  <a:pt x="908" y="1685"/>
                </a:cubicBezTo>
                <a:cubicBezTo>
                  <a:pt x="908" y="1670"/>
                  <a:pt x="975" y="1632"/>
                  <a:pt x="998" y="1594"/>
                </a:cubicBezTo>
                <a:cubicBezTo>
                  <a:pt x="1021" y="1556"/>
                  <a:pt x="1029" y="1496"/>
                  <a:pt x="1044" y="1458"/>
                </a:cubicBezTo>
                <a:cubicBezTo>
                  <a:pt x="1059" y="1420"/>
                  <a:pt x="1089" y="1421"/>
                  <a:pt x="1089" y="1368"/>
                </a:cubicBezTo>
                <a:cubicBezTo>
                  <a:pt x="1089" y="1315"/>
                  <a:pt x="1059" y="1209"/>
                  <a:pt x="1044" y="1141"/>
                </a:cubicBezTo>
                <a:cubicBezTo>
                  <a:pt x="1029" y="1073"/>
                  <a:pt x="1028" y="997"/>
                  <a:pt x="998" y="959"/>
                </a:cubicBezTo>
                <a:cubicBezTo>
                  <a:pt x="968" y="921"/>
                  <a:pt x="930" y="914"/>
                  <a:pt x="862" y="914"/>
                </a:cubicBezTo>
                <a:cubicBezTo>
                  <a:pt x="794" y="914"/>
                  <a:pt x="665" y="952"/>
                  <a:pt x="590" y="959"/>
                </a:cubicBezTo>
                <a:cubicBezTo>
                  <a:pt x="515" y="966"/>
                  <a:pt x="447" y="966"/>
                  <a:pt x="409" y="959"/>
                </a:cubicBezTo>
                <a:cubicBezTo>
                  <a:pt x="371" y="952"/>
                  <a:pt x="401" y="929"/>
                  <a:pt x="363" y="914"/>
                </a:cubicBezTo>
                <a:cubicBezTo>
                  <a:pt x="325" y="899"/>
                  <a:pt x="242" y="869"/>
                  <a:pt x="182" y="869"/>
                </a:cubicBezTo>
                <a:cubicBezTo>
                  <a:pt x="122" y="869"/>
                  <a:pt x="0" y="869"/>
                  <a:pt x="0" y="869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939" name="Oval 387"/>
          <p:cNvSpPr>
            <a:spLocks noChangeArrowheads="1"/>
          </p:cNvSpPr>
          <p:nvPr/>
        </p:nvSpPr>
        <p:spPr bwMode="auto">
          <a:xfrm>
            <a:off x="769938" y="3516313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40" name="Freeform 388"/>
          <p:cNvSpPr>
            <a:spLocks/>
          </p:cNvSpPr>
          <p:nvPr/>
        </p:nvSpPr>
        <p:spPr bwMode="auto">
          <a:xfrm>
            <a:off x="1230313" y="3203575"/>
            <a:ext cx="217487" cy="82550"/>
          </a:xfrm>
          <a:custGeom>
            <a:avLst/>
            <a:gdLst>
              <a:gd name="T0" fmla="*/ 0 w 137"/>
              <a:gd name="T1" fmla="*/ 2147483646 h 52"/>
              <a:gd name="T2" fmla="*/ 2147483646 w 137"/>
              <a:gd name="T3" fmla="*/ 2147483646 h 52"/>
              <a:gd name="T4" fmla="*/ 2147483646 w 137"/>
              <a:gd name="T5" fmla="*/ 2147483646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52">
                <a:moveTo>
                  <a:pt x="0" y="52"/>
                </a:moveTo>
                <a:cubicBezTo>
                  <a:pt x="11" y="33"/>
                  <a:pt x="23" y="14"/>
                  <a:pt x="46" y="7"/>
                </a:cubicBezTo>
                <a:cubicBezTo>
                  <a:pt x="69" y="0"/>
                  <a:pt x="122" y="7"/>
                  <a:pt x="137" y="7"/>
                </a:cubicBezTo>
              </a:path>
            </a:pathLst>
          </a:custGeom>
          <a:noFill/>
          <a:ln w="28575" cmpd="sng">
            <a:solidFill>
              <a:srgbClr val="FF7C8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41" name="Freeform 389"/>
          <p:cNvSpPr>
            <a:spLocks/>
          </p:cNvSpPr>
          <p:nvPr/>
        </p:nvSpPr>
        <p:spPr bwMode="auto">
          <a:xfrm>
            <a:off x="1187450" y="3348038"/>
            <a:ext cx="217488" cy="82550"/>
          </a:xfrm>
          <a:custGeom>
            <a:avLst/>
            <a:gdLst>
              <a:gd name="T0" fmla="*/ 0 w 137"/>
              <a:gd name="T1" fmla="*/ 2147483646 h 52"/>
              <a:gd name="T2" fmla="*/ 2147483646 w 137"/>
              <a:gd name="T3" fmla="*/ 2147483646 h 52"/>
              <a:gd name="T4" fmla="*/ 2147483646 w 137"/>
              <a:gd name="T5" fmla="*/ 2147483646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52">
                <a:moveTo>
                  <a:pt x="0" y="52"/>
                </a:moveTo>
                <a:cubicBezTo>
                  <a:pt x="11" y="33"/>
                  <a:pt x="23" y="14"/>
                  <a:pt x="46" y="7"/>
                </a:cubicBezTo>
                <a:cubicBezTo>
                  <a:pt x="69" y="0"/>
                  <a:pt x="122" y="7"/>
                  <a:pt x="137" y="7"/>
                </a:cubicBezTo>
              </a:path>
            </a:pathLst>
          </a:custGeom>
          <a:noFill/>
          <a:ln w="28575" cmpd="sng">
            <a:solidFill>
              <a:srgbClr val="FF7C8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42" name="Freeform 390"/>
          <p:cNvSpPr>
            <a:spLocks/>
          </p:cNvSpPr>
          <p:nvPr/>
        </p:nvSpPr>
        <p:spPr bwMode="auto">
          <a:xfrm>
            <a:off x="1144588" y="3462338"/>
            <a:ext cx="217487" cy="82550"/>
          </a:xfrm>
          <a:custGeom>
            <a:avLst/>
            <a:gdLst>
              <a:gd name="T0" fmla="*/ 0 w 137"/>
              <a:gd name="T1" fmla="*/ 2147483646 h 52"/>
              <a:gd name="T2" fmla="*/ 2147483646 w 137"/>
              <a:gd name="T3" fmla="*/ 2147483646 h 52"/>
              <a:gd name="T4" fmla="*/ 2147483646 w 137"/>
              <a:gd name="T5" fmla="*/ 2147483646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52">
                <a:moveTo>
                  <a:pt x="0" y="52"/>
                </a:moveTo>
                <a:cubicBezTo>
                  <a:pt x="11" y="33"/>
                  <a:pt x="23" y="14"/>
                  <a:pt x="46" y="7"/>
                </a:cubicBezTo>
                <a:cubicBezTo>
                  <a:pt x="69" y="0"/>
                  <a:pt x="122" y="7"/>
                  <a:pt x="137" y="7"/>
                </a:cubicBezTo>
              </a:path>
            </a:pathLst>
          </a:custGeom>
          <a:noFill/>
          <a:ln w="28575" cmpd="sng">
            <a:solidFill>
              <a:srgbClr val="FF7C8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43" name="Freeform 391"/>
          <p:cNvSpPr>
            <a:spLocks/>
          </p:cNvSpPr>
          <p:nvPr/>
        </p:nvSpPr>
        <p:spPr bwMode="auto">
          <a:xfrm flipH="1">
            <a:off x="1446213" y="3200400"/>
            <a:ext cx="217487" cy="82550"/>
          </a:xfrm>
          <a:custGeom>
            <a:avLst/>
            <a:gdLst>
              <a:gd name="T0" fmla="*/ 0 w 137"/>
              <a:gd name="T1" fmla="*/ 2147483646 h 52"/>
              <a:gd name="T2" fmla="*/ 2147483646 w 137"/>
              <a:gd name="T3" fmla="*/ 2147483646 h 52"/>
              <a:gd name="T4" fmla="*/ 2147483646 w 137"/>
              <a:gd name="T5" fmla="*/ 2147483646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52">
                <a:moveTo>
                  <a:pt x="0" y="52"/>
                </a:moveTo>
                <a:cubicBezTo>
                  <a:pt x="11" y="33"/>
                  <a:pt x="23" y="14"/>
                  <a:pt x="46" y="7"/>
                </a:cubicBezTo>
                <a:cubicBezTo>
                  <a:pt x="69" y="0"/>
                  <a:pt x="122" y="7"/>
                  <a:pt x="137" y="7"/>
                </a:cubicBezTo>
              </a:path>
            </a:pathLst>
          </a:custGeom>
          <a:noFill/>
          <a:ln w="28575" cmpd="sng">
            <a:solidFill>
              <a:srgbClr val="CC330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44" name="Freeform 392"/>
          <p:cNvSpPr>
            <a:spLocks/>
          </p:cNvSpPr>
          <p:nvPr/>
        </p:nvSpPr>
        <p:spPr bwMode="auto">
          <a:xfrm flipH="1">
            <a:off x="1403350" y="3348038"/>
            <a:ext cx="217488" cy="82550"/>
          </a:xfrm>
          <a:custGeom>
            <a:avLst/>
            <a:gdLst>
              <a:gd name="T0" fmla="*/ 0 w 137"/>
              <a:gd name="T1" fmla="*/ 2147483646 h 52"/>
              <a:gd name="T2" fmla="*/ 2147483646 w 137"/>
              <a:gd name="T3" fmla="*/ 2147483646 h 52"/>
              <a:gd name="T4" fmla="*/ 2147483646 w 137"/>
              <a:gd name="T5" fmla="*/ 2147483646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52">
                <a:moveTo>
                  <a:pt x="0" y="52"/>
                </a:moveTo>
                <a:cubicBezTo>
                  <a:pt x="11" y="33"/>
                  <a:pt x="23" y="14"/>
                  <a:pt x="46" y="7"/>
                </a:cubicBezTo>
                <a:cubicBezTo>
                  <a:pt x="69" y="0"/>
                  <a:pt x="122" y="7"/>
                  <a:pt x="137" y="7"/>
                </a:cubicBezTo>
              </a:path>
            </a:pathLst>
          </a:custGeom>
          <a:noFill/>
          <a:ln w="28575" cmpd="sng">
            <a:solidFill>
              <a:srgbClr val="CC330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45" name="Freeform 393"/>
          <p:cNvSpPr>
            <a:spLocks/>
          </p:cNvSpPr>
          <p:nvPr/>
        </p:nvSpPr>
        <p:spPr bwMode="auto">
          <a:xfrm flipH="1">
            <a:off x="1346200" y="3449638"/>
            <a:ext cx="287338" cy="111125"/>
          </a:xfrm>
          <a:custGeom>
            <a:avLst/>
            <a:gdLst>
              <a:gd name="T0" fmla="*/ 0 w 137"/>
              <a:gd name="T1" fmla="*/ 2147483646 h 52"/>
              <a:gd name="T2" fmla="*/ 2147483646 w 137"/>
              <a:gd name="T3" fmla="*/ 2147483646 h 52"/>
              <a:gd name="T4" fmla="*/ 2147483646 w 137"/>
              <a:gd name="T5" fmla="*/ 2147483646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52">
                <a:moveTo>
                  <a:pt x="0" y="52"/>
                </a:moveTo>
                <a:cubicBezTo>
                  <a:pt x="11" y="33"/>
                  <a:pt x="23" y="14"/>
                  <a:pt x="46" y="7"/>
                </a:cubicBezTo>
                <a:cubicBezTo>
                  <a:pt x="69" y="0"/>
                  <a:pt x="122" y="7"/>
                  <a:pt x="137" y="7"/>
                </a:cubicBezTo>
              </a:path>
            </a:pathLst>
          </a:custGeom>
          <a:noFill/>
          <a:ln w="28575" cmpd="sng">
            <a:solidFill>
              <a:srgbClr val="CC330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46" name="Oval 394"/>
          <p:cNvSpPr>
            <a:spLocks noChangeArrowheads="1"/>
          </p:cNvSpPr>
          <p:nvPr/>
        </p:nvSpPr>
        <p:spPr bwMode="auto">
          <a:xfrm>
            <a:off x="900113" y="3430588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47" name="Oval 395"/>
          <p:cNvSpPr>
            <a:spLocks noChangeArrowheads="1"/>
          </p:cNvSpPr>
          <p:nvPr/>
        </p:nvSpPr>
        <p:spPr bwMode="auto">
          <a:xfrm>
            <a:off x="1044575" y="3214688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48" name="Oval 396"/>
          <p:cNvSpPr>
            <a:spLocks noChangeArrowheads="1"/>
          </p:cNvSpPr>
          <p:nvPr/>
        </p:nvSpPr>
        <p:spPr bwMode="auto">
          <a:xfrm>
            <a:off x="1116013" y="3027363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49" name="Oval 397"/>
          <p:cNvSpPr>
            <a:spLocks noChangeArrowheads="1"/>
          </p:cNvSpPr>
          <p:nvPr/>
        </p:nvSpPr>
        <p:spPr bwMode="auto">
          <a:xfrm>
            <a:off x="1260475" y="2925763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50" name="Oval 398"/>
          <p:cNvSpPr>
            <a:spLocks noChangeArrowheads="1"/>
          </p:cNvSpPr>
          <p:nvPr/>
        </p:nvSpPr>
        <p:spPr bwMode="auto">
          <a:xfrm>
            <a:off x="1476375" y="2854325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51" name="Oval 399"/>
          <p:cNvSpPr>
            <a:spLocks noChangeArrowheads="1"/>
          </p:cNvSpPr>
          <p:nvPr/>
        </p:nvSpPr>
        <p:spPr bwMode="auto">
          <a:xfrm>
            <a:off x="1692275" y="2925763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52" name="Oval 400"/>
          <p:cNvSpPr>
            <a:spLocks noChangeArrowheads="1"/>
          </p:cNvSpPr>
          <p:nvPr/>
        </p:nvSpPr>
        <p:spPr bwMode="auto">
          <a:xfrm>
            <a:off x="1692275" y="3070225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53" name="Oval 401"/>
          <p:cNvSpPr>
            <a:spLocks noChangeArrowheads="1"/>
          </p:cNvSpPr>
          <p:nvPr/>
        </p:nvSpPr>
        <p:spPr bwMode="auto">
          <a:xfrm>
            <a:off x="1692275" y="3286125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54" name="Oval 402"/>
          <p:cNvSpPr>
            <a:spLocks noChangeArrowheads="1"/>
          </p:cNvSpPr>
          <p:nvPr/>
        </p:nvSpPr>
        <p:spPr bwMode="auto">
          <a:xfrm>
            <a:off x="1849438" y="3214688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55" name="Oval 403"/>
          <p:cNvSpPr>
            <a:spLocks noChangeArrowheads="1"/>
          </p:cNvSpPr>
          <p:nvPr/>
        </p:nvSpPr>
        <p:spPr bwMode="auto">
          <a:xfrm>
            <a:off x="1836738" y="3373438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56" name="Oval 404"/>
          <p:cNvSpPr>
            <a:spLocks noChangeArrowheads="1"/>
          </p:cNvSpPr>
          <p:nvPr/>
        </p:nvSpPr>
        <p:spPr bwMode="auto">
          <a:xfrm>
            <a:off x="2052638" y="3430588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57" name="Oval 405"/>
          <p:cNvSpPr>
            <a:spLocks noChangeArrowheads="1"/>
          </p:cNvSpPr>
          <p:nvPr/>
        </p:nvSpPr>
        <p:spPr bwMode="auto">
          <a:xfrm>
            <a:off x="2411413" y="3502025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CCFF"/>
            </a:solidFill>
            <a:round/>
            <a:headEnd/>
            <a:tailEnd/>
          </a:ln>
          <a:effectLst>
            <a:prstShdw prst="shdw13" dist="53882" dir="13500000">
              <a:srgbClr val="990099">
                <a:alpha val="50000"/>
              </a:srgbClr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58" name="Oval 406"/>
          <p:cNvSpPr>
            <a:spLocks noChangeArrowheads="1"/>
          </p:cNvSpPr>
          <p:nvPr/>
        </p:nvSpPr>
        <p:spPr bwMode="auto">
          <a:xfrm>
            <a:off x="2557463" y="3430588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59" name="Oval 407"/>
          <p:cNvSpPr>
            <a:spLocks noChangeArrowheads="1"/>
          </p:cNvSpPr>
          <p:nvPr/>
        </p:nvSpPr>
        <p:spPr bwMode="auto">
          <a:xfrm>
            <a:off x="2627313" y="3214688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60" name="Oval 408"/>
          <p:cNvSpPr>
            <a:spLocks noChangeArrowheads="1"/>
          </p:cNvSpPr>
          <p:nvPr/>
        </p:nvSpPr>
        <p:spPr bwMode="auto">
          <a:xfrm>
            <a:off x="2714625" y="3041650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61" name="Oval 409"/>
          <p:cNvSpPr>
            <a:spLocks noChangeArrowheads="1"/>
          </p:cNvSpPr>
          <p:nvPr/>
        </p:nvSpPr>
        <p:spPr bwMode="auto">
          <a:xfrm>
            <a:off x="2930525" y="2982913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62" name="Oval 410"/>
          <p:cNvSpPr>
            <a:spLocks noChangeArrowheads="1"/>
          </p:cNvSpPr>
          <p:nvPr/>
        </p:nvSpPr>
        <p:spPr bwMode="auto">
          <a:xfrm>
            <a:off x="3276600" y="2998788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63" name="Oval 411"/>
          <p:cNvSpPr>
            <a:spLocks noChangeArrowheads="1"/>
          </p:cNvSpPr>
          <p:nvPr/>
        </p:nvSpPr>
        <p:spPr bwMode="auto">
          <a:xfrm>
            <a:off x="3492500" y="3141663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64" name="Oval 412"/>
          <p:cNvSpPr>
            <a:spLocks noChangeArrowheads="1"/>
          </p:cNvSpPr>
          <p:nvPr/>
        </p:nvSpPr>
        <p:spPr bwMode="auto">
          <a:xfrm>
            <a:off x="3565525" y="3257550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65" name="Oval 413"/>
          <p:cNvSpPr>
            <a:spLocks noChangeArrowheads="1"/>
          </p:cNvSpPr>
          <p:nvPr/>
        </p:nvSpPr>
        <p:spPr bwMode="auto">
          <a:xfrm>
            <a:off x="3478213" y="3386138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66" name="Freeform 414"/>
          <p:cNvSpPr>
            <a:spLocks/>
          </p:cNvSpPr>
          <p:nvPr/>
        </p:nvSpPr>
        <p:spPr bwMode="auto">
          <a:xfrm>
            <a:off x="2814638" y="3205163"/>
            <a:ext cx="288925" cy="168275"/>
          </a:xfrm>
          <a:custGeom>
            <a:avLst/>
            <a:gdLst>
              <a:gd name="T0" fmla="*/ 0 w 182"/>
              <a:gd name="T1" fmla="*/ 2147483646 h 106"/>
              <a:gd name="T2" fmla="*/ 2147483646 w 182"/>
              <a:gd name="T3" fmla="*/ 2147483646 h 106"/>
              <a:gd name="T4" fmla="*/ 2147483646 w 182"/>
              <a:gd name="T5" fmla="*/ 2147483646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06">
                <a:moveTo>
                  <a:pt x="0" y="106"/>
                </a:moveTo>
                <a:cubicBezTo>
                  <a:pt x="30" y="68"/>
                  <a:pt x="61" y="30"/>
                  <a:pt x="91" y="15"/>
                </a:cubicBezTo>
                <a:cubicBezTo>
                  <a:pt x="121" y="0"/>
                  <a:pt x="167" y="15"/>
                  <a:pt x="182" y="15"/>
                </a:cubicBezTo>
              </a:path>
            </a:pathLst>
          </a:custGeom>
          <a:noFill/>
          <a:ln w="28575" cmpd="sng">
            <a:solidFill>
              <a:srgbClr val="FF7C8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67" name="Freeform 415"/>
          <p:cNvSpPr>
            <a:spLocks/>
          </p:cNvSpPr>
          <p:nvPr/>
        </p:nvSpPr>
        <p:spPr bwMode="auto">
          <a:xfrm>
            <a:off x="2771775" y="3359150"/>
            <a:ext cx="288925" cy="168275"/>
          </a:xfrm>
          <a:custGeom>
            <a:avLst/>
            <a:gdLst>
              <a:gd name="T0" fmla="*/ 0 w 182"/>
              <a:gd name="T1" fmla="*/ 2147483646 h 106"/>
              <a:gd name="T2" fmla="*/ 2147483646 w 182"/>
              <a:gd name="T3" fmla="*/ 2147483646 h 106"/>
              <a:gd name="T4" fmla="*/ 2147483646 w 182"/>
              <a:gd name="T5" fmla="*/ 2147483646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06">
                <a:moveTo>
                  <a:pt x="0" y="106"/>
                </a:moveTo>
                <a:cubicBezTo>
                  <a:pt x="30" y="68"/>
                  <a:pt x="61" y="30"/>
                  <a:pt x="91" y="15"/>
                </a:cubicBezTo>
                <a:cubicBezTo>
                  <a:pt x="121" y="0"/>
                  <a:pt x="167" y="15"/>
                  <a:pt x="182" y="15"/>
                </a:cubicBezTo>
              </a:path>
            </a:pathLst>
          </a:custGeom>
          <a:noFill/>
          <a:ln w="28575" cmpd="sng">
            <a:solidFill>
              <a:srgbClr val="FF7C8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68" name="Freeform 416"/>
          <p:cNvSpPr>
            <a:spLocks/>
          </p:cNvSpPr>
          <p:nvPr/>
        </p:nvSpPr>
        <p:spPr bwMode="auto">
          <a:xfrm flipH="1">
            <a:off x="3073400" y="3214688"/>
            <a:ext cx="433388" cy="100012"/>
          </a:xfrm>
          <a:custGeom>
            <a:avLst/>
            <a:gdLst>
              <a:gd name="T0" fmla="*/ 0 w 182"/>
              <a:gd name="T1" fmla="*/ 2147483646 h 106"/>
              <a:gd name="T2" fmla="*/ 2147483646 w 182"/>
              <a:gd name="T3" fmla="*/ 2147483646 h 106"/>
              <a:gd name="T4" fmla="*/ 2147483646 w 182"/>
              <a:gd name="T5" fmla="*/ 2147483646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06">
                <a:moveTo>
                  <a:pt x="0" y="106"/>
                </a:moveTo>
                <a:cubicBezTo>
                  <a:pt x="30" y="68"/>
                  <a:pt x="61" y="30"/>
                  <a:pt x="91" y="15"/>
                </a:cubicBezTo>
                <a:cubicBezTo>
                  <a:pt x="121" y="0"/>
                  <a:pt x="167" y="15"/>
                  <a:pt x="182" y="15"/>
                </a:cubicBezTo>
              </a:path>
            </a:pathLst>
          </a:custGeom>
          <a:noFill/>
          <a:ln w="28575" cmpd="sng">
            <a:solidFill>
              <a:srgbClr val="CC330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69" name="Freeform 417"/>
          <p:cNvSpPr>
            <a:spLocks/>
          </p:cNvSpPr>
          <p:nvPr/>
        </p:nvSpPr>
        <p:spPr bwMode="auto">
          <a:xfrm flipH="1">
            <a:off x="3060700" y="3373438"/>
            <a:ext cx="373063" cy="71437"/>
          </a:xfrm>
          <a:custGeom>
            <a:avLst/>
            <a:gdLst>
              <a:gd name="T0" fmla="*/ 0 w 182"/>
              <a:gd name="T1" fmla="*/ 2147483646 h 106"/>
              <a:gd name="T2" fmla="*/ 2147483646 w 182"/>
              <a:gd name="T3" fmla="*/ 2147483646 h 106"/>
              <a:gd name="T4" fmla="*/ 2147483646 w 182"/>
              <a:gd name="T5" fmla="*/ 2147483646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106">
                <a:moveTo>
                  <a:pt x="0" y="106"/>
                </a:moveTo>
                <a:cubicBezTo>
                  <a:pt x="30" y="68"/>
                  <a:pt x="61" y="30"/>
                  <a:pt x="91" y="15"/>
                </a:cubicBezTo>
                <a:cubicBezTo>
                  <a:pt x="121" y="0"/>
                  <a:pt x="167" y="15"/>
                  <a:pt x="182" y="15"/>
                </a:cubicBezTo>
              </a:path>
            </a:pathLst>
          </a:custGeom>
          <a:noFill/>
          <a:ln w="28575" cmpd="sng">
            <a:solidFill>
              <a:srgbClr val="CC330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70" name="Freeform 418"/>
          <p:cNvSpPr>
            <a:spLocks/>
          </p:cNvSpPr>
          <p:nvPr/>
        </p:nvSpPr>
        <p:spPr bwMode="auto">
          <a:xfrm>
            <a:off x="4743450" y="3300413"/>
            <a:ext cx="1588" cy="144462"/>
          </a:xfrm>
          <a:custGeom>
            <a:avLst/>
            <a:gdLst>
              <a:gd name="T0" fmla="*/ 0 w 1"/>
              <a:gd name="T1" fmla="*/ 2147483646 h 91"/>
              <a:gd name="T2" fmla="*/ 0 w 1"/>
              <a:gd name="T3" fmla="*/ 0 h 9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91">
                <a:moveTo>
                  <a:pt x="0" y="91"/>
                </a:moveTo>
                <a:cubicBezTo>
                  <a:pt x="0" y="53"/>
                  <a:pt x="0" y="15"/>
                  <a:pt x="0" y="0"/>
                </a:cubicBezTo>
              </a:path>
            </a:pathLst>
          </a:custGeom>
          <a:noFill/>
          <a:ln w="28575" cmpd="sng">
            <a:solidFill>
              <a:srgbClr val="FF7C8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71" name="Freeform 419"/>
          <p:cNvSpPr>
            <a:spLocks/>
          </p:cNvSpPr>
          <p:nvPr/>
        </p:nvSpPr>
        <p:spPr bwMode="auto">
          <a:xfrm>
            <a:off x="4845050" y="3371850"/>
            <a:ext cx="1588" cy="144463"/>
          </a:xfrm>
          <a:custGeom>
            <a:avLst/>
            <a:gdLst>
              <a:gd name="T0" fmla="*/ 0 w 1"/>
              <a:gd name="T1" fmla="*/ 2147483646 h 91"/>
              <a:gd name="T2" fmla="*/ 0 w 1"/>
              <a:gd name="T3" fmla="*/ 0 h 9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91">
                <a:moveTo>
                  <a:pt x="0" y="91"/>
                </a:moveTo>
                <a:cubicBezTo>
                  <a:pt x="0" y="53"/>
                  <a:pt x="0" y="15"/>
                  <a:pt x="0" y="0"/>
                </a:cubicBezTo>
              </a:path>
            </a:pathLst>
          </a:custGeom>
          <a:noFill/>
          <a:ln w="28575" cmpd="sng">
            <a:solidFill>
              <a:srgbClr val="FF7C8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72" name="Freeform 420"/>
          <p:cNvSpPr>
            <a:spLocks/>
          </p:cNvSpPr>
          <p:nvPr/>
        </p:nvSpPr>
        <p:spPr bwMode="auto">
          <a:xfrm>
            <a:off x="4643438" y="3170238"/>
            <a:ext cx="1587" cy="144462"/>
          </a:xfrm>
          <a:custGeom>
            <a:avLst/>
            <a:gdLst>
              <a:gd name="T0" fmla="*/ 0 w 1"/>
              <a:gd name="T1" fmla="*/ 2147483646 h 91"/>
              <a:gd name="T2" fmla="*/ 0 w 1"/>
              <a:gd name="T3" fmla="*/ 0 h 9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91">
                <a:moveTo>
                  <a:pt x="0" y="91"/>
                </a:moveTo>
                <a:cubicBezTo>
                  <a:pt x="0" y="53"/>
                  <a:pt x="0" y="15"/>
                  <a:pt x="0" y="0"/>
                </a:cubicBezTo>
              </a:path>
            </a:pathLst>
          </a:custGeom>
          <a:noFill/>
          <a:ln w="28575" cmpd="sng">
            <a:solidFill>
              <a:srgbClr val="FF7C8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73" name="Freeform 421"/>
          <p:cNvSpPr>
            <a:spLocks/>
          </p:cNvSpPr>
          <p:nvPr/>
        </p:nvSpPr>
        <p:spPr bwMode="auto">
          <a:xfrm>
            <a:off x="4643438" y="3098800"/>
            <a:ext cx="215900" cy="73025"/>
          </a:xfrm>
          <a:custGeom>
            <a:avLst/>
            <a:gdLst>
              <a:gd name="T0" fmla="*/ 0 w 136"/>
              <a:gd name="T1" fmla="*/ 2147483646 h 46"/>
              <a:gd name="T2" fmla="*/ 2147483646 w 136"/>
              <a:gd name="T3" fmla="*/ 0 h 46"/>
              <a:gd name="T4" fmla="*/ 2147483646 w 136"/>
              <a:gd name="T5" fmla="*/ 2147483646 h 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" h="46">
                <a:moveTo>
                  <a:pt x="0" y="46"/>
                </a:moveTo>
                <a:cubicBezTo>
                  <a:pt x="11" y="23"/>
                  <a:pt x="23" y="0"/>
                  <a:pt x="46" y="0"/>
                </a:cubicBezTo>
                <a:cubicBezTo>
                  <a:pt x="69" y="0"/>
                  <a:pt x="102" y="23"/>
                  <a:pt x="136" y="46"/>
                </a:cubicBezTo>
              </a:path>
            </a:pathLst>
          </a:custGeom>
          <a:noFill/>
          <a:ln w="28575" cmpd="sng">
            <a:solidFill>
              <a:srgbClr val="CC330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74" name="Freeform 422"/>
          <p:cNvSpPr>
            <a:spLocks/>
          </p:cNvSpPr>
          <p:nvPr/>
        </p:nvSpPr>
        <p:spPr bwMode="auto">
          <a:xfrm>
            <a:off x="4730750" y="3243263"/>
            <a:ext cx="215900" cy="73025"/>
          </a:xfrm>
          <a:custGeom>
            <a:avLst/>
            <a:gdLst>
              <a:gd name="T0" fmla="*/ 0 w 136"/>
              <a:gd name="T1" fmla="*/ 2147483646 h 46"/>
              <a:gd name="T2" fmla="*/ 2147483646 w 136"/>
              <a:gd name="T3" fmla="*/ 0 h 46"/>
              <a:gd name="T4" fmla="*/ 2147483646 w 136"/>
              <a:gd name="T5" fmla="*/ 2147483646 h 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" h="46">
                <a:moveTo>
                  <a:pt x="0" y="46"/>
                </a:moveTo>
                <a:cubicBezTo>
                  <a:pt x="11" y="23"/>
                  <a:pt x="23" y="0"/>
                  <a:pt x="46" y="0"/>
                </a:cubicBezTo>
                <a:cubicBezTo>
                  <a:pt x="69" y="0"/>
                  <a:pt x="102" y="23"/>
                  <a:pt x="136" y="46"/>
                </a:cubicBezTo>
              </a:path>
            </a:pathLst>
          </a:custGeom>
          <a:noFill/>
          <a:ln w="28575" cmpd="sng">
            <a:solidFill>
              <a:srgbClr val="CC330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75" name="Freeform 423"/>
          <p:cNvSpPr>
            <a:spLocks/>
          </p:cNvSpPr>
          <p:nvPr/>
        </p:nvSpPr>
        <p:spPr bwMode="auto">
          <a:xfrm>
            <a:off x="4845050" y="3316288"/>
            <a:ext cx="158750" cy="114300"/>
          </a:xfrm>
          <a:custGeom>
            <a:avLst/>
            <a:gdLst>
              <a:gd name="T0" fmla="*/ 0 w 136"/>
              <a:gd name="T1" fmla="*/ 2147483646 h 46"/>
              <a:gd name="T2" fmla="*/ 2147483646 w 136"/>
              <a:gd name="T3" fmla="*/ 0 h 46"/>
              <a:gd name="T4" fmla="*/ 2147483646 w 136"/>
              <a:gd name="T5" fmla="*/ 2147483646 h 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" h="46">
                <a:moveTo>
                  <a:pt x="0" y="46"/>
                </a:moveTo>
                <a:cubicBezTo>
                  <a:pt x="11" y="23"/>
                  <a:pt x="23" y="0"/>
                  <a:pt x="46" y="0"/>
                </a:cubicBezTo>
                <a:cubicBezTo>
                  <a:pt x="69" y="0"/>
                  <a:pt x="102" y="23"/>
                  <a:pt x="136" y="46"/>
                </a:cubicBezTo>
              </a:path>
            </a:pathLst>
          </a:custGeom>
          <a:noFill/>
          <a:ln w="28575" cmpd="sng">
            <a:solidFill>
              <a:srgbClr val="CC330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76" name="Freeform 424"/>
          <p:cNvSpPr>
            <a:spLocks/>
          </p:cNvSpPr>
          <p:nvPr/>
        </p:nvSpPr>
        <p:spPr bwMode="auto">
          <a:xfrm>
            <a:off x="158750" y="3016250"/>
            <a:ext cx="8761413" cy="3551238"/>
          </a:xfrm>
          <a:custGeom>
            <a:avLst/>
            <a:gdLst>
              <a:gd name="T0" fmla="*/ 2147483646 w 5519"/>
              <a:gd name="T1" fmla="*/ 2147483646 h 2237"/>
              <a:gd name="T2" fmla="*/ 2147483646 w 5519"/>
              <a:gd name="T3" fmla="*/ 2147483646 h 2237"/>
              <a:gd name="T4" fmla="*/ 2147483646 w 5519"/>
              <a:gd name="T5" fmla="*/ 2147483646 h 2237"/>
              <a:gd name="T6" fmla="*/ 2147483646 w 5519"/>
              <a:gd name="T7" fmla="*/ 2147483646 h 2237"/>
              <a:gd name="T8" fmla="*/ 2147483646 w 5519"/>
              <a:gd name="T9" fmla="*/ 2147483646 h 2237"/>
              <a:gd name="T10" fmla="*/ 2147483646 w 5519"/>
              <a:gd name="T11" fmla="*/ 2147483646 h 2237"/>
              <a:gd name="T12" fmla="*/ 2147483646 w 5519"/>
              <a:gd name="T13" fmla="*/ 2147483646 h 2237"/>
              <a:gd name="T14" fmla="*/ 2147483646 w 5519"/>
              <a:gd name="T15" fmla="*/ 2147483646 h 2237"/>
              <a:gd name="T16" fmla="*/ 2147483646 w 5519"/>
              <a:gd name="T17" fmla="*/ 2147483646 h 2237"/>
              <a:gd name="T18" fmla="*/ 2147483646 w 5519"/>
              <a:gd name="T19" fmla="*/ 2147483646 h 2237"/>
              <a:gd name="T20" fmla="*/ 2147483646 w 5519"/>
              <a:gd name="T21" fmla="*/ 2147483646 h 2237"/>
              <a:gd name="T22" fmla="*/ 2147483646 w 5519"/>
              <a:gd name="T23" fmla="*/ 2147483646 h 2237"/>
              <a:gd name="T24" fmla="*/ 2147483646 w 5519"/>
              <a:gd name="T25" fmla="*/ 2147483646 h 2237"/>
              <a:gd name="T26" fmla="*/ 2147483646 w 5519"/>
              <a:gd name="T27" fmla="*/ 2147483646 h 2237"/>
              <a:gd name="T28" fmla="*/ 2147483646 w 5519"/>
              <a:gd name="T29" fmla="*/ 2147483646 h 2237"/>
              <a:gd name="T30" fmla="*/ 2147483646 w 5519"/>
              <a:gd name="T31" fmla="*/ 2147483646 h 2237"/>
              <a:gd name="T32" fmla="*/ 2147483646 w 5519"/>
              <a:gd name="T33" fmla="*/ 2147483646 h 2237"/>
              <a:gd name="T34" fmla="*/ 2147483646 w 5519"/>
              <a:gd name="T35" fmla="*/ 2147483646 h 2237"/>
              <a:gd name="T36" fmla="*/ 2147483646 w 5519"/>
              <a:gd name="T37" fmla="*/ 2147483646 h 2237"/>
              <a:gd name="T38" fmla="*/ 2147483646 w 5519"/>
              <a:gd name="T39" fmla="*/ 2147483646 h 2237"/>
              <a:gd name="T40" fmla="*/ 2147483646 w 5519"/>
              <a:gd name="T41" fmla="*/ 2147483646 h 2237"/>
              <a:gd name="T42" fmla="*/ 2147483646 w 5519"/>
              <a:gd name="T43" fmla="*/ 2147483646 h 2237"/>
              <a:gd name="T44" fmla="*/ 2147483646 w 5519"/>
              <a:gd name="T45" fmla="*/ 2147483646 h 2237"/>
              <a:gd name="T46" fmla="*/ 2147483646 w 5519"/>
              <a:gd name="T47" fmla="*/ 2147483646 h 2237"/>
              <a:gd name="T48" fmla="*/ 2147483646 w 5519"/>
              <a:gd name="T49" fmla="*/ 2147483646 h 2237"/>
              <a:gd name="T50" fmla="*/ 2147483646 w 5519"/>
              <a:gd name="T51" fmla="*/ 2147483646 h 2237"/>
              <a:gd name="T52" fmla="*/ 2147483646 w 5519"/>
              <a:gd name="T53" fmla="*/ 2147483646 h 2237"/>
              <a:gd name="T54" fmla="*/ 2147483646 w 5519"/>
              <a:gd name="T55" fmla="*/ 2147483646 h 2237"/>
              <a:gd name="T56" fmla="*/ 2147483646 w 5519"/>
              <a:gd name="T57" fmla="*/ 2147483646 h 2237"/>
              <a:gd name="T58" fmla="*/ 2147483646 w 5519"/>
              <a:gd name="T59" fmla="*/ 2147483646 h 2237"/>
              <a:gd name="T60" fmla="*/ 2147483646 w 5519"/>
              <a:gd name="T61" fmla="*/ 2147483646 h 2237"/>
              <a:gd name="T62" fmla="*/ 2147483646 w 5519"/>
              <a:gd name="T63" fmla="*/ 2147483646 h 2237"/>
              <a:gd name="T64" fmla="*/ 2147483646 w 5519"/>
              <a:gd name="T65" fmla="*/ 2147483646 h 2237"/>
              <a:gd name="T66" fmla="*/ 2147483646 w 5519"/>
              <a:gd name="T67" fmla="*/ 2147483646 h 2237"/>
              <a:gd name="T68" fmla="*/ 2147483646 w 5519"/>
              <a:gd name="T69" fmla="*/ 2147483646 h 2237"/>
              <a:gd name="T70" fmla="*/ 2147483646 w 5519"/>
              <a:gd name="T71" fmla="*/ 2147483646 h 2237"/>
              <a:gd name="T72" fmla="*/ 2147483646 w 5519"/>
              <a:gd name="T73" fmla="*/ 2147483646 h 2237"/>
              <a:gd name="T74" fmla="*/ 2147483646 w 5519"/>
              <a:gd name="T75" fmla="*/ 2147483646 h 2237"/>
              <a:gd name="T76" fmla="*/ 2147483646 w 5519"/>
              <a:gd name="T77" fmla="*/ 2147483646 h 2237"/>
              <a:gd name="T78" fmla="*/ 2147483646 w 5519"/>
              <a:gd name="T79" fmla="*/ 2147483646 h 2237"/>
              <a:gd name="T80" fmla="*/ 2147483646 w 5519"/>
              <a:gd name="T81" fmla="*/ 2147483646 h 2237"/>
              <a:gd name="T82" fmla="*/ 2147483646 w 5519"/>
              <a:gd name="T83" fmla="*/ 2147483646 h 2237"/>
              <a:gd name="T84" fmla="*/ 2147483646 w 5519"/>
              <a:gd name="T85" fmla="*/ 2147483646 h 2237"/>
              <a:gd name="T86" fmla="*/ 2147483646 w 5519"/>
              <a:gd name="T87" fmla="*/ 2147483646 h 2237"/>
              <a:gd name="T88" fmla="*/ 2147483646 w 5519"/>
              <a:gd name="T89" fmla="*/ 2147483646 h 2237"/>
              <a:gd name="T90" fmla="*/ 2147483646 w 5519"/>
              <a:gd name="T91" fmla="*/ 2147483646 h 2237"/>
              <a:gd name="T92" fmla="*/ 2147483646 w 5519"/>
              <a:gd name="T93" fmla="*/ 2147483646 h 2237"/>
              <a:gd name="T94" fmla="*/ 2147483646 w 5519"/>
              <a:gd name="T95" fmla="*/ 2147483646 h 2237"/>
              <a:gd name="T96" fmla="*/ 2147483646 w 5519"/>
              <a:gd name="T97" fmla="*/ 2147483646 h 2237"/>
              <a:gd name="T98" fmla="*/ 2147483646 w 5519"/>
              <a:gd name="T99" fmla="*/ 2147483646 h 2237"/>
              <a:gd name="T100" fmla="*/ 2147483646 w 5519"/>
              <a:gd name="T101" fmla="*/ 2147483646 h 2237"/>
              <a:gd name="T102" fmla="*/ 2147483646 w 5519"/>
              <a:gd name="T103" fmla="*/ 2147483646 h 2237"/>
              <a:gd name="T104" fmla="*/ 2147483646 w 5519"/>
              <a:gd name="T105" fmla="*/ 2147483646 h 2237"/>
              <a:gd name="T106" fmla="*/ 2147483646 w 5519"/>
              <a:gd name="T107" fmla="*/ 2147483646 h 2237"/>
              <a:gd name="T108" fmla="*/ 2147483646 w 5519"/>
              <a:gd name="T109" fmla="*/ 2147483646 h 223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519" h="2237">
                <a:moveTo>
                  <a:pt x="122" y="551"/>
                </a:moveTo>
                <a:cubicBezTo>
                  <a:pt x="152" y="544"/>
                  <a:pt x="220" y="551"/>
                  <a:pt x="258" y="551"/>
                </a:cubicBezTo>
                <a:cubicBezTo>
                  <a:pt x="296" y="551"/>
                  <a:pt x="288" y="559"/>
                  <a:pt x="349" y="551"/>
                </a:cubicBezTo>
                <a:cubicBezTo>
                  <a:pt x="410" y="543"/>
                  <a:pt x="546" y="513"/>
                  <a:pt x="621" y="506"/>
                </a:cubicBezTo>
                <a:cubicBezTo>
                  <a:pt x="696" y="499"/>
                  <a:pt x="757" y="529"/>
                  <a:pt x="802" y="506"/>
                </a:cubicBezTo>
                <a:cubicBezTo>
                  <a:pt x="847" y="483"/>
                  <a:pt x="870" y="438"/>
                  <a:pt x="893" y="370"/>
                </a:cubicBezTo>
                <a:cubicBezTo>
                  <a:pt x="916" y="302"/>
                  <a:pt x="930" y="157"/>
                  <a:pt x="938" y="97"/>
                </a:cubicBezTo>
                <a:cubicBezTo>
                  <a:pt x="946" y="37"/>
                  <a:pt x="930" y="14"/>
                  <a:pt x="938" y="7"/>
                </a:cubicBezTo>
                <a:cubicBezTo>
                  <a:pt x="946" y="0"/>
                  <a:pt x="984" y="7"/>
                  <a:pt x="984" y="52"/>
                </a:cubicBezTo>
                <a:cubicBezTo>
                  <a:pt x="984" y="97"/>
                  <a:pt x="953" y="211"/>
                  <a:pt x="938" y="279"/>
                </a:cubicBezTo>
                <a:cubicBezTo>
                  <a:pt x="923" y="347"/>
                  <a:pt x="878" y="422"/>
                  <a:pt x="893" y="460"/>
                </a:cubicBezTo>
                <a:cubicBezTo>
                  <a:pt x="908" y="498"/>
                  <a:pt x="991" y="506"/>
                  <a:pt x="1029" y="506"/>
                </a:cubicBezTo>
                <a:cubicBezTo>
                  <a:pt x="1067" y="506"/>
                  <a:pt x="1082" y="468"/>
                  <a:pt x="1120" y="460"/>
                </a:cubicBezTo>
                <a:cubicBezTo>
                  <a:pt x="1158" y="452"/>
                  <a:pt x="1211" y="452"/>
                  <a:pt x="1256" y="460"/>
                </a:cubicBezTo>
                <a:cubicBezTo>
                  <a:pt x="1301" y="468"/>
                  <a:pt x="1354" y="498"/>
                  <a:pt x="1392" y="506"/>
                </a:cubicBezTo>
                <a:cubicBezTo>
                  <a:pt x="1430" y="514"/>
                  <a:pt x="1445" y="521"/>
                  <a:pt x="1483" y="506"/>
                </a:cubicBezTo>
                <a:cubicBezTo>
                  <a:pt x="1521" y="491"/>
                  <a:pt x="1574" y="438"/>
                  <a:pt x="1619" y="415"/>
                </a:cubicBezTo>
                <a:cubicBezTo>
                  <a:pt x="1664" y="392"/>
                  <a:pt x="1710" y="385"/>
                  <a:pt x="1755" y="370"/>
                </a:cubicBezTo>
                <a:cubicBezTo>
                  <a:pt x="1800" y="355"/>
                  <a:pt x="1846" y="339"/>
                  <a:pt x="1891" y="324"/>
                </a:cubicBezTo>
                <a:cubicBezTo>
                  <a:pt x="1936" y="309"/>
                  <a:pt x="1997" y="302"/>
                  <a:pt x="2027" y="279"/>
                </a:cubicBezTo>
                <a:cubicBezTo>
                  <a:pt x="2057" y="256"/>
                  <a:pt x="2072" y="211"/>
                  <a:pt x="2072" y="188"/>
                </a:cubicBezTo>
                <a:cubicBezTo>
                  <a:pt x="2072" y="165"/>
                  <a:pt x="2027" y="158"/>
                  <a:pt x="2027" y="143"/>
                </a:cubicBezTo>
                <a:cubicBezTo>
                  <a:pt x="2027" y="128"/>
                  <a:pt x="2057" y="90"/>
                  <a:pt x="2072" y="97"/>
                </a:cubicBezTo>
                <a:cubicBezTo>
                  <a:pt x="2087" y="104"/>
                  <a:pt x="2118" y="158"/>
                  <a:pt x="2118" y="188"/>
                </a:cubicBezTo>
                <a:cubicBezTo>
                  <a:pt x="2118" y="218"/>
                  <a:pt x="2087" y="256"/>
                  <a:pt x="2072" y="279"/>
                </a:cubicBezTo>
                <a:cubicBezTo>
                  <a:pt x="2057" y="302"/>
                  <a:pt x="2057" y="309"/>
                  <a:pt x="2027" y="324"/>
                </a:cubicBezTo>
                <a:cubicBezTo>
                  <a:pt x="1997" y="339"/>
                  <a:pt x="1929" y="355"/>
                  <a:pt x="1891" y="370"/>
                </a:cubicBezTo>
                <a:cubicBezTo>
                  <a:pt x="1853" y="385"/>
                  <a:pt x="1830" y="408"/>
                  <a:pt x="1800" y="415"/>
                </a:cubicBezTo>
                <a:cubicBezTo>
                  <a:pt x="1770" y="422"/>
                  <a:pt x="1732" y="408"/>
                  <a:pt x="1709" y="415"/>
                </a:cubicBezTo>
                <a:cubicBezTo>
                  <a:pt x="1686" y="422"/>
                  <a:pt x="1701" y="437"/>
                  <a:pt x="1664" y="460"/>
                </a:cubicBezTo>
                <a:cubicBezTo>
                  <a:pt x="1627" y="483"/>
                  <a:pt x="1536" y="536"/>
                  <a:pt x="1483" y="551"/>
                </a:cubicBezTo>
                <a:cubicBezTo>
                  <a:pt x="1430" y="566"/>
                  <a:pt x="1355" y="536"/>
                  <a:pt x="1347" y="551"/>
                </a:cubicBezTo>
                <a:cubicBezTo>
                  <a:pt x="1339" y="566"/>
                  <a:pt x="1414" y="589"/>
                  <a:pt x="1437" y="642"/>
                </a:cubicBezTo>
                <a:cubicBezTo>
                  <a:pt x="1460" y="695"/>
                  <a:pt x="1468" y="816"/>
                  <a:pt x="1483" y="869"/>
                </a:cubicBezTo>
                <a:cubicBezTo>
                  <a:pt x="1498" y="922"/>
                  <a:pt x="1505" y="929"/>
                  <a:pt x="1528" y="959"/>
                </a:cubicBezTo>
                <a:cubicBezTo>
                  <a:pt x="1551" y="989"/>
                  <a:pt x="1566" y="989"/>
                  <a:pt x="1619" y="1050"/>
                </a:cubicBezTo>
                <a:cubicBezTo>
                  <a:pt x="1672" y="1111"/>
                  <a:pt x="1777" y="1246"/>
                  <a:pt x="1845" y="1322"/>
                </a:cubicBezTo>
                <a:cubicBezTo>
                  <a:pt x="1913" y="1398"/>
                  <a:pt x="1982" y="1413"/>
                  <a:pt x="2027" y="1504"/>
                </a:cubicBezTo>
                <a:cubicBezTo>
                  <a:pt x="2072" y="1595"/>
                  <a:pt x="2118" y="1761"/>
                  <a:pt x="2118" y="1867"/>
                </a:cubicBezTo>
                <a:cubicBezTo>
                  <a:pt x="2118" y="1973"/>
                  <a:pt x="1967" y="2086"/>
                  <a:pt x="2027" y="2139"/>
                </a:cubicBezTo>
                <a:cubicBezTo>
                  <a:pt x="2087" y="2192"/>
                  <a:pt x="2359" y="2177"/>
                  <a:pt x="2480" y="2184"/>
                </a:cubicBezTo>
                <a:cubicBezTo>
                  <a:pt x="2601" y="2191"/>
                  <a:pt x="2624" y="2184"/>
                  <a:pt x="2753" y="2184"/>
                </a:cubicBezTo>
                <a:cubicBezTo>
                  <a:pt x="2882" y="2184"/>
                  <a:pt x="3161" y="2222"/>
                  <a:pt x="3252" y="2184"/>
                </a:cubicBezTo>
                <a:cubicBezTo>
                  <a:pt x="3343" y="2146"/>
                  <a:pt x="3297" y="2025"/>
                  <a:pt x="3297" y="1957"/>
                </a:cubicBezTo>
                <a:cubicBezTo>
                  <a:pt x="3297" y="1889"/>
                  <a:pt x="3282" y="1844"/>
                  <a:pt x="3252" y="1776"/>
                </a:cubicBezTo>
                <a:cubicBezTo>
                  <a:pt x="3222" y="1708"/>
                  <a:pt x="3146" y="1609"/>
                  <a:pt x="3116" y="1549"/>
                </a:cubicBezTo>
                <a:cubicBezTo>
                  <a:pt x="3086" y="1489"/>
                  <a:pt x="3070" y="1420"/>
                  <a:pt x="3070" y="1413"/>
                </a:cubicBezTo>
                <a:cubicBezTo>
                  <a:pt x="3070" y="1406"/>
                  <a:pt x="3101" y="1474"/>
                  <a:pt x="3116" y="1504"/>
                </a:cubicBezTo>
                <a:cubicBezTo>
                  <a:pt x="3131" y="1534"/>
                  <a:pt x="3138" y="1557"/>
                  <a:pt x="3161" y="1594"/>
                </a:cubicBezTo>
                <a:cubicBezTo>
                  <a:pt x="3184" y="1631"/>
                  <a:pt x="3222" y="1677"/>
                  <a:pt x="3252" y="1730"/>
                </a:cubicBezTo>
                <a:cubicBezTo>
                  <a:pt x="3282" y="1783"/>
                  <a:pt x="3327" y="1844"/>
                  <a:pt x="3342" y="1912"/>
                </a:cubicBezTo>
                <a:cubicBezTo>
                  <a:pt x="3357" y="1980"/>
                  <a:pt x="3327" y="2094"/>
                  <a:pt x="3342" y="2139"/>
                </a:cubicBezTo>
                <a:cubicBezTo>
                  <a:pt x="3357" y="2184"/>
                  <a:pt x="3365" y="2184"/>
                  <a:pt x="3433" y="2184"/>
                </a:cubicBezTo>
                <a:cubicBezTo>
                  <a:pt x="3501" y="2184"/>
                  <a:pt x="3623" y="2146"/>
                  <a:pt x="3751" y="2139"/>
                </a:cubicBezTo>
                <a:cubicBezTo>
                  <a:pt x="3879" y="2132"/>
                  <a:pt x="4068" y="2132"/>
                  <a:pt x="4204" y="2139"/>
                </a:cubicBezTo>
                <a:cubicBezTo>
                  <a:pt x="4340" y="2146"/>
                  <a:pt x="4484" y="2184"/>
                  <a:pt x="4567" y="2184"/>
                </a:cubicBezTo>
                <a:cubicBezTo>
                  <a:pt x="4650" y="2184"/>
                  <a:pt x="4665" y="2214"/>
                  <a:pt x="4703" y="2139"/>
                </a:cubicBezTo>
                <a:cubicBezTo>
                  <a:pt x="4741" y="2064"/>
                  <a:pt x="4794" y="1851"/>
                  <a:pt x="4794" y="1730"/>
                </a:cubicBezTo>
                <a:cubicBezTo>
                  <a:pt x="4794" y="1609"/>
                  <a:pt x="4741" y="1541"/>
                  <a:pt x="4703" y="1413"/>
                </a:cubicBezTo>
                <a:cubicBezTo>
                  <a:pt x="4665" y="1285"/>
                  <a:pt x="4620" y="1065"/>
                  <a:pt x="4567" y="959"/>
                </a:cubicBezTo>
                <a:cubicBezTo>
                  <a:pt x="4514" y="853"/>
                  <a:pt x="4431" y="853"/>
                  <a:pt x="4386" y="778"/>
                </a:cubicBezTo>
                <a:cubicBezTo>
                  <a:pt x="4341" y="703"/>
                  <a:pt x="4295" y="559"/>
                  <a:pt x="4295" y="506"/>
                </a:cubicBezTo>
                <a:cubicBezTo>
                  <a:pt x="4295" y="453"/>
                  <a:pt x="4333" y="460"/>
                  <a:pt x="4386" y="460"/>
                </a:cubicBezTo>
                <a:cubicBezTo>
                  <a:pt x="4439" y="460"/>
                  <a:pt x="4529" y="491"/>
                  <a:pt x="4612" y="506"/>
                </a:cubicBezTo>
                <a:cubicBezTo>
                  <a:pt x="4695" y="521"/>
                  <a:pt x="4809" y="543"/>
                  <a:pt x="4885" y="551"/>
                </a:cubicBezTo>
                <a:cubicBezTo>
                  <a:pt x="4961" y="559"/>
                  <a:pt x="5006" y="559"/>
                  <a:pt x="5066" y="551"/>
                </a:cubicBezTo>
                <a:cubicBezTo>
                  <a:pt x="5126" y="543"/>
                  <a:pt x="5179" y="491"/>
                  <a:pt x="5247" y="506"/>
                </a:cubicBezTo>
                <a:cubicBezTo>
                  <a:pt x="5315" y="521"/>
                  <a:pt x="5436" y="635"/>
                  <a:pt x="5474" y="642"/>
                </a:cubicBezTo>
                <a:cubicBezTo>
                  <a:pt x="5512" y="649"/>
                  <a:pt x="5519" y="581"/>
                  <a:pt x="5474" y="551"/>
                </a:cubicBezTo>
                <a:cubicBezTo>
                  <a:pt x="5429" y="521"/>
                  <a:pt x="5247" y="498"/>
                  <a:pt x="5202" y="460"/>
                </a:cubicBezTo>
                <a:cubicBezTo>
                  <a:pt x="5157" y="422"/>
                  <a:pt x="5225" y="369"/>
                  <a:pt x="5202" y="324"/>
                </a:cubicBezTo>
                <a:cubicBezTo>
                  <a:pt x="5179" y="279"/>
                  <a:pt x="5073" y="188"/>
                  <a:pt x="5066" y="188"/>
                </a:cubicBezTo>
                <a:cubicBezTo>
                  <a:pt x="5059" y="188"/>
                  <a:pt x="5134" y="286"/>
                  <a:pt x="5157" y="324"/>
                </a:cubicBezTo>
                <a:cubicBezTo>
                  <a:pt x="5180" y="362"/>
                  <a:pt x="5202" y="392"/>
                  <a:pt x="5202" y="415"/>
                </a:cubicBezTo>
                <a:cubicBezTo>
                  <a:pt x="5202" y="438"/>
                  <a:pt x="5180" y="445"/>
                  <a:pt x="5157" y="460"/>
                </a:cubicBezTo>
                <a:cubicBezTo>
                  <a:pt x="5134" y="475"/>
                  <a:pt x="5096" y="498"/>
                  <a:pt x="5066" y="506"/>
                </a:cubicBezTo>
                <a:cubicBezTo>
                  <a:pt x="5036" y="514"/>
                  <a:pt x="5013" y="506"/>
                  <a:pt x="4975" y="506"/>
                </a:cubicBezTo>
                <a:cubicBezTo>
                  <a:pt x="4937" y="506"/>
                  <a:pt x="4877" y="514"/>
                  <a:pt x="4839" y="506"/>
                </a:cubicBezTo>
                <a:cubicBezTo>
                  <a:pt x="4801" y="498"/>
                  <a:pt x="4793" y="468"/>
                  <a:pt x="4748" y="460"/>
                </a:cubicBezTo>
                <a:cubicBezTo>
                  <a:pt x="4703" y="452"/>
                  <a:pt x="4597" y="490"/>
                  <a:pt x="4567" y="460"/>
                </a:cubicBezTo>
                <a:cubicBezTo>
                  <a:pt x="4537" y="430"/>
                  <a:pt x="4582" y="324"/>
                  <a:pt x="4567" y="279"/>
                </a:cubicBezTo>
                <a:cubicBezTo>
                  <a:pt x="4552" y="234"/>
                  <a:pt x="4506" y="218"/>
                  <a:pt x="4476" y="188"/>
                </a:cubicBezTo>
                <a:cubicBezTo>
                  <a:pt x="4446" y="158"/>
                  <a:pt x="4409" y="104"/>
                  <a:pt x="4386" y="97"/>
                </a:cubicBezTo>
                <a:cubicBezTo>
                  <a:pt x="4363" y="90"/>
                  <a:pt x="4317" y="120"/>
                  <a:pt x="4340" y="143"/>
                </a:cubicBezTo>
                <a:cubicBezTo>
                  <a:pt x="4363" y="166"/>
                  <a:pt x="4492" y="189"/>
                  <a:pt x="4522" y="234"/>
                </a:cubicBezTo>
                <a:cubicBezTo>
                  <a:pt x="4552" y="279"/>
                  <a:pt x="4560" y="385"/>
                  <a:pt x="4522" y="415"/>
                </a:cubicBezTo>
                <a:cubicBezTo>
                  <a:pt x="4484" y="445"/>
                  <a:pt x="4371" y="407"/>
                  <a:pt x="4295" y="415"/>
                </a:cubicBezTo>
                <a:cubicBezTo>
                  <a:pt x="4219" y="423"/>
                  <a:pt x="4098" y="445"/>
                  <a:pt x="4068" y="460"/>
                </a:cubicBezTo>
                <a:cubicBezTo>
                  <a:pt x="4038" y="475"/>
                  <a:pt x="4151" y="513"/>
                  <a:pt x="4113" y="506"/>
                </a:cubicBezTo>
                <a:cubicBezTo>
                  <a:pt x="4075" y="499"/>
                  <a:pt x="3909" y="475"/>
                  <a:pt x="3841" y="415"/>
                </a:cubicBezTo>
                <a:cubicBezTo>
                  <a:pt x="3773" y="355"/>
                  <a:pt x="3750" y="196"/>
                  <a:pt x="3705" y="143"/>
                </a:cubicBezTo>
                <a:cubicBezTo>
                  <a:pt x="3660" y="90"/>
                  <a:pt x="3576" y="97"/>
                  <a:pt x="3569" y="97"/>
                </a:cubicBezTo>
                <a:cubicBezTo>
                  <a:pt x="3562" y="97"/>
                  <a:pt x="3630" y="113"/>
                  <a:pt x="3660" y="143"/>
                </a:cubicBezTo>
                <a:cubicBezTo>
                  <a:pt x="3690" y="173"/>
                  <a:pt x="3728" y="234"/>
                  <a:pt x="3751" y="279"/>
                </a:cubicBezTo>
                <a:cubicBezTo>
                  <a:pt x="3774" y="324"/>
                  <a:pt x="3826" y="392"/>
                  <a:pt x="3796" y="415"/>
                </a:cubicBezTo>
                <a:cubicBezTo>
                  <a:pt x="3766" y="438"/>
                  <a:pt x="3630" y="407"/>
                  <a:pt x="3569" y="415"/>
                </a:cubicBezTo>
                <a:cubicBezTo>
                  <a:pt x="3508" y="423"/>
                  <a:pt x="3494" y="467"/>
                  <a:pt x="3433" y="460"/>
                </a:cubicBezTo>
                <a:cubicBezTo>
                  <a:pt x="3372" y="453"/>
                  <a:pt x="3274" y="415"/>
                  <a:pt x="3206" y="370"/>
                </a:cubicBezTo>
                <a:cubicBezTo>
                  <a:pt x="3138" y="325"/>
                  <a:pt x="3070" y="241"/>
                  <a:pt x="3025" y="188"/>
                </a:cubicBezTo>
                <a:cubicBezTo>
                  <a:pt x="2980" y="135"/>
                  <a:pt x="2972" y="82"/>
                  <a:pt x="2934" y="52"/>
                </a:cubicBezTo>
                <a:cubicBezTo>
                  <a:pt x="2896" y="22"/>
                  <a:pt x="2828" y="7"/>
                  <a:pt x="2798" y="7"/>
                </a:cubicBezTo>
                <a:cubicBezTo>
                  <a:pt x="2768" y="7"/>
                  <a:pt x="2746" y="45"/>
                  <a:pt x="2753" y="52"/>
                </a:cubicBezTo>
                <a:cubicBezTo>
                  <a:pt x="2760" y="59"/>
                  <a:pt x="2805" y="37"/>
                  <a:pt x="2843" y="52"/>
                </a:cubicBezTo>
                <a:cubicBezTo>
                  <a:pt x="2881" y="67"/>
                  <a:pt x="2934" y="90"/>
                  <a:pt x="2979" y="143"/>
                </a:cubicBezTo>
                <a:cubicBezTo>
                  <a:pt x="3024" y="196"/>
                  <a:pt x="3071" y="325"/>
                  <a:pt x="3116" y="370"/>
                </a:cubicBezTo>
                <a:cubicBezTo>
                  <a:pt x="3161" y="415"/>
                  <a:pt x="3207" y="392"/>
                  <a:pt x="3252" y="415"/>
                </a:cubicBezTo>
                <a:cubicBezTo>
                  <a:pt x="3297" y="438"/>
                  <a:pt x="3335" y="499"/>
                  <a:pt x="3388" y="506"/>
                </a:cubicBezTo>
                <a:cubicBezTo>
                  <a:pt x="3441" y="513"/>
                  <a:pt x="3516" y="468"/>
                  <a:pt x="3569" y="460"/>
                </a:cubicBezTo>
                <a:cubicBezTo>
                  <a:pt x="3622" y="452"/>
                  <a:pt x="3660" y="452"/>
                  <a:pt x="3705" y="460"/>
                </a:cubicBezTo>
                <a:cubicBezTo>
                  <a:pt x="3750" y="468"/>
                  <a:pt x="3781" y="491"/>
                  <a:pt x="3841" y="506"/>
                </a:cubicBezTo>
                <a:cubicBezTo>
                  <a:pt x="3901" y="521"/>
                  <a:pt x="4000" y="559"/>
                  <a:pt x="4068" y="551"/>
                </a:cubicBezTo>
                <a:cubicBezTo>
                  <a:pt x="4136" y="543"/>
                  <a:pt x="4220" y="453"/>
                  <a:pt x="4250" y="460"/>
                </a:cubicBezTo>
                <a:cubicBezTo>
                  <a:pt x="4280" y="467"/>
                  <a:pt x="4227" y="535"/>
                  <a:pt x="4250" y="596"/>
                </a:cubicBezTo>
                <a:cubicBezTo>
                  <a:pt x="4273" y="657"/>
                  <a:pt x="4348" y="763"/>
                  <a:pt x="4386" y="823"/>
                </a:cubicBezTo>
                <a:cubicBezTo>
                  <a:pt x="4424" y="883"/>
                  <a:pt x="4438" y="906"/>
                  <a:pt x="4476" y="959"/>
                </a:cubicBezTo>
                <a:cubicBezTo>
                  <a:pt x="4514" y="1012"/>
                  <a:pt x="4574" y="1058"/>
                  <a:pt x="4612" y="1141"/>
                </a:cubicBezTo>
                <a:cubicBezTo>
                  <a:pt x="4650" y="1224"/>
                  <a:pt x="4680" y="1375"/>
                  <a:pt x="4703" y="1458"/>
                </a:cubicBezTo>
                <a:cubicBezTo>
                  <a:pt x="4726" y="1541"/>
                  <a:pt x="4748" y="1564"/>
                  <a:pt x="4748" y="1640"/>
                </a:cubicBezTo>
                <a:cubicBezTo>
                  <a:pt x="4748" y="1716"/>
                  <a:pt x="4718" y="1829"/>
                  <a:pt x="4703" y="1912"/>
                </a:cubicBezTo>
                <a:cubicBezTo>
                  <a:pt x="4688" y="1995"/>
                  <a:pt x="4673" y="2094"/>
                  <a:pt x="4658" y="2139"/>
                </a:cubicBezTo>
                <a:cubicBezTo>
                  <a:pt x="4643" y="2184"/>
                  <a:pt x="4582" y="2184"/>
                  <a:pt x="4612" y="2184"/>
                </a:cubicBezTo>
                <a:cubicBezTo>
                  <a:pt x="4642" y="2184"/>
                  <a:pt x="4771" y="2146"/>
                  <a:pt x="4839" y="2139"/>
                </a:cubicBezTo>
                <a:cubicBezTo>
                  <a:pt x="4907" y="2132"/>
                  <a:pt x="4938" y="2139"/>
                  <a:pt x="5021" y="2139"/>
                </a:cubicBezTo>
                <a:cubicBezTo>
                  <a:pt x="5104" y="2139"/>
                  <a:pt x="5263" y="2132"/>
                  <a:pt x="5338" y="2139"/>
                </a:cubicBezTo>
                <a:cubicBezTo>
                  <a:pt x="5413" y="2146"/>
                  <a:pt x="5467" y="2177"/>
                  <a:pt x="5474" y="2184"/>
                </a:cubicBezTo>
                <a:cubicBezTo>
                  <a:pt x="5481" y="2191"/>
                  <a:pt x="5421" y="2184"/>
                  <a:pt x="5383" y="2184"/>
                </a:cubicBezTo>
                <a:cubicBezTo>
                  <a:pt x="5345" y="2184"/>
                  <a:pt x="5285" y="2184"/>
                  <a:pt x="5247" y="2184"/>
                </a:cubicBezTo>
                <a:cubicBezTo>
                  <a:pt x="5209" y="2184"/>
                  <a:pt x="5210" y="2184"/>
                  <a:pt x="5157" y="2184"/>
                </a:cubicBezTo>
                <a:cubicBezTo>
                  <a:pt x="5104" y="2184"/>
                  <a:pt x="5013" y="2177"/>
                  <a:pt x="4930" y="2184"/>
                </a:cubicBezTo>
                <a:cubicBezTo>
                  <a:pt x="4847" y="2191"/>
                  <a:pt x="4741" y="2222"/>
                  <a:pt x="4658" y="2229"/>
                </a:cubicBezTo>
                <a:cubicBezTo>
                  <a:pt x="4575" y="2236"/>
                  <a:pt x="4522" y="2237"/>
                  <a:pt x="4431" y="2229"/>
                </a:cubicBezTo>
                <a:cubicBezTo>
                  <a:pt x="4340" y="2221"/>
                  <a:pt x="4226" y="2191"/>
                  <a:pt x="4113" y="2184"/>
                </a:cubicBezTo>
                <a:cubicBezTo>
                  <a:pt x="4000" y="2177"/>
                  <a:pt x="3842" y="2184"/>
                  <a:pt x="3751" y="2184"/>
                </a:cubicBezTo>
                <a:cubicBezTo>
                  <a:pt x="3660" y="2184"/>
                  <a:pt x="3652" y="2177"/>
                  <a:pt x="3569" y="2184"/>
                </a:cubicBezTo>
                <a:cubicBezTo>
                  <a:pt x="3486" y="2191"/>
                  <a:pt x="3343" y="2221"/>
                  <a:pt x="3252" y="2229"/>
                </a:cubicBezTo>
                <a:cubicBezTo>
                  <a:pt x="3161" y="2237"/>
                  <a:pt x="3108" y="2229"/>
                  <a:pt x="3025" y="2229"/>
                </a:cubicBezTo>
                <a:cubicBezTo>
                  <a:pt x="2942" y="2229"/>
                  <a:pt x="2874" y="2229"/>
                  <a:pt x="2753" y="2229"/>
                </a:cubicBezTo>
                <a:cubicBezTo>
                  <a:pt x="2632" y="2229"/>
                  <a:pt x="2420" y="2236"/>
                  <a:pt x="2299" y="2229"/>
                </a:cubicBezTo>
                <a:cubicBezTo>
                  <a:pt x="2178" y="2222"/>
                  <a:pt x="2118" y="2192"/>
                  <a:pt x="2027" y="2184"/>
                </a:cubicBezTo>
                <a:cubicBezTo>
                  <a:pt x="1936" y="2176"/>
                  <a:pt x="1853" y="2184"/>
                  <a:pt x="1755" y="2184"/>
                </a:cubicBezTo>
                <a:cubicBezTo>
                  <a:pt x="1657" y="2184"/>
                  <a:pt x="1535" y="2177"/>
                  <a:pt x="1437" y="2184"/>
                </a:cubicBezTo>
                <a:cubicBezTo>
                  <a:pt x="1339" y="2191"/>
                  <a:pt x="1316" y="2236"/>
                  <a:pt x="1165" y="2229"/>
                </a:cubicBezTo>
                <a:cubicBezTo>
                  <a:pt x="1014" y="2222"/>
                  <a:pt x="711" y="2154"/>
                  <a:pt x="530" y="2139"/>
                </a:cubicBezTo>
                <a:cubicBezTo>
                  <a:pt x="349" y="2124"/>
                  <a:pt x="152" y="2154"/>
                  <a:pt x="76" y="2139"/>
                </a:cubicBezTo>
                <a:cubicBezTo>
                  <a:pt x="0" y="2124"/>
                  <a:pt x="23" y="2056"/>
                  <a:pt x="76" y="2048"/>
                </a:cubicBezTo>
                <a:cubicBezTo>
                  <a:pt x="129" y="2040"/>
                  <a:pt x="303" y="2085"/>
                  <a:pt x="394" y="2093"/>
                </a:cubicBezTo>
                <a:cubicBezTo>
                  <a:pt x="485" y="2101"/>
                  <a:pt x="545" y="2085"/>
                  <a:pt x="621" y="2093"/>
                </a:cubicBezTo>
                <a:cubicBezTo>
                  <a:pt x="697" y="2101"/>
                  <a:pt x="765" y="2124"/>
                  <a:pt x="848" y="2139"/>
                </a:cubicBezTo>
                <a:cubicBezTo>
                  <a:pt x="931" y="2154"/>
                  <a:pt x="1037" y="2184"/>
                  <a:pt x="1120" y="2184"/>
                </a:cubicBezTo>
                <a:cubicBezTo>
                  <a:pt x="1203" y="2184"/>
                  <a:pt x="1272" y="2146"/>
                  <a:pt x="1347" y="2139"/>
                </a:cubicBezTo>
                <a:cubicBezTo>
                  <a:pt x="1422" y="2132"/>
                  <a:pt x="1482" y="2139"/>
                  <a:pt x="1573" y="2139"/>
                </a:cubicBezTo>
                <a:cubicBezTo>
                  <a:pt x="1664" y="2139"/>
                  <a:pt x="1823" y="2139"/>
                  <a:pt x="1891" y="2139"/>
                </a:cubicBezTo>
                <a:cubicBezTo>
                  <a:pt x="1959" y="2139"/>
                  <a:pt x="1967" y="2154"/>
                  <a:pt x="1982" y="2139"/>
                </a:cubicBezTo>
                <a:cubicBezTo>
                  <a:pt x="1997" y="2124"/>
                  <a:pt x="1967" y="2101"/>
                  <a:pt x="1982" y="2048"/>
                </a:cubicBezTo>
                <a:cubicBezTo>
                  <a:pt x="1997" y="1995"/>
                  <a:pt x="2064" y="1897"/>
                  <a:pt x="2072" y="1821"/>
                </a:cubicBezTo>
                <a:cubicBezTo>
                  <a:pt x="2080" y="1745"/>
                  <a:pt x="2080" y="1685"/>
                  <a:pt x="2027" y="1594"/>
                </a:cubicBezTo>
                <a:cubicBezTo>
                  <a:pt x="1974" y="1503"/>
                  <a:pt x="1846" y="1383"/>
                  <a:pt x="1755" y="1277"/>
                </a:cubicBezTo>
                <a:cubicBezTo>
                  <a:pt x="1664" y="1171"/>
                  <a:pt x="1543" y="1057"/>
                  <a:pt x="1483" y="959"/>
                </a:cubicBezTo>
                <a:cubicBezTo>
                  <a:pt x="1423" y="861"/>
                  <a:pt x="1415" y="747"/>
                  <a:pt x="1392" y="687"/>
                </a:cubicBezTo>
                <a:cubicBezTo>
                  <a:pt x="1369" y="627"/>
                  <a:pt x="1377" y="626"/>
                  <a:pt x="1347" y="596"/>
                </a:cubicBezTo>
                <a:cubicBezTo>
                  <a:pt x="1317" y="566"/>
                  <a:pt x="1286" y="513"/>
                  <a:pt x="1210" y="506"/>
                </a:cubicBezTo>
                <a:cubicBezTo>
                  <a:pt x="1134" y="499"/>
                  <a:pt x="1014" y="544"/>
                  <a:pt x="893" y="551"/>
                </a:cubicBezTo>
                <a:cubicBezTo>
                  <a:pt x="772" y="558"/>
                  <a:pt x="606" y="544"/>
                  <a:pt x="485" y="551"/>
                </a:cubicBezTo>
                <a:cubicBezTo>
                  <a:pt x="364" y="558"/>
                  <a:pt x="235" y="589"/>
                  <a:pt x="167" y="596"/>
                </a:cubicBezTo>
                <a:cubicBezTo>
                  <a:pt x="99" y="603"/>
                  <a:pt x="83" y="603"/>
                  <a:pt x="76" y="596"/>
                </a:cubicBezTo>
                <a:cubicBezTo>
                  <a:pt x="69" y="589"/>
                  <a:pt x="92" y="558"/>
                  <a:pt x="122" y="551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3977" name="Freeform 425"/>
          <p:cNvSpPr>
            <a:spLocks/>
          </p:cNvSpPr>
          <p:nvPr/>
        </p:nvSpPr>
        <p:spPr bwMode="auto">
          <a:xfrm>
            <a:off x="5810250" y="3335338"/>
            <a:ext cx="144463" cy="77787"/>
          </a:xfrm>
          <a:custGeom>
            <a:avLst/>
            <a:gdLst>
              <a:gd name="T0" fmla="*/ 0 w 137"/>
              <a:gd name="T1" fmla="*/ 2147483646 h 52"/>
              <a:gd name="T2" fmla="*/ 2147483646 w 137"/>
              <a:gd name="T3" fmla="*/ 2147483646 h 52"/>
              <a:gd name="T4" fmla="*/ 2147483646 w 137"/>
              <a:gd name="T5" fmla="*/ 2147483646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52">
                <a:moveTo>
                  <a:pt x="0" y="52"/>
                </a:moveTo>
                <a:cubicBezTo>
                  <a:pt x="11" y="33"/>
                  <a:pt x="23" y="14"/>
                  <a:pt x="46" y="7"/>
                </a:cubicBezTo>
                <a:cubicBezTo>
                  <a:pt x="69" y="0"/>
                  <a:pt x="122" y="7"/>
                  <a:pt x="137" y="7"/>
                </a:cubicBezTo>
              </a:path>
            </a:pathLst>
          </a:custGeom>
          <a:noFill/>
          <a:ln w="28575" cmpd="sng">
            <a:solidFill>
              <a:srgbClr val="FF7C8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78" name="Freeform 426"/>
          <p:cNvSpPr>
            <a:spLocks/>
          </p:cNvSpPr>
          <p:nvPr/>
        </p:nvSpPr>
        <p:spPr bwMode="auto">
          <a:xfrm>
            <a:off x="5838825" y="3473450"/>
            <a:ext cx="144463" cy="77788"/>
          </a:xfrm>
          <a:custGeom>
            <a:avLst/>
            <a:gdLst>
              <a:gd name="T0" fmla="*/ 0 w 137"/>
              <a:gd name="T1" fmla="*/ 2147483646 h 52"/>
              <a:gd name="T2" fmla="*/ 2147483646 w 137"/>
              <a:gd name="T3" fmla="*/ 2147483646 h 52"/>
              <a:gd name="T4" fmla="*/ 2147483646 w 137"/>
              <a:gd name="T5" fmla="*/ 2147483646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52">
                <a:moveTo>
                  <a:pt x="0" y="52"/>
                </a:moveTo>
                <a:cubicBezTo>
                  <a:pt x="11" y="33"/>
                  <a:pt x="23" y="14"/>
                  <a:pt x="46" y="7"/>
                </a:cubicBezTo>
                <a:cubicBezTo>
                  <a:pt x="69" y="0"/>
                  <a:pt x="122" y="7"/>
                  <a:pt x="137" y="7"/>
                </a:cubicBezTo>
              </a:path>
            </a:pathLst>
          </a:custGeom>
          <a:noFill/>
          <a:ln w="28575" cmpd="sng">
            <a:solidFill>
              <a:srgbClr val="FF7C8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79" name="Freeform 427"/>
          <p:cNvSpPr>
            <a:spLocks/>
          </p:cNvSpPr>
          <p:nvPr/>
        </p:nvSpPr>
        <p:spPr bwMode="auto">
          <a:xfrm>
            <a:off x="7134225" y="3402013"/>
            <a:ext cx="144463" cy="77787"/>
          </a:xfrm>
          <a:custGeom>
            <a:avLst/>
            <a:gdLst>
              <a:gd name="T0" fmla="*/ 0 w 137"/>
              <a:gd name="T1" fmla="*/ 2147483646 h 52"/>
              <a:gd name="T2" fmla="*/ 2147483646 w 137"/>
              <a:gd name="T3" fmla="*/ 2147483646 h 52"/>
              <a:gd name="T4" fmla="*/ 2147483646 w 137"/>
              <a:gd name="T5" fmla="*/ 2147483646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52">
                <a:moveTo>
                  <a:pt x="0" y="52"/>
                </a:moveTo>
                <a:cubicBezTo>
                  <a:pt x="11" y="33"/>
                  <a:pt x="23" y="14"/>
                  <a:pt x="46" y="7"/>
                </a:cubicBezTo>
                <a:cubicBezTo>
                  <a:pt x="69" y="0"/>
                  <a:pt x="122" y="7"/>
                  <a:pt x="137" y="7"/>
                </a:cubicBezTo>
              </a:path>
            </a:pathLst>
          </a:custGeom>
          <a:noFill/>
          <a:ln w="28575" cmpd="sng">
            <a:solidFill>
              <a:srgbClr val="FF7C8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80" name="Freeform 428"/>
          <p:cNvSpPr>
            <a:spLocks/>
          </p:cNvSpPr>
          <p:nvPr/>
        </p:nvSpPr>
        <p:spPr bwMode="auto">
          <a:xfrm>
            <a:off x="7107238" y="3473450"/>
            <a:ext cx="144462" cy="77788"/>
          </a:xfrm>
          <a:custGeom>
            <a:avLst/>
            <a:gdLst>
              <a:gd name="T0" fmla="*/ 0 w 137"/>
              <a:gd name="T1" fmla="*/ 2147483646 h 52"/>
              <a:gd name="T2" fmla="*/ 2147483646 w 137"/>
              <a:gd name="T3" fmla="*/ 2147483646 h 52"/>
              <a:gd name="T4" fmla="*/ 2147483646 w 137"/>
              <a:gd name="T5" fmla="*/ 2147483646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52">
                <a:moveTo>
                  <a:pt x="0" y="52"/>
                </a:moveTo>
                <a:cubicBezTo>
                  <a:pt x="11" y="33"/>
                  <a:pt x="23" y="14"/>
                  <a:pt x="46" y="7"/>
                </a:cubicBezTo>
                <a:cubicBezTo>
                  <a:pt x="69" y="0"/>
                  <a:pt x="122" y="7"/>
                  <a:pt x="137" y="7"/>
                </a:cubicBezTo>
              </a:path>
            </a:pathLst>
          </a:custGeom>
          <a:noFill/>
          <a:ln w="28575" cmpd="sng">
            <a:solidFill>
              <a:srgbClr val="FF7C80"/>
            </a:solidFill>
            <a:round/>
            <a:headEnd/>
            <a:tailEnd/>
          </a:ln>
          <a:effectLst>
            <a:prstShdw prst="shdw17" dist="17961" dir="27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81" name="Freeform 429"/>
          <p:cNvSpPr>
            <a:spLocks/>
          </p:cNvSpPr>
          <p:nvPr/>
        </p:nvSpPr>
        <p:spPr bwMode="auto">
          <a:xfrm>
            <a:off x="8115300" y="3516313"/>
            <a:ext cx="144463" cy="77787"/>
          </a:xfrm>
          <a:custGeom>
            <a:avLst/>
            <a:gdLst>
              <a:gd name="T0" fmla="*/ 0 w 137"/>
              <a:gd name="T1" fmla="*/ 2147483646 h 52"/>
              <a:gd name="T2" fmla="*/ 2147483646 w 137"/>
              <a:gd name="T3" fmla="*/ 2147483646 h 52"/>
              <a:gd name="T4" fmla="*/ 2147483646 w 137"/>
              <a:gd name="T5" fmla="*/ 2147483646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52">
                <a:moveTo>
                  <a:pt x="0" y="52"/>
                </a:moveTo>
                <a:cubicBezTo>
                  <a:pt x="11" y="33"/>
                  <a:pt x="23" y="14"/>
                  <a:pt x="46" y="7"/>
                </a:cubicBezTo>
                <a:cubicBezTo>
                  <a:pt x="69" y="0"/>
                  <a:pt x="122" y="7"/>
                  <a:pt x="137" y="7"/>
                </a:cubicBezTo>
              </a:path>
            </a:pathLst>
          </a:custGeom>
          <a:noFill/>
          <a:ln w="28575" cmpd="sng">
            <a:solidFill>
              <a:srgbClr val="FF7C8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82" name="Freeform 430"/>
          <p:cNvSpPr>
            <a:spLocks/>
          </p:cNvSpPr>
          <p:nvPr/>
        </p:nvSpPr>
        <p:spPr bwMode="auto">
          <a:xfrm flipH="1">
            <a:off x="8258175" y="3516313"/>
            <a:ext cx="144463" cy="77787"/>
          </a:xfrm>
          <a:custGeom>
            <a:avLst/>
            <a:gdLst>
              <a:gd name="T0" fmla="*/ 0 w 137"/>
              <a:gd name="T1" fmla="*/ 2147483646 h 52"/>
              <a:gd name="T2" fmla="*/ 2147483646 w 137"/>
              <a:gd name="T3" fmla="*/ 2147483646 h 52"/>
              <a:gd name="T4" fmla="*/ 2147483646 w 137"/>
              <a:gd name="T5" fmla="*/ 2147483646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52">
                <a:moveTo>
                  <a:pt x="0" y="52"/>
                </a:moveTo>
                <a:cubicBezTo>
                  <a:pt x="11" y="33"/>
                  <a:pt x="23" y="14"/>
                  <a:pt x="46" y="7"/>
                </a:cubicBezTo>
                <a:cubicBezTo>
                  <a:pt x="69" y="0"/>
                  <a:pt x="122" y="7"/>
                  <a:pt x="137" y="7"/>
                </a:cubicBezTo>
              </a:path>
            </a:pathLst>
          </a:custGeom>
          <a:noFill/>
          <a:ln w="28575" cmpd="sng">
            <a:solidFill>
              <a:srgbClr val="CC330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83" name="Freeform 431"/>
          <p:cNvSpPr>
            <a:spLocks/>
          </p:cNvSpPr>
          <p:nvPr/>
        </p:nvSpPr>
        <p:spPr bwMode="auto">
          <a:xfrm flipH="1">
            <a:off x="7235825" y="3395663"/>
            <a:ext cx="144463" cy="77787"/>
          </a:xfrm>
          <a:custGeom>
            <a:avLst/>
            <a:gdLst>
              <a:gd name="T0" fmla="*/ 0 w 137"/>
              <a:gd name="T1" fmla="*/ 2147483646 h 52"/>
              <a:gd name="T2" fmla="*/ 2147483646 w 137"/>
              <a:gd name="T3" fmla="*/ 2147483646 h 52"/>
              <a:gd name="T4" fmla="*/ 2147483646 w 137"/>
              <a:gd name="T5" fmla="*/ 2147483646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52">
                <a:moveTo>
                  <a:pt x="0" y="52"/>
                </a:moveTo>
                <a:cubicBezTo>
                  <a:pt x="11" y="33"/>
                  <a:pt x="23" y="14"/>
                  <a:pt x="46" y="7"/>
                </a:cubicBezTo>
                <a:cubicBezTo>
                  <a:pt x="69" y="0"/>
                  <a:pt x="122" y="7"/>
                  <a:pt x="137" y="7"/>
                </a:cubicBezTo>
              </a:path>
            </a:pathLst>
          </a:custGeom>
          <a:noFill/>
          <a:ln w="28575" cmpd="sng">
            <a:solidFill>
              <a:srgbClr val="CC330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84" name="Freeform 432"/>
          <p:cNvSpPr>
            <a:spLocks/>
          </p:cNvSpPr>
          <p:nvPr/>
        </p:nvSpPr>
        <p:spPr bwMode="auto">
          <a:xfrm flipH="1">
            <a:off x="7251700" y="3473450"/>
            <a:ext cx="144463" cy="77788"/>
          </a:xfrm>
          <a:custGeom>
            <a:avLst/>
            <a:gdLst>
              <a:gd name="T0" fmla="*/ 0 w 137"/>
              <a:gd name="T1" fmla="*/ 2147483646 h 52"/>
              <a:gd name="T2" fmla="*/ 2147483646 w 137"/>
              <a:gd name="T3" fmla="*/ 2147483646 h 52"/>
              <a:gd name="T4" fmla="*/ 2147483646 w 137"/>
              <a:gd name="T5" fmla="*/ 2147483646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52">
                <a:moveTo>
                  <a:pt x="0" y="52"/>
                </a:moveTo>
                <a:cubicBezTo>
                  <a:pt x="11" y="33"/>
                  <a:pt x="23" y="14"/>
                  <a:pt x="46" y="7"/>
                </a:cubicBezTo>
                <a:cubicBezTo>
                  <a:pt x="69" y="0"/>
                  <a:pt x="122" y="7"/>
                  <a:pt x="137" y="7"/>
                </a:cubicBezTo>
              </a:path>
            </a:pathLst>
          </a:custGeom>
          <a:noFill/>
          <a:ln w="28575" cmpd="sng">
            <a:solidFill>
              <a:srgbClr val="CC330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85" name="Freeform 433"/>
          <p:cNvSpPr>
            <a:spLocks/>
          </p:cNvSpPr>
          <p:nvPr/>
        </p:nvSpPr>
        <p:spPr bwMode="auto">
          <a:xfrm flipH="1">
            <a:off x="5940425" y="3324225"/>
            <a:ext cx="144463" cy="77788"/>
          </a:xfrm>
          <a:custGeom>
            <a:avLst/>
            <a:gdLst>
              <a:gd name="T0" fmla="*/ 0 w 137"/>
              <a:gd name="T1" fmla="*/ 2147483646 h 52"/>
              <a:gd name="T2" fmla="*/ 2147483646 w 137"/>
              <a:gd name="T3" fmla="*/ 2147483646 h 52"/>
              <a:gd name="T4" fmla="*/ 2147483646 w 137"/>
              <a:gd name="T5" fmla="*/ 2147483646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52">
                <a:moveTo>
                  <a:pt x="0" y="52"/>
                </a:moveTo>
                <a:cubicBezTo>
                  <a:pt x="11" y="33"/>
                  <a:pt x="23" y="14"/>
                  <a:pt x="46" y="7"/>
                </a:cubicBezTo>
                <a:cubicBezTo>
                  <a:pt x="69" y="0"/>
                  <a:pt x="122" y="7"/>
                  <a:pt x="137" y="7"/>
                </a:cubicBezTo>
              </a:path>
            </a:pathLst>
          </a:custGeom>
          <a:noFill/>
          <a:ln w="28575" cmpd="sng">
            <a:solidFill>
              <a:srgbClr val="CC330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86" name="Freeform 434"/>
          <p:cNvSpPr>
            <a:spLocks/>
          </p:cNvSpPr>
          <p:nvPr/>
        </p:nvSpPr>
        <p:spPr bwMode="auto">
          <a:xfrm flipH="1">
            <a:off x="5984875" y="3468688"/>
            <a:ext cx="185738" cy="106362"/>
          </a:xfrm>
          <a:custGeom>
            <a:avLst/>
            <a:gdLst>
              <a:gd name="T0" fmla="*/ 0 w 137"/>
              <a:gd name="T1" fmla="*/ 2147483646 h 52"/>
              <a:gd name="T2" fmla="*/ 2147483646 w 137"/>
              <a:gd name="T3" fmla="*/ 2147483646 h 52"/>
              <a:gd name="T4" fmla="*/ 2147483646 w 137"/>
              <a:gd name="T5" fmla="*/ 2147483646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52">
                <a:moveTo>
                  <a:pt x="0" y="52"/>
                </a:moveTo>
                <a:cubicBezTo>
                  <a:pt x="11" y="33"/>
                  <a:pt x="23" y="14"/>
                  <a:pt x="46" y="7"/>
                </a:cubicBezTo>
                <a:cubicBezTo>
                  <a:pt x="69" y="0"/>
                  <a:pt x="122" y="7"/>
                  <a:pt x="137" y="7"/>
                </a:cubicBezTo>
              </a:path>
            </a:pathLst>
          </a:custGeom>
          <a:noFill/>
          <a:ln w="28575" cmpd="sng">
            <a:solidFill>
              <a:srgbClr val="CC3300"/>
            </a:solidFill>
            <a:round/>
            <a:headEnd/>
            <a:tailEnd/>
          </a:ln>
          <a:effectLst>
            <a:outerShdw dist="35921" dir="2700000" algn="ctr" rotWithShape="0">
              <a:srgbClr val="99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87" name="Oval 435"/>
          <p:cNvSpPr>
            <a:spLocks noChangeArrowheads="1"/>
          </p:cNvSpPr>
          <p:nvPr/>
        </p:nvSpPr>
        <p:spPr bwMode="auto">
          <a:xfrm>
            <a:off x="4457700" y="2925763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88" name="Oval 436"/>
          <p:cNvSpPr>
            <a:spLocks noChangeArrowheads="1"/>
          </p:cNvSpPr>
          <p:nvPr/>
        </p:nvSpPr>
        <p:spPr bwMode="auto">
          <a:xfrm>
            <a:off x="4933950" y="3214688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89" name="Oval 437"/>
          <p:cNvSpPr>
            <a:spLocks noChangeArrowheads="1"/>
          </p:cNvSpPr>
          <p:nvPr/>
        </p:nvSpPr>
        <p:spPr bwMode="auto">
          <a:xfrm>
            <a:off x="5062538" y="3343275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90" name="Oval 438"/>
          <p:cNvSpPr>
            <a:spLocks noChangeArrowheads="1"/>
          </p:cNvSpPr>
          <p:nvPr/>
        </p:nvSpPr>
        <p:spPr bwMode="auto">
          <a:xfrm>
            <a:off x="5148263" y="3430588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91" name="Oval 439"/>
          <p:cNvSpPr>
            <a:spLocks noChangeArrowheads="1"/>
          </p:cNvSpPr>
          <p:nvPr/>
        </p:nvSpPr>
        <p:spPr bwMode="auto">
          <a:xfrm>
            <a:off x="5581650" y="3502025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92" name="Oval 440"/>
          <p:cNvSpPr>
            <a:spLocks noChangeArrowheads="1"/>
          </p:cNvSpPr>
          <p:nvPr/>
        </p:nvSpPr>
        <p:spPr bwMode="auto">
          <a:xfrm>
            <a:off x="5637213" y="3300413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93" name="Oval 441"/>
          <p:cNvSpPr>
            <a:spLocks noChangeArrowheads="1"/>
          </p:cNvSpPr>
          <p:nvPr/>
        </p:nvSpPr>
        <p:spPr bwMode="auto">
          <a:xfrm>
            <a:off x="5651500" y="3141663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94" name="Oval 442"/>
          <p:cNvSpPr>
            <a:spLocks noChangeArrowheads="1"/>
          </p:cNvSpPr>
          <p:nvPr/>
        </p:nvSpPr>
        <p:spPr bwMode="auto">
          <a:xfrm>
            <a:off x="6156325" y="3343275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95" name="Oval 443"/>
          <p:cNvSpPr>
            <a:spLocks noChangeArrowheads="1"/>
          </p:cNvSpPr>
          <p:nvPr/>
        </p:nvSpPr>
        <p:spPr bwMode="auto">
          <a:xfrm>
            <a:off x="6227763" y="3530600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96" name="Oval 444"/>
          <p:cNvSpPr>
            <a:spLocks noChangeArrowheads="1"/>
          </p:cNvSpPr>
          <p:nvPr/>
        </p:nvSpPr>
        <p:spPr bwMode="auto">
          <a:xfrm>
            <a:off x="6372225" y="3575050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CCFF"/>
            </a:solidFill>
            <a:round/>
            <a:headEnd/>
            <a:tailEnd/>
          </a:ln>
          <a:effectLst>
            <a:prstShdw prst="shdw13" dist="53882" dir="13500000">
              <a:srgbClr val="990099">
                <a:alpha val="50000"/>
              </a:srgbClr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97" name="Oval 445"/>
          <p:cNvSpPr>
            <a:spLocks noChangeArrowheads="1"/>
          </p:cNvSpPr>
          <p:nvPr/>
        </p:nvSpPr>
        <p:spPr bwMode="auto">
          <a:xfrm>
            <a:off x="6919913" y="3430588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98" name="Oval 446"/>
          <p:cNvSpPr>
            <a:spLocks noChangeArrowheads="1"/>
          </p:cNvSpPr>
          <p:nvPr/>
        </p:nvSpPr>
        <p:spPr bwMode="auto">
          <a:xfrm>
            <a:off x="6948488" y="3286125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999" name="Oval 447"/>
          <p:cNvSpPr>
            <a:spLocks noChangeArrowheads="1"/>
          </p:cNvSpPr>
          <p:nvPr/>
        </p:nvSpPr>
        <p:spPr bwMode="auto">
          <a:xfrm>
            <a:off x="6962775" y="3070225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000" name="Oval 448"/>
          <p:cNvSpPr>
            <a:spLocks noChangeArrowheads="1"/>
          </p:cNvSpPr>
          <p:nvPr/>
        </p:nvSpPr>
        <p:spPr bwMode="auto">
          <a:xfrm>
            <a:off x="7381875" y="3430588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001" name="Oval 449"/>
          <p:cNvSpPr>
            <a:spLocks noChangeArrowheads="1"/>
          </p:cNvSpPr>
          <p:nvPr/>
        </p:nvSpPr>
        <p:spPr bwMode="auto">
          <a:xfrm>
            <a:off x="7453313" y="3575050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002" name="Oval 450"/>
          <p:cNvSpPr>
            <a:spLocks noChangeArrowheads="1"/>
          </p:cNvSpPr>
          <p:nvPr/>
        </p:nvSpPr>
        <p:spPr bwMode="auto">
          <a:xfrm>
            <a:off x="8029575" y="3575050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003" name="Oval 451"/>
          <p:cNvSpPr>
            <a:spLocks noChangeArrowheads="1"/>
          </p:cNvSpPr>
          <p:nvPr/>
        </p:nvSpPr>
        <p:spPr bwMode="auto">
          <a:xfrm>
            <a:off x="8461375" y="3502025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004" name="Oval 452"/>
          <p:cNvSpPr>
            <a:spLocks noChangeArrowheads="1"/>
          </p:cNvSpPr>
          <p:nvPr/>
        </p:nvSpPr>
        <p:spPr bwMode="auto">
          <a:xfrm>
            <a:off x="8532813" y="3646488"/>
            <a:ext cx="142875" cy="1444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005" name="Oval 453"/>
          <p:cNvSpPr>
            <a:spLocks noChangeArrowheads="1"/>
          </p:cNvSpPr>
          <p:nvPr/>
        </p:nvSpPr>
        <p:spPr bwMode="auto">
          <a:xfrm>
            <a:off x="323850" y="3603625"/>
            <a:ext cx="142875" cy="1444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142" name="Text Box 454"/>
          <p:cNvSpPr txBox="1">
            <a:spLocks noChangeArrowheads="1"/>
          </p:cNvSpPr>
          <p:nvPr/>
        </p:nvSpPr>
        <p:spPr bwMode="auto">
          <a:xfrm>
            <a:off x="5675313" y="4005263"/>
            <a:ext cx="1978025" cy="9540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Кислий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рН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секретів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потових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залоз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і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їх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протимікробні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властивості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15143" name="Text Box 455"/>
          <p:cNvSpPr txBox="1">
            <a:spLocks noChangeArrowheads="1"/>
          </p:cNvSpPr>
          <p:nvPr/>
        </p:nvSpPr>
        <p:spPr bwMode="auto">
          <a:xfrm>
            <a:off x="230188" y="4926013"/>
            <a:ext cx="4765675" cy="955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Високе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вмістиме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жирних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кислот 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у 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секретах</a:t>
            </a:r>
          </a:p>
          <a:p>
            <a:pPr algn="ctr" eaLnBrk="1" hangingPunct="1">
              <a:defRPr/>
            </a:pP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сальних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залоз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і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їх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протигрибкових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/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протипаразитарних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властивостей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15144" name="Text Box 456"/>
          <p:cNvSpPr txBox="1">
            <a:spLocks noChangeArrowheads="1"/>
          </p:cNvSpPr>
          <p:nvPr/>
        </p:nvSpPr>
        <p:spPr bwMode="auto">
          <a:xfrm>
            <a:off x="568325" y="2378075"/>
            <a:ext cx="25050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Клітини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іммунної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системи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складі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дерми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15145" name="Text Box 457"/>
          <p:cNvSpPr txBox="1">
            <a:spLocks noChangeArrowheads="1"/>
          </p:cNvSpPr>
          <p:nvPr/>
        </p:nvSpPr>
        <p:spPr bwMode="auto">
          <a:xfrm>
            <a:off x="276225" y="1327150"/>
            <a:ext cx="2922588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Антагоністичні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властивості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нормальної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мікрофлори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шкіри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15146" name="Text Box 458"/>
          <p:cNvSpPr txBox="1">
            <a:spLocks noChangeArrowheads="1"/>
          </p:cNvSpPr>
          <p:nvPr/>
        </p:nvSpPr>
        <p:spPr bwMode="auto">
          <a:xfrm>
            <a:off x="4770438" y="1327150"/>
            <a:ext cx="387350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Механічне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видалення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патогенів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під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час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злущування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ороговілого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епітелію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4011" name="Freeform 460"/>
          <p:cNvSpPr>
            <a:spLocks/>
          </p:cNvSpPr>
          <p:nvPr/>
        </p:nvSpPr>
        <p:spPr bwMode="auto">
          <a:xfrm>
            <a:off x="3175000" y="1025525"/>
            <a:ext cx="2171700" cy="4560888"/>
          </a:xfrm>
          <a:custGeom>
            <a:avLst/>
            <a:gdLst>
              <a:gd name="T0" fmla="*/ 2147483646 w 1368"/>
              <a:gd name="T1" fmla="*/ 2147483646 h 2873"/>
              <a:gd name="T2" fmla="*/ 2147483646 w 1368"/>
              <a:gd name="T3" fmla="*/ 2147483646 h 2873"/>
              <a:gd name="T4" fmla="*/ 2147483646 w 1368"/>
              <a:gd name="T5" fmla="*/ 2147483646 h 2873"/>
              <a:gd name="T6" fmla="*/ 2147483646 w 1368"/>
              <a:gd name="T7" fmla="*/ 2147483646 h 2873"/>
              <a:gd name="T8" fmla="*/ 2147483646 w 1368"/>
              <a:gd name="T9" fmla="*/ 2147483646 h 2873"/>
              <a:gd name="T10" fmla="*/ 2147483646 w 1368"/>
              <a:gd name="T11" fmla="*/ 2147483646 h 2873"/>
              <a:gd name="T12" fmla="*/ 2147483646 w 1368"/>
              <a:gd name="T13" fmla="*/ 2147483646 h 2873"/>
              <a:gd name="T14" fmla="*/ 2147483646 w 1368"/>
              <a:gd name="T15" fmla="*/ 2147483646 h 2873"/>
              <a:gd name="T16" fmla="*/ 2147483646 w 1368"/>
              <a:gd name="T17" fmla="*/ 2147483646 h 2873"/>
              <a:gd name="T18" fmla="*/ 2147483646 w 1368"/>
              <a:gd name="T19" fmla="*/ 2147483646 h 2873"/>
              <a:gd name="T20" fmla="*/ 2147483646 w 1368"/>
              <a:gd name="T21" fmla="*/ 2147483646 h 2873"/>
              <a:gd name="T22" fmla="*/ 2147483646 w 1368"/>
              <a:gd name="T23" fmla="*/ 2147483646 h 2873"/>
              <a:gd name="T24" fmla="*/ 2147483646 w 1368"/>
              <a:gd name="T25" fmla="*/ 2147483646 h 2873"/>
              <a:gd name="T26" fmla="*/ 2147483646 w 1368"/>
              <a:gd name="T27" fmla="*/ 2147483646 h 2873"/>
              <a:gd name="T28" fmla="*/ 2147483646 w 1368"/>
              <a:gd name="T29" fmla="*/ 2147483646 h 2873"/>
              <a:gd name="T30" fmla="*/ 2147483646 w 1368"/>
              <a:gd name="T31" fmla="*/ 2147483646 h 2873"/>
              <a:gd name="T32" fmla="*/ 2147483646 w 1368"/>
              <a:gd name="T33" fmla="*/ 2147483646 h 2873"/>
              <a:gd name="T34" fmla="*/ 2147483646 w 1368"/>
              <a:gd name="T35" fmla="*/ 2147483646 h 2873"/>
              <a:gd name="T36" fmla="*/ 2147483646 w 1368"/>
              <a:gd name="T37" fmla="*/ 2147483646 h 2873"/>
              <a:gd name="T38" fmla="*/ 2147483646 w 1368"/>
              <a:gd name="T39" fmla="*/ 2147483646 h 2873"/>
              <a:gd name="T40" fmla="*/ 2147483646 w 1368"/>
              <a:gd name="T41" fmla="*/ 2147483646 h 2873"/>
              <a:gd name="T42" fmla="*/ 2147483646 w 1368"/>
              <a:gd name="T43" fmla="*/ 2147483646 h 2873"/>
              <a:gd name="T44" fmla="*/ 2147483646 w 1368"/>
              <a:gd name="T45" fmla="*/ 2147483646 h 2873"/>
              <a:gd name="T46" fmla="*/ 2147483646 w 1368"/>
              <a:gd name="T47" fmla="*/ 2147483646 h 287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68" h="2873">
                <a:moveTo>
                  <a:pt x="83" y="227"/>
                </a:moveTo>
                <a:cubicBezTo>
                  <a:pt x="166" y="454"/>
                  <a:pt x="468" y="1165"/>
                  <a:pt x="582" y="1452"/>
                </a:cubicBezTo>
                <a:cubicBezTo>
                  <a:pt x="696" y="1739"/>
                  <a:pt x="726" y="1830"/>
                  <a:pt x="764" y="1951"/>
                </a:cubicBezTo>
                <a:cubicBezTo>
                  <a:pt x="802" y="2072"/>
                  <a:pt x="794" y="2102"/>
                  <a:pt x="809" y="2177"/>
                </a:cubicBezTo>
                <a:cubicBezTo>
                  <a:pt x="824" y="2252"/>
                  <a:pt x="839" y="2336"/>
                  <a:pt x="854" y="2404"/>
                </a:cubicBezTo>
                <a:cubicBezTo>
                  <a:pt x="869" y="2472"/>
                  <a:pt x="885" y="2526"/>
                  <a:pt x="900" y="2586"/>
                </a:cubicBezTo>
                <a:cubicBezTo>
                  <a:pt x="915" y="2646"/>
                  <a:pt x="922" y="2722"/>
                  <a:pt x="945" y="2767"/>
                </a:cubicBezTo>
                <a:cubicBezTo>
                  <a:pt x="968" y="2812"/>
                  <a:pt x="1006" y="2843"/>
                  <a:pt x="1036" y="2858"/>
                </a:cubicBezTo>
                <a:cubicBezTo>
                  <a:pt x="1066" y="2873"/>
                  <a:pt x="1120" y="2873"/>
                  <a:pt x="1127" y="2858"/>
                </a:cubicBezTo>
                <a:cubicBezTo>
                  <a:pt x="1134" y="2843"/>
                  <a:pt x="1089" y="2797"/>
                  <a:pt x="1081" y="2767"/>
                </a:cubicBezTo>
                <a:cubicBezTo>
                  <a:pt x="1073" y="2737"/>
                  <a:pt x="1066" y="2699"/>
                  <a:pt x="1081" y="2676"/>
                </a:cubicBezTo>
                <a:cubicBezTo>
                  <a:pt x="1096" y="2653"/>
                  <a:pt x="1149" y="2623"/>
                  <a:pt x="1172" y="2631"/>
                </a:cubicBezTo>
                <a:cubicBezTo>
                  <a:pt x="1195" y="2639"/>
                  <a:pt x="1202" y="2699"/>
                  <a:pt x="1217" y="2722"/>
                </a:cubicBezTo>
                <a:cubicBezTo>
                  <a:pt x="1232" y="2745"/>
                  <a:pt x="1240" y="2760"/>
                  <a:pt x="1263" y="2767"/>
                </a:cubicBezTo>
                <a:cubicBezTo>
                  <a:pt x="1286" y="2774"/>
                  <a:pt x="1338" y="2790"/>
                  <a:pt x="1353" y="2767"/>
                </a:cubicBezTo>
                <a:cubicBezTo>
                  <a:pt x="1368" y="2744"/>
                  <a:pt x="1368" y="2684"/>
                  <a:pt x="1353" y="2631"/>
                </a:cubicBezTo>
                <a:cubicBezTo>
                  <a:pt x="1338" y="2578"/>
                  <a:pt x="1293" y="2503"/>
                  <a:pt x="1263" y="2450"/>
                </a:cubicBezTo>
                <a:cubicBezTo>
                  <a:pt x="1233" y="2397"/>
                  <a:pt x="1217" y="2389"/>
                  <a:pt x="1172" y="2313"/>
                </a:cubicBezTo>
                <a:cubicBezTo>
                  <a:pt x="1127" y="2237"/>
                  <a:pt x="1050" y="2109"/>
                  <a:pt x="990" y="1996"/>
                </a:cubicBezTo>
                <a:cubicBezTo>
                  <a:pt x="930" y="1883"/>
                  <a:pt x="915" y="1875"/>
                  <a:pt x="809" y="1633"/>
                </a:cubicBezTo>
                <a:cubicBezTo>
                  <a:pt x="703" y="1391"/>
                  <a:pt x="453" y="793"/>
                  <a:pt x="355" y="544"/>
                </a:cubicBezTo>
                <a:cubicBezTo>
                  <a:pt x="257" y="295"/>
                  <a:pt x="264" y="211"/>
                  <a:pt x="219" y="136"/>
                </a:cubicBezTo>
                <a:cubicBezTo>
                  <a:pt x="174" y="61"/>
                  <a:pt x="106" y="76"/>
                  <a:pt x="83" y="91"/>
                </a:cubicBezTo>
                <a:cubicBezTo>
                  <a:pt x="60" y="106"/>
                  <a:pt x="0" y="0"/>
                  <a:pt x="83" y="227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rgbClr val="A7A7A7"/>
              </a:gs>
            </a:gsLst>
            <a:lin ang="5400000" scaled="1"/>
          </a:gradFill>
          <a:ln w="9525">
            <a:solidFill>
              <a:srgbClr val="969696"/>
            </a:solidFill>
            <a:round/>
            <a:headEnd/>
            <a:tailEnd/>
          </a:ln>
          <a:effectLst>
            <a:outerShdw dist="107763" dir="2700000" algn="ctr" rotWithShape="0">
              <a:srgbClr val="80008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5149" name="Rectangle 461"/>
          <p:cNvSpPr>
            <a:spLocks noChangeArrowheads="1"/>
          </p:cNvSpPr>
          <p:nvPr/>
        </p:nvSpPr>
        <p:spPr bwMode="auto">
          <a:xfrm>
            <a:off x="1763713" y="333375"/>
            <a:ext cx="7129462" cy="830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ТКАНИННИЙ РІВЕНЬ НАТУРАЛЬНОГО ІМУНІТЕТУ: БАРЄРНІ ФУНКЦІЇ ШКІРИ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2"/>
          <p:cNvSpPr>
            <a:spLocks noChangeShapeType="1"/>
          </p:cNvSpPr>
          <p:nvPr/>
        </p:nvSpPr>
        <p:spPr bwMode="auto">
          <a:xfrm>
            <a:off x="112713" y="6165850"/>
            <a:ext cx="87852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2035175" y="333375"/>
            <a:ext cx="6211888" cy="1200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ТКАНИННИЙ РІВЕНЬ НАТУРАЛЬНОГО 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ІМУНІТЕТУ: БАР’ЄРНІ </a:t>
            </a: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ФУНКЦІЇ 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СЛИЗОВИХ ОБОЛОНОК</a:t>
            </a:r>
          </a:p>
        </p:txBody>
      </p:sp>
      <p:sp>
        <p:nvSpPr>
          <p:cNvPr id="24580" name="Freeform 4"/>
          <p:cNvSpPr>
            <a:spLocks/>
          </p:cNvSpPr>
          <p:nvPr/>
        </p:nvSpPr>
        <p:spPr bwMode="auto">
          <a:xfrm>
            <a:off x="6459538" y="2692400"/>
            <a:ext cx="684212" cy="744538"/>
          </a:xfrm>
          <a:custGeom>
            <a:avLst/>
            <a:gdLst>
              <a:gd name="T0" fmla="*/ 2147483646 w 431"/>
              <a:gd name="T1" fmla="*/ 2147483646 h 469"/>
              <a:gd name="T2" fmla="*/ 2147483646 w 431"/>
              <a:gd name="T3" fmla="*/ 2147483646 h 469"/>
              <a:gd name="T4" fmla="*/ 2147483646 w 431"/>
              <a:gd name="T5" fmla="*/ 2147483646 h 469"/>
              <a:gd name="T6" fmla="*/ 2147483646 w 431"/>
              <a:gd name="T7" fmla="*/ 2147483646 h 469"/>
              <a:gd name="T8" fmla="*/ 2147483646 w 431"/>
              <a:gd name="T9" fmla="*/ 2147483646 h 469"/>
              <a:gd name="T10" fmla="*/ 2147483646 w 431"/>
              <a:gd name="T11" fmla="*/ 2147483646 h 469"/>
              <a:gd name="T12" fmla="*/ 2147483646 w 431"/>
              <a:gd name="T13" fmla="*/ 2147483646 h 469"/>
              <a:gd name="T14" fmla="*/ 2147483646 w 431"/>
              <a:gd name="T15" fmla="*/ 2147483646 h 469"/>
              <a:gd name="T16" fmla="*/ 2147483646 w 431"/>
              <a:gd name="T17" fmla="*/ 2147483646 h 469"/>
              <a:gd name="T18" fmla="*/ 2147483646 w 431"/>
              <a:gd name="T19" fmla="*/ 2147483646 h 469"/>
              <a:gd name="T20" fmla="*/ 2147483646 w 431"/>
              <a:gd name="T21" fmla="*/ 2147483646 h 469"/>
              <a:gd name="T22" fmla="*/ 2147483646 w 431"/>
              <a:gd name="T23" fmla="*/ 2147483646 h 469"/>
              <a:gd name="T24" fmla="*/ 2147483646 w 431"/>
              <a:gd name="T25" fmla="*/ 2147483646 h 469"/>
              <a:gd name="T26" fmla="*/ 2147483646 w 431"/>
              <a:gd name="T27" fmla="*/ 2147483646 h 469"/>
              <a:gd name="T28" fmla="*/ 2147483646 w 431"/>
              <a:gd name="T29" fmla="*/ 2147483646 h 469"/>
              <a:gd name="T30" fmla="*/ 2147483646 w 431"/>
              <a:gd name="T31" fmla="*/ 2147483646 h 469"/>
              <a:gd name="T32" fmla="*/ 2147483646 w 431"/>
              <a:gd name="T33" fmla="*/ 2147483646 h 46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31" h="469">
                <a:moveTo>
                  <a:pt x="53" y="416"/>
                </a:moveTo>
                <a:cubicBezTo>
                  <a:pt x="45" y="386"/>
                  <a:pt x="60" y="325"/>
                  <a:pt x="53" y="280"/>
                </a:cubicBezTo>
                <a:cubicBezTo>
                  <a:pt x="46" y="235"/>
                  <a:pt x="0" y="181"/>
                  <a:pt x="8" y="143"/>
                </a:cubicBezTo>
                <a:cubicBezTo>
                  <a:pt x="16" y="105"/>
                  <a:pt x="76" y="76"/>
                  <a:pt x="99" y="53"/>
                </a:cubicBezTo>
                <a:cubicBezTo>
                  <a:pt x="122" y="30"/>
                  <a:pt x="129" y="0"/>
                  <a:pt x="144" y="7"/>
                </a:cubicBezTo>
                <a:cubicBezTo>
                  <a:pt x="159" y="14"/>
                  <a:pt x="174" y="90"/>
                  <a:pt x="189" y="98"/>
                </a:cubicBezTo>
                <a:cubicBezTo>
                  <a:pt x="204" y="106"/>
                  <a:pt x="212" y="53"/>
                  <a:pt x="235" y="53"/>
                </a:cubicBezTo>
                <a:cubicBezTo>
                  <a:pt x="258" y="53"/>
                  <a:pt x="302" y="83"/>
                  <a:pt x="325" y="98"/>
                </a:cubicBezTo>
                <a:cubicBezTo>
                  <a:pt x="348" y="113"/>
                  <a:pt x="356" y="143"/>
                  <a:pt x="371" y="143"/>
                </a:cubicBezTo>
                <a:cubicBezTo>
                  <a:pt x="386" y="143"/>
                  <a:pt x="409" y="75"/>
                  <a:pt x="416" y="98"/>
                </a:cubicBezTo>
                <a:cubicBezTo>
                  <a:pt x="423" y="121"/>
                  <a:pt x="416" y="227"/>
                  <a:pt x="416" y="280"/>
                </a:cubicBezTo>
                <a:cubicBezTo>
                  <a:pt x="416" y="333"/>
                  <a:pt x="431" y="386"/>
                  <a:pt x="416" y="416"/>
                </a:cubicBezTo>
                <a:cubicBezTo>
                  <a:pt x="401" y="446"/>
                  <a:pt x="348" y="469"/>
                  <a:pt x="325" y="461"/>
                </a:cubicBezTo>
                <a:cubicBezTo>
                  <a:pt x="302" y="453"/>
                  <a:pt x="303" y="385"/>
                  <a:pt x="280" y="370"/>
                </a:cubicBezTo>
                <a:cubicBezTo>
                  <a:pt x="257" y="355"/>
                  <a:pt x="219" y="355"/>
                  <a:pt x="189" y="370"/>
                </a:cubicBezTo>
                <a:cubicBezTo>
                  <a:pt x="159" y="385"/>
                  <a:pt x="122" y="453"/>
                  <a:pt x="99" y="461"/>
                </a:cubicBezTo>
                <a:cubicBezTo>
                  <a:pt x="76" y="469"/>
                  <a:pt x="61" y="446"/>
                  <a:pt x="53" y="4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  <a:contourClr>
              <a:srgbClr val="FFC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7A99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4581" name="Freeform 5"/>
          <p:cNvSpPr>
            <a:spLocks/>
          </p:cNvSpPr>
          <p:nvPr/>
        </p:nvSpPr>
        <p:spPr bwMode="auto">
          <a:xfrm flipV="1">
            <a:off x="184150" y="3232150"/>
            <a:ext cx="685800" cy="841375"/>
          </a:xfrm>
          <a:custGeom>
            <a:avLst/>
            <a:gdLst>
              <a:gd name="T0" fmla="*/ 2147483646 w 432"/>
              <a:gd name="T1" fmla="*/ 2147483646 h 530"/>
              <a:gd name="T2" fmla="*/ 2147483646 w 432"/>
              <a:gd name="T3" fmla="*/ 2147483646 h 530"/>
              <a:gd name="T4" fmla="*/ 2147483646 w 432"/>
              <a:gd name="T5" fmla="*/ 2147483646 h 530"/>
              <a:gd name="T6" fmla="*/ 2147483646 w 432"/>
              <a:gd name="T7" fmla="*/ 2147483646 h 530"/>
              <a:gd name="T8" fmla="*/ 2147483646 w 432"/>
              <a:gd name="T9" fmla="*/ 2147483646 h 530"/>
              <a:gd name="T10" fmla="*/ 2147483646 w 432"/>
              <a:gd name="T11" fmla="*/ 2147483646 h 530"/>
              <a:gd name="T12" fmla="*/ 2147483646 w 432"/>
              <a:gd name="T13" fmla="*/ 2147483646 h 530"/>
              <a:gd name="T14" fmla="*/ 2147483646 w 432"/>
              <a:gd name="T15" fmla="*/ 2147483646 h 530"/>
              <a:gd name="T16" fmla="*/ 2147483646 w 432"/>
              <a:gd name="T17" fmla="*/ 2147483646 h 5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32" h="530">
                <a:moveTo>
                  <a:pt x="114" y="16"/>
                </a:moveTo>
                <a:cubicBezTo>
                  <a:pt x="152" y="9"/>
                  <a:pt x="205" y="9"/>
                  <a:pt x="250" y="16"/>
                </a:cubicBezTo>
                <a:cubicBezTo>
                  <a:pt x="295" y="23"/>
                  <a:pt x="356" y="16"/>
                  <a:pt x="386" y="61"/>
                </a:cubicBezTo>
                <a:cubicBezTo>
                  <a:pt x="416" y="106"/>
                  <a:pt x="432" y="220"/>
                  <a:pt x="432" y="288"/>
                </a:cubicBezTo>
                <a:cubicBezTo>
                  <a:pt x="432" y="356"/>
                  <a:pt x="432" y="431"/>
                  <a:pt x="386" y="469"/>
                </a:cubicBezTo>
                <a:cubicBezTo>
                  <a:pt x="340" y="507"/>
                  <a:pt x="219" y="530"/>
                  <a:pt x="159" y="515"/>
                </a:cubicBezTo>
                <a:cubicBezTo>
                  <a:pt x="99" y="500"/>
                  <a:pt x="46" y="455"/>
                  <a:pt x="23" y="379"/>
                </a:cubicBezTo>
                <a:cubicBezTo>
                  <a:pt x="0" y="303"/>
                  <a:pt x="0" y="122"/>
                  <a:pt x="23" y="61"/>
                </a:cubicBezTo>
                <a:cubicBezTo>
                  <a:pt x="46" y="0"/>
                  <a:pt x="76" y="23"/>
                  <a:pt x="114" y="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D9AED9"/>
              </a:gs>
            </a:gsLst>
            <a:path path="rect">
              <a:fillToRect l="50000" t="50000" r="50000" b="50000"/>
            </a:path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  <a:contourClr>
              <a:srgbClr val="FFC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7A99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350838" y="3717925"/>
            <a:ext cx="409575" cy="2873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66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3" name="Freeform 7"/>
          <p:cNvSpPr>
            <a:spLocks/>
          </p:cNvSpPr>
          <p:nvPr/>
        </p:nvSpPr>
        <p:spPr bwMode="auto">
          <a:xfrm flipV="1">
            <a:off x="803275" y="3094038"/>
            <a:ext cx="685800" cy="841375"/>
          </a:xfrm>
          <a:custGeom>
            <a:avLst/>
            <a:gdLst>
              <a:gd name="T0" fmla="*/ 2147483646 w 432"/>
              <a:gd name="T1" fmla="*/ 2147483646 h 530"/>
              <a:gd name="T2" fmla="*/ 2147483646 w 432"/>
              <a:gd name="T3" fmla="*/ 2147483646 h 530"/>
              <a:gd name="T4" fmla="*/ 2147483646 w 432"/>
              <a:gd name="T5" fmla="*/ 2147483646 h 530"/>
              <a:gd name="T6" fmla="*/ 2147483646 w 432"/>
              <a:gd name="T7" fmla="*/ 2147483646 h 530"/>
              <a:gd name="T8" fmla="*/ 2147483646 w 432"/>
              <a:gd name="T9" fmla="*/ 2147483646 h 530"/>
              <a:gd name="T10" fmla="*/ 2147483646 w 432"/>
              <a:gd name="T11" fmla="*/ 2147483646 h 530"/>
              <a:gd name="T12" fmla="*/ 2147483646 w 432"/>
              <a:gd name="T13" fmla="*/ 2147483646 h 530"/>
              <a:gd name="T14" fmla="*/ 2147483646 w 432"/>
              <a:gd name="T15" fmla="*/ 2147483646 h 530"/>
              <a:gd name="T16" fmla="*/ 2147483646 w 432"/>
              <a:gd name="T17" fmla="*/ 2147483646 h 5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32" h="530">
                <a:moveTo>
                  <a:pt x="114" y="16"/>
                </a:moveTo>
                <a:cubicBezTo>
                  <a:pt x="152" y="9"/>
                  <a:pt x="205" y="9"/>
                  <a:pt x="250" y="16"/>
                </a:cubicBezTo>
                <a:cubicBezTo>
                  <a:pt x="295" y="23"/>
                  <a:pt x="356" y="16"/>
                  <a:pt x="386" y="61"/>
                </a:cubicBezTo>
                <a:cubicBezTo>
                  <a:pt x="416" y="106"/>
                  <a:pt x="432" y="220"/>
                  <a:pt x="432" y="288"/>
                </a:cubicBezTo>
                <a:cubicBezTo>
                  <a:pt x="432" y="356"/>
                  <a:pt x="432" y="431"/>
                  <a:pt x="386" y="469"/>
                </a:cubicBezTo>
                <a:cubicBezTo>
                  <a:pt x="340" y="507"/>
                  <a:pt x="219" y="530"/>
                  <a:pt x="159" y="515"/>
                </a:cubicBezTo>
                <a:cubicBezTo>
                  <a:pt x="99" y="500"/>
                  <a:pt x="46" y="455"/>
                  <a:pt x="23" y="379"/>
                </a:cubicBezTo>
                <a:cubicBezTo>
                  <a:pt x="0" y="303"/>
                  <a:pt x="0" y="122"/>
                  <a:pt x="23" y="61"/>
                </a:cubicBezTo>
                <a:cubicBezTo>
                  <a:pt x="46" y="0"/>
                  <a:pt x="76" y="23"/>
                  <a:pt x="114" y="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D9AED9"/>
              </a:gs>
            </a:gsLst>
            <a:path path="rect">
              <a:fillToRect l="50000" t="50000" r="50000" b="50000"/>
            </a:path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  <a:contourClr>
              <a:srgbClr val="FFC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7A99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4584" name="Oval 8"/>
          <p:cNvSpPr>
            <a:spLocks noChangeArrowheads="1"/>
          </p:cNvSpPr>
          <p:nvPr/>
        </p:nvSpPr>
        <p:spPr bwMode="auto">
          <a:xfrm>
            <a:off x="912813" y="3565525"/>
            <a:ext cx="409575" cy="2873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66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5" name="Freeform 9"/>
          <p:cNvSpPr>
            <a:spLocks/>
          </p:cNvSpPr>
          <p:nvPr/>
        </p:nvSpPr>
        <p:spPr bwMode="auto">
          <a:xfrm flipV="1">
            <a:off x="1393825" y="3073400"/>
            <a:ext cx="685800" cy="841375"/>
          </a:xfrm>
          <a:custGeom>
            <a:avLst/>
            <a:gdLst>
              <a:gd name="T0" fmla="*/ 2147483646 w 432"/>
              <a:gd name="T1" fmla="*/ 2147483646 h 530"/>
              <a:gd name="T2" fmla="*/ 2147483646 w 432"/>
              <a:gd name="T3" fmla="*/ 2147483646 h 530"/>
              <a:gd name="T4" fmla="*/ 2147483646 w 432"/>
              <a:gd name="T5" fmla="*/ 2147483646 h 530"/>
              <a:gd name="T6" fmla="*/ 2147483646 w 432"/>
              <a:gd name="T7" fmla="*/ 2147483646 h 530"/>
              <a:gd name="T8" fmla="*/ 2147483646 w 432"/>
              <a:gd name="T9" fmla="*/ 2147483646 h 530"/>
              <a:gd name="T10" fmla="*/ 2147483646 w 432"/>
              <a:gd name="T11" fmla="*/ 2147483646 h 530"/>
              <a:gd name="T12" fmla="*/ 2147483646 w 432"/>
              <a:gd name="T13" fmla="*/ 2147483646 h 530"/>
              <a:gd name="T14" fmla="*/ 2147483646 w 432"/>
              <a:gd name="T15" fmla="*/ 2147483646 h 530"/>
              <a:gd name="T16" fmla="*/ 2147483646 w 432"/>
              <a:gd name="T17" fmla="*/ 2147483646 h 5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32" h="530">
                <a:moveTo>
                  <a:pt x="114" y="16"/>
                </a:moveTo>
                <a:cubicBezTo>
                  <a:pt x="152" y="9"/>
                  <a:pt x="205" y="9"/>
                  <a:pt x="250" y="16"/>
                </a:cubicBezTo>
                <a:cubicBezTo>
                  <a:pt x="295" y="23"/>
                  <a:pt x="356" y="16"/>
                  <a:pt x="386" y="61"/>
                </a:cubicBezTo>
                <a:cubicBezTo>
                  <a:pt x="416" y="106"/>
                  <a:pt x="432" y="220"/>
                  <a:pt x="432" y="288"/>
                </a:cubicBezTo>
                <a:cubicBezTo>
                  <a:pt x="432" y="356"/>
                  <a:pt x="432" y="431"/>
                  <a:pt x="386" y="469"/>
                </a:cubicBezTo>
                <a:cubicBezTo>
                  <a:pt x="340" y="507"/>
                  <a:pt x="219" y="530"/>
                  <a:pt x="159" y="515"/>
                </a:cubicBezTo>
                <a:cubicBezTo>
                  <a:pt x="99" y="500"/>
                  <a:pt x="46" y="455"/>
                  <a:pt x="23" y="379"/>
                </a:cubicBezTo>
                <a:cubicBezTo>
                  <a:pt x="0" y="303"/>
                  <a:pt x="0" y="122"/>
                  <a:pt x="23" y="61"/>
                </a:cubicBezTo>
                <a:cubicBezTo>
                  <a:pt x="46" y="0"/>
                  <a:pt x="76" y="23"/>
                  <a:pt x="114" y="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D9AED9"/>
              </a:gs>
            </a:gsLst>
            <a:path path="rect">
              <a:fillToRect l="50000" t="50000" r="50000" b="50000"/>
            </a:path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  <a:contourClr>
              <a:srgbClr val="FFC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7A99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4586" name="Oval 10"/>
          <p:cNvSpPr>
            <a:spLocks noChangeArrowheads="1"/>
          </p:cNvSpPr>
          <p:nvPr/>
        </p:nvSpPr>
        <p:spPr bwMode="auto">
          <a:xfrm flipV="1">
            <a:off x="1531938" y="3516313"/>
            <a:ext cx="409575" cy="2873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7" name="Freeform 11"/>
          <p:cNvSpPr>
            <a:spLocks/>
          </p:cNvSpPr>
          <p:nvPr/>
        </p:nvSpPr>
        <p:spPr bwMode="auto">
          <a:xfrm rot="20757826" flipV="1">
            <a:off x="4195763" y="2992438"/>
            <a:ext cx="685800" cy="841375"/>
          </a:xfrm>
          <a:custGeom>
            <a:avLst/>
            <a:gdLst>
              <a:gd name="T0" fmla="*/ 2147483646 w 432"/>
              <a:gd name="T1" fmla="*/ 2147483646 h 530"/>
              <a:gd name="T2" fmla="*/ 2147483646 w 432"/>
              <a:gd name="T3" fmla="*/ 2147483646 h 530"/>
              <a:gd name="T4" fmla="*/ 2147483646 w 432"/>
              <a:gd name="T5" fmla="*/ 2147483646 h 530"/>
              <a:gd name="T6" fmla="*/ 2147483646 w 432"/>
              <a:gd name="T7" fmla="*/ 2147483646 h 530"/>
              <a:gd name="T8" fmla="*/ 2147483646 w 432"/>
              <a:gd name="T9" fmla="*/ 2147483646 h 530"/>
              <a:gd name="T10" fmla="*/ 2147483646 w 432"/>
              <a:gd name="T11" fmla="*/ 2147483646 h 530"/>
              <a:gd name="T12" fmla="*/ 2147483646 w 432"/>
              <a:gd name="T13" fmla="*/ 2147483646 h 530"/>
              <a:gd name="T14" fmla="*/ 2147483646 w 432"/>
              <a:gd name="T15" fmla="*/ 2147483646 h 530"/>
              <a:gd name="T16" fmla="*/ 2147483646 w 432"/>
              <a:gd name="T17" fmla="*/ 2147483646 h 5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32" h="530">
                <a:moveTo>
                  <a:pt x="114" y="16"/>
                </a:moveTo>
                <a:cubicBezTo>
                  <a:pt x="152" y="9"/>
                  <a:pt x="205" y="9"/>
                  <a:pt x="250" y="16"/>
                </a:cubicBezTo>
                <a:cubicBezTo>
                  <a:pt x="295" y="23"/>
                  <a:pt x="356" y="16"/>
                  <a:pt x="386" y="61"/>
                </a:cubicBezTo>
                <a:cubicBezTo>
                  <a:pt x="416" y="106"/>
                  <a:pt x="432" y="220"/>
                  <a:pt x="432" y="288"/>
                </a:cubicBezTo>
                <a:cubicBezTo>
                  <a:pt x="432" y="356"/>
                  <a:pt x="432" y="431"/>
                  <a:pt x="386" y="469"/>
                </a:cubicBezTo>
                <a:cubicBezTo>
                  <a:pt x="340" y="507"/>
                  <a:pt x="219" y="530"/>
                  <a:pt x="159" y="515"/>
                </a:cubicBezTo>
                <a:cubicBezTo>
                  <a:pt x="99" y="500"/>
                  <a:pt x="46" y="455"/>
                  <a:pt x="23" y="379"/>
                </a:cubicBezTo>
                <a:cubicBezTo>
                  <a:pt x="0" y="303"/>
                  <a:pt x="0" y="122"/>
                  <a:pt x="23" y="61"/>
                </a:cubicBezTo>
                <a:cubicBezTo>
                  <a:pt x="46" y="0"/>
                  <a:pt x="76" y="23"/>
                  <a:pt x="114" y="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D9AED9"/>
              </a:gs>
            </a:gsLst>
            <a:path path="rect">
              <a:fillToRect l="50000" t="50000" r="50000" b="50000"/>
            </a:path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  <a:contourClr>
              <a:srgbClr val="FFC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7A99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4588" name="Oval 12"/>
          <p:cNvSpPr>
            <a:spLocks noChangeArrowheads="1"/>
          </p:cNvSpPr>
          <p:nvPr/>
        </p:nvSpPr>
        <p:spPr bwMode="auto">
          <a:xfrm flipV="1">
            <a:off x="4443413" y="3430588"/>
            <a:ext cx="409575" cy="2873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9" name="Freeform 13"/>
          <p:cNvSpPr>
            <a:spLocks/>
          </p:cNvSpPr>
          <p:nvPr/>
        </p:nvSpPr>
        <p:spPr bwMode="auto">
          <a:xfrm rot="21051501" flipV="1">
            <a:off x="1955800" y="3021013"/>
            <a:ext cx="685800" cy="841375"/>
          </a:xfrm>
          <a:custGeom>
            <a:avLst/>
            <a:gdLst>
              <a:gd name="T0" fmla="*/ 2147483646 w 432"/>
              <a:gd name="T1" fmla="*/ 2147483646 h 530"/>
              <a:gd name="T2" fmla="*/ 2147483646 w 432"/>
              <a:gd name="T3" fmla="*/ 2147483646 h 530"/>
              <a:gd name="T4" fmla="*/ 2147483646 w 432"/>
              <a:gd name="T5" fmla="*/ 2147483646 h 530"/>
              <a:gd name="T6" fmla="*/ 2147483646 w 432"/>
              <a:gd name="T7" fmla="*/ 2147483646 h 530"/>
              <a:gd name="T8" fmla="*/ 2147483646 w 432"/>
              <a:gd name="T9" fmla="*/ 2147483646 h 530"/>
              <a:gd name="T10" fmla="*/ 2147483646 w 432"/>
              <a:gd name="T11" fmla="*/ 2147483646 h 530"/>
              <a:gd name="T12" fmla="*/ 2147483646 w 432"/>
              <a:gd name="T13" fmla="*/ 2147483646 h 530"/>
              <a:gd name="T14" fmla="*/ 2147483646 w 432"/>
              <a:gd name="T15" fmla="*/ 2147483646 h 530"/>
              <a:gd name="T16" fmla="*/ 2147483646 w 432"/>
              <a:gd name="T17" fmla="*/ 2147483646 h 5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32" h="530">
                <a:moveTo>
                  <a:pt x="114" y="16"/>
                </a:moveTo>
                <a:cubicBezTo>
                  <a:pt x="152" y="9"/>
                  <a:pt x="205" y="9"/>
                  <a:pt x="250" y="16"/>
                </a:cubicBezTo>
                <a:cubicBezTo>
                  <a:pt x="295" y="23"/>
                  <a:pt x="356" y="16"/>
                  <a:pt x="386" y="61"/>
                </a:cubicBezTo>
                <a:cubicBezTo>
                  <a:pt x="416" y="106"/>
                  <a:pt x="432" y="220"/>
                  <a:pt x="432" y="288"/>
                </a:cubicBezTo>
                <a:cubicBezTo>
                  <a:pt x="432" y="356"/>
                  <a:pt x="432" y="431"/>
                  <a:pt x="386" y="469"/>
                </a:cubicBezTo>
                <a:cubicBezTo>
                  <a:pt x="340" y="507"/>
                  <a:pt x="219" y="530"/>
                  <a:pt x="159" y="515"/>
                </a:cubicBezTo>
                <a:cubicBezTo>
                  <a:pt x="99" y="500"/>
                  <a:pt x="46" y="455"/>
                  <a:pt x="23" y="379"/>
                </a:cubicBezTo>
                <a:cubicBezTo>
                  <a:pt x="0" y="303"/>
                  <a:pt x="0" y="122"/>
                  <a:pt x="23" y="61"/>
                </a:cubicBezTo>
                <a:cubicBezTo>
                  <a:pt x="46" y="0"/>
                  <a:pt x="76" y="23"/>
                  <a:pt x="114" y="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D9AED9"/>
              </a:gs>
            </a:gsLst>
            <a:path path="rect">
              <a:fillToRect l="50000" t="50000" r="50000" b="50000"/>
            </a:path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  <a:contourClr>
              <a:srgbClr val="FFC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7A99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4590" name="Oval 14"/>
          <p:cNvSpPr>
            <a:spLocks noChangeArrowheads="1"/>
          </p:cNvSpPr>
          <p:nvPr/>
        </p:nvSpPr>
        <p:spPr bwMode="auto">
          <a:xfrm flipV="1">
            <a:off x="2079625" y="3478213"/>
            <a:ext cx="409575" cy="2873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66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1" name="Freeform 15"/>
          <p:cNvSpPr>
            <a:spLocks/>
          </p:cNvSpPr>
          <p:nvPr/>
        </p:nvSpPr>
        <p:spPr bwMode="auto">
          <a:xfrm rot="206008" flipV="1">
            <a:off x="2560638" y="2978150"/>
            <a:ext cx="647700" cy="841375"/>
          </a:xfrm>
          <a:custGeom>
            <a:avLst/>
            <a:gdLst>
              <a:gd name="T0" fmla="*/ 2147483646 w 432"/>
              <a:gd name="T1" fmla="*/ 2147483646 h 530"/>
              <a:gd name="T2" fmla="*/ 2147483646 w 432"/>
              <a:gd name="T3" fmla="*/ 2147483646 h 530"/>
              <a:gd name="T4" fmla="*/ 2147483646 w 432"/>
              <a:gd name="T5" fmla="*/ 2147483646 h 530"/>
              <a:gd name="T6" fmla="*/ 2147483646 w 432"/>
              <a:gd name="T7" fmla="*/ 2147483646 h 530"/>
              <a:gd name="T8" fmla="*/ 2147483646 w 432"/>
              <a:gd name="T9" fmla="*/ 2147483646 h 530"/>
              <a:gd name="T10" fmla="*/ 2147483646 w 432"/>
              <a:gd name="T11" fmla="*/ 2147483646 h 530"/>
              <a:gd name="T12" fmla="*/ 2147483646 w 432"/>
              <a:gd name="T13" fmla="*/ 2147483646 h 530"/>
              <a:gd name="T14" fmla="*/ 2147483646 w 432"/>
              <a:gd name="T15" fmla="*/ 2147483646 h 530"/>
              <a:gd name="T16" fmla="*/ 2147483646 w 432"/>
              <a:gd name="T17" fmla="*/ 2147483646 h 5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32" h="530">
                <a:moveTo>
                  <a:pt x="114" y="16"/>
                </a:moveTo>
                <a:cubicBezTo>
                  <a:pt x="152" y="9"/>
                  <a:pt x="205" y="9"/>
                  <a:pt x="250" y="16"/>
                </a:cubicBezTo>
                <a:cubicBezTo>
                  <a:pt x="295" y="23"/>
                  <a:pt x="356" y="16"/>
                  <a:pt x="386" y="61"/>
                </a:cubicBezTo>
                <a:cubicBezTo>
                  <a:pt x="416" y="106"/>
                  <a:pt x="432" y="220"/>
                  <a:pt x="432" y="288"/>
                </a:cubicBezTo>
                <a:cubicBezTo>
                  <a:pt x="432" y="356"/>
                  <a:pt x="432" y="431"/>
                  <a:pt x="386" y="469"/>
                </a:cubicBezTo>
                <a:cubicBezTo>
                  <a:pt x="340" y="507"/>
                  <a:pt x="219" y="530"/>
                  <a:pt x="159" y="515"/>
                </a:cubicBezTo>
                <a:cubicBezTo>
                  <a:pt x="99" y="500"/>
                  <a:pt x="46" y="455"/>
                  <a:pt x="23" y="379"/>
                </a:cubicBezTo>
                <a:cubicBezTo>
                  <a:pt x="0" y="303"/>
                  <a:pt x="0" y="122"/>
                  <a:pt x="23" y="61"/>
                </a:cubicBezTo>
                <a:cubicBezTo>
                  <a:pt x="46" y="0"/>
                  <a:pt x="76" y="23"/>
                  <a:pt x="114" y="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D9AED9"/>
              </a:gs>
            </a:gsLst>
            <a:path path="rect">
              <a:fillToRect l="50000" t="50000" r="50000" b="50000"/>
            </a:path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  <a:contourClr>
              <a:srgbClr val="FFC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7A99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4592" name="Freeform 16"/>
          <p:cNvSpPr>
            <a:spLocks/>
          </p:cNvSpPr>
          <p:nvPr/>
        </p:nvSpPr>
        <p:spPr bwMode="auto">
          <a:xfrm rot="990304" flipV="1">
            <a:off x="3194050" y="3079750"/>
            <a:ext cx="647700" cy="841375"/>
          </a:xfrm>
          <a:custGeom>
            <a:avLst/>
            <a:gdLst>
              <a:gd name="T0" fmla="*/ 2147483646 w 432"/>
              <a:gd name="T1" fmla="*/ 2147483646 h 530"/>
              <a:gd name="T2" fmla="*/ 2147483646 w 432"/>
              <a:gd name="T3" fmla="*/ 2147483646 h 530"/>
              <a:gd name="T4" fmla="*/ 2147483646 w 432"/>
              <a:gd name="T5" fmla="*/ 2147483646 h 530"/>
              <a:gd name="T6" fmla="*/ 2147483646 w 432"/>
              <a:gd name="T7" fmla="*/ 2147483646 h 530"/>
              <a:gd name="T8" fmla="*/ 2147483646 w 432"/>
              <a:gd name="T9" fmla="*/ 2147483646 h 530"/>
              <a:gd name="T10" fmla="*/ 2147483646 w 432"/>
              <a:gd name="T11" fmla="*/ 2147483646 h 530"/>
              <a:gd name="T12" fmla="*/ 2147483646 w 432"/>
              <a:gd name="T13" fmla="*/ 2147483646 h 530"/>
              <a:gd name="T14" fmla="*/ 2147483646 w 432"/>
              <a:gd name="T15" fmla="*/ 2147483646 h 530"/>
              <a:gd name="T16" fmla="*/ 2147483646 w 432"/>
              <a:gd name="T17" fmla="*/ 2147483646 h 5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32" h="530">
                <a:moveTo>
                  <a:pt x="114" y="16"/>
                </a:moveTo>
                <a:cubicBezTo>
                  <a:pt x="152" y="9"/>
                  <a:pt x="205" y="9"/>
                  <a:pt x="250" y="16"/>
                </a:cubicBezTo>
                <a:cubicBezTo>
                  <a:pt x="295" y="23"/>
                  <a:pt x="356" y="16"/>
                  <a:pt x="386" y="61"/>
                </a:cubicBezTo>
                <a:cubicBezTo>
                  <a:pt x="416" y="106"/>
                  <a:pt x="432" y="220"/>
                  <a:pt x="432" y="288"/>
                </a:cubicBezTo>
                <a:cubicBezTo>
                  <a:pt x="432" y="356"/>
                  <a:pt x="432" y="431"/>
                  <a:pt x="386" y="469"/>
                </a:cubicBezTo>
                <a:cubicBezTo>
                  <a:pt x="340" y="507"/>
                  <a:pt x="219" y="530"/>
                  <a:pt x="159" y="515"/>
                </a:cubicBezTo>
                <a:cubicBezTo>
                  <a:pt x="99" y="500"/>
                  <a:pt x="46" y="455"/>
                  <a:pt x="23" y="379"/>
                </a:cubicBezTo>
                <a:cubicBezTo>
                  <a:pt x="0" y="303"/>
                  <a:pt x="0" y="122"/>
                  <a:pt x="23" y="61"/>
                </a:cubicBezTo>
                <a:cubicBezTo>
                  <a:pt x="46" y="0"/>
                  <a:pt x="76" y="23"/>
                  <a:pt x="114" y="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D9AED9"/>
              </a:gs>
            </a:gsLst>
            <a:path path="rect">
              <a:fillToRect l="50000" t="50000" r="50000" b="50000"/>
            </a:path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  <a:contourClr>
              <a:srgbClr val="FFC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7A99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4593" name="Freeform 17"/>
          <p:cNvSpPr>
            <a:spLocks/>
          </p:cNvSpPr>
          <p:nvPr/>
        </p:nvSpPr>
        <p:spPr bwMode="auto">
          <a:xfrm rot="21397475" flipV="1">
            <a:off x="3713163" y="3097213"/>
            <a:ext cx="647700" cy="841375"/>
          </a:xfrm>
          <a:custGeom>
            <a:avLst/>
            <a:gdLst>
              <a:gd name="T0" fmla="*/ 2147483646 w 432"/>
              <a:gd name="T1" fmla="*/ 2147483646 h 530"/>
              <a:gd name="T2" fmla="*/ 2147483646 w 432"/>
              <a:gd name="T3" fmla="*/ 2147483646 h 530"/>
              <a:gd name="T4" fmla="*/ 2147483646 w 432"/>
              <a:gd name="T5" fmla="*/ 2147483646 h 530"/>
              <a:gd name="T6" fmla="*/ 2147483646 w 432"/>
              <a:gd name="T7" fmla="*/ 2147483646 h 530"/>
              <a:gd name="T8" fmla="*/ 2147483646 w 432"/>
              <a:gd name="T9" fmla="*/ 2147483646 h 530"/>
              <a:gd name="T10" fmla="*/ 2147483646 w 432"/>
              <a:gd name="T11" fmla="*/ 2147483646 h 530"/>
              <a:gd name="T12" fmla="*/ 2147483646 w 432"/>
              <a:gd name="T13" fmla="*/ 2147483646 h 530"/>
              <a:gd name="T14" fmla="*/ 2147483646 w 432"/>
              <a:gd name="T15" fmla="*/ 2147483646 h 530"/>
              <a:gd name="T16" fmla="*/ 2147483646 w 432"/>
              <a:gd name="T17" fmla="*/ 2147483646 h 5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32" h="530">
                <a:moveTo>
                  <a:pt x="114" y="16"/>
                </a:moveTo>
                <a:cubicBezTo>
                  <a:pt x="152" y="9"/>
                  <a:pt x="205" y="9"/>
                  <a:pt x="250" y="16"/>
                </a:cubicBezTo>
                <a:cubicBezTo>
                  <a:pt x="295" y="23"/>
                  <a:pt x="356" y="16"/>
                  <a:pt x="386" y="61"/>
                </a:cubicBezTo>
                <a:cubicBezTo>
                  <a:pt x="416" y="106"/>
                  <a:pt x="432" y="220"/>
                  <a:pt x="432" y="288"/>
                </a:cubicBezTo>
                <a:cubicBezTo>
                  <a:pt x="432" y="356"/>
                  <a:pt x="432" y="431"/>
                  <a:pt x="386" y="469"/>
                </a:cubicBezTo>
                <a:cubicBezTo>
                  <a:pt x="340" y="507"/>
                  <a:pt x="219" y="530"/>
                  <a:pt x="159" y="515"/>
                </a:cubicBezTo>
                <a:cubicBezTo>
                  <a:pt x="99" y="500"/>
                  <a:pt x="46" y="455"/>
                  <a:pt x="23" y="379"/>
                </a:cubicBezTo>
                <a:cubicBezTo>
                  <a:pt x="0" y="303"/>
                  <a:pt x="0" y="122"/>
                  <a:pt x="23" y="61"/>
                </a:cubicBezTo>
                <a:cubicBezTo>
                  <a:pt x="46" y="0"/>
                  <a:pt x="76" y="23"/>
                  <a:pt x="114" y="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D9AED9"/>
              </a:gs>
            </a:gsLst>
            <a:path path="rect">
              <a:fillToRect l="50000" t="50000" r="50000" b="50000"/>
            </a:path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  <a:contourClr>
              <a:srgbClr val="FFC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7A99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4594" name="Oval 18"/>
          <p:cNvSpPr>
            <a:spLocks noChangeArrowheads="1"/>
          </p:cNvSpPr>
          <p:nvPr/>
        </p:nvSpPr>
        <p:spPr bwMode="auto">
          <a:xfrm flipV="1">
            <a:off x="2719388" y="3468688"/>
            <a:ext cx="409575" cy="2873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66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5" name="Oval 19"/>
          <p:cNvSpPr>
            <a:spLocks noChangeArrowheads="1"/>
          </p:cNvSpPr>
          <p:nvPr/>
        </p:nvSpPr>
        <p:spPr bwMode="auto">
          <a:xfrm flipV="1">
            <a:off x="3317875" y="3540125"/>
            <a:ext cx="409575" cy="2873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6" name="Oval 20"/>
          <p:cNvSpPr>
            <a:spLocks noChangeArrowheads="1"/>
          </p:cNvSpPr>
          <p:nvPr/>
        </p:nvSpPr>
        <p:spPr bwMode="auto">
          <a:xfrm flipV="1">
            <a:off x="3795713" y="3575050"/>
            <a:ext cx="409575" cy="2873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66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7" name="Freeform 21"/>
          <p:cNvSpPr>
            <a:spLocks/>
          </p:cNvSpPr>
          <p:nvPr/>
        </p:nvSpPr>
        <p:spPr bwMode="auto">
          <a:xfrm>
            <a:off x="5872163" y="2646363"/>
            <a:ext cx="684212" cy="744537"/>
          </a:xfrm>
          <a:custGeom>
            <a:avLst/>
            <a:gdLst>
              <a:gd name="T0" fmla="*/ 2147483646 w 431"/>
              <a:gd name="T1" fmla="*/ 2147483646 h 469"/>
              <a:gd name="T2" fmla="*/ 2147483646 w 431"/>
              <a:gd name="T3" fmla="*/ 2147483646 h 469"/>
              <a:gd name="T4" fmla="*/ 2147483646 w 431"/>
              <a:gd name="T5" fmla="*/ 2147483646 h 469"/>
              <a:gd name="T6" fmla="*/ 2147483646 w 431"/>
              <a:gd name="T7" fmla="*/ 2147483646 h 469"/>
              <a:gd name="T8" fmla="*/ 2147483646 w 431"/>
              <a:gd name="T9" fmla="*/ 2147483646 h 469"/>
              <a:gd name="T10" fmla="*/ 2147483646 w 431"/>
              <a:gd name="T11" fmla="*/ 2147483646 h 469"/>
              <a:gd name="T12" fmla="*/ 2147483646 w 431"/>
              <a:gd name="T13" fmla="*/ 2147483646 h 469"/>
              <a:gd name="T14" fmla="*/ 2147483646 w 431"/>
              <a:gd name="T15" fmla="*/ 2147483646 h 469"/>
              <a:gd name="T16" fmla="*/ 2147483646 w 431"/>
              <a:gd name="T17" fmla="*/ 2147483646 h 469"/>
              <a:gd name="T18" fmla="*/ 2147483646 w 431"/>
              <a:gd name="T19" fmla="*/ 2147483646 h 469"/>
              <a:gd name="T20" fmla="*/ 2147483646 w 431"/>
              <a:gd name="T21" fmla="*/ 2147483646 h 469"/>
              <a:gd name="T22" fmla="*/ 2147483646 w 431"/>
              <a:gd name="T23" fmla="*/ 2147483646 h 469"/>
              <a:gd name="T24" fmla="*/ 2147483646 w 431"/>
              <a:gd name="T25" fmla="*/ 2147483646 h 469"/>
              <a:gd name="T26" fmla="*/ 2147483646 w 431"/>
              <a:gd name="T27" fmla="*/ 2147483646 h 469"/>
              <a:gd name="T28" fmla="*/ 2147483646 w 431"/>
              <a:gd name="T29" fmla="*/ 2147483646 h 469"/>
              <a:gd name="T30" fmla="*/ 2147483646 w 431"/>
              <a:gd name="T31" fmla="*/ 2147483646 h 469"/>
              <a:gd name="T32" fmla="*/ 2147483646 w 431"/>
              <a:gd name="T33" fmla="*/ 2147483646 h 46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31" h="469">
                <a:moveTo>
                  <a:pt x="53" y="416"/>
                </a:moveTo>
                <a:cubicBezTo>
                  <a:pt x="45" y="386"/>
                  <a:pt x="60" y="325"/>
                  <a:pt x="53" y="280"/>
                </a:cubicBezTo>
                <a:cubicBezTo>
                  <a:pt x="46" y="235"/>
                  <a:pt x="0" y="181"/>
                  <a:pt x="8" y="143"/>
                </a:cubicBezTo>
                <a:cubicBezTo>
                  <a:pt x="16" y="105"/>
                  <a:pt x="76" y="76"/>
                  <a:pt x="99" y="53"/>
                </a:cubicBezTo>
                <a:cubicBezTo>
                  <a:pt x="122" y="30"/>
                  <a:pt x="129" y="0"/>
                  <a:pt x="144" y="7"/>
                </a:cubicBezTo>
                <a:cubicBezTo>
                  <a:pt x="159" y="14"/>
                  <a:pt x="174" y="90"/>
                  <a:pt x="189" y="98"/>
                </a:cubicBezTo>
                <a:cubicBezTo>
                  <a:pt x="204" y="106"/>
                  <a:pt x="212" y="53"/>
                  <a:pt x="235" y="53"/>
                </a:cubicBezTo>
                <a:cubicBezTo>
                  <a:pt x="258" y="53"/>
                  <a:pt x="302" y="83"/>
                  <a:pt x="325" y="98"/>
                </a:cubicBezTo>
                <a:cubicBezTo>
                  <a:pt x="348" y="113"/>
                  <a:pt x="356" y="143"/>
                  <a:pt x="371" y="143"/>
                </a:cubicBezTo>
                <a:cubicBezTo>
                  <a:pt x="386" y="143"/>
                  <a:pt x="409" y="75"/>
                  <a:pt x="416" y="98"/>
                </a:cubicBezTo>
                <a:cubicBezTo>
                  <a:pt x="423" y="121"/>
                  <a:pt x="416" y="227"/>
                  <a:pt x="416" y="280"/>
                </a:cubicBezTo>
                <a:cubicBezTo>
                  <a:pt x="416" y="333"/>
                  <a:pt x="431" y="386"/>
                  <a:pt x="416" y="416"/>
                </a:cubicBezTo>
                <a:cubicBezTo>
                  <a:pt x="401" y="446"/>
                  <a:pt x="348" y="469"/>
                  <a:pt x="325" y="461"/>
                </a:cubicBezTo>
                <a:cubicBezTo>
                  <a:pt x="302" y="453"/>
                  <a:pt x="303" y="385"/>
                  <a:pt x="280" y="370"/>
                </a:cubicBezTo>
                <a:cubicBezTo>
                  <a:pt x="257" y="355"/>
                  <a:pt x="219" y="355"/>
                  <a:pt x="189" y="370"/>
                </a:cubicBezTo>
                <a:cubicBezTo>
                  <a:pt x="159" y="385"/>
                  <a:pt x="122" y="453"/>
                  <a:pt x="99" y="461"/>
                </a:cubicBezTo>
                <a:cubicBezTo>
                  <a:pt x="76" y="469"/>
                  <a:pt x="61" y="446"/>
                  <a:pt x="53" y="4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  <a:contourClr>
              <a:srgbClr val="FFC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7A99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4598" name="Freeform 22"/>
          <p:cNvSpPr>
            <a:spLocks/>
          </p:cNvSpPr>
          <p:nvPr/>
        </p:nvSpPr>
        <p:spPr bwMode="auto">
          <a:xfrm>
            <a:off x="6989763" y="5775325"/>
            <a:ext cx="684212" cy="744538"/>
          </a:xfrm>
          <a:custGeom>
            <a:avLst/>
            <a:gdLst>
              <a:gd name="T0" fmla="*/ 2147483646 w 431"/>
              <a:gd name="T1" fmla="*/ 2147483646 h 469"/>
              <a:gd name="T2" fmla="*/ 2147483646 w 431"/>
              <a:gd name="T3" fmla="*/ 2147483646 h 469"/>
              <a:gd name="T4" fmla="*/ 2147483646 w 431"/>
              <a:gd name="T5" fmla="*/ 2147483646 h 469"/>
              <a:gd name="T6" fmla="*/ 2147483646 w 431"/>
              <a:gd name="T7" fmla="*/ 2147483646 h 469"/>
              <a:gd name="T8" fmla="*/ 2147483646 w 431"/>
              <a:gd name="T9" fmla="*/ 2147483646 h 469"/>
              <a:gd name="T10" fmla="*/ 2147483646 w 431"/>
              <a:gd name="T11" fmla="*/ 2147483646 h 469"/>
              <a:gd name="T12" fmla="*/ 2147483646 w 431"/>
              <a:gd name="T13" fmla="*/ 2147483646 h 469"/>
              <a:gd name="T14" fmla="*/ 2147483646 w 431"/>
              <a:gd name="T15" fmla="*/ 2147483646 h 469"/>
              <a:gd name="T16" fmla="*/ 2147483646 w 431"/>
              <a:gd name="T17" fmla="*/ 2147483646 h 469"/>
              <a:gd name="T18" fmla="*/ 2147483646 w 431"/>
              <a:gd name="T19" fmla="*/ 2147483646 h 469"/>
              <a:gd name="T20" fmla="*/ 2147483646 w 431"/>
              <a:gd name="T21" fmla="*/ 2147483646 h 469"/>
              <a:gd name="T22" fmla="*/ 2147483646 w 431"/>
              <a:gd name="T23" fmla="*/ 2147483646 h 469"/>
              <a:gd name="T24" fmla="*/ 2147483646 w 431"/>
              <a:gd name="T25" fmla="*/ 2147483646 h 469"/>
              <a:gd name="T26" fmla="*/ 2147483646 w 431"/>
              <a:gd name="T27" fmla="*/ 2147483646 h 469"/>
              <a:gd name="T28" fmla="*/ 2147483646 w 431"/>
              <a:gd name="T29" fmla="*/ 2147483646 h 469"/>
              <a:gd name="T30" fmla="*/ 2147483646 w 431"/>
              <a:gd name="T31" fmla="*/ 2147483646 h 469"/>
              <a:gd name="T32" fmla="*/ 2147483646 w 431"/>
              <a:gd name="T33" fmla="*/ 2147483646 h 46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31" h="469">
                <a:moveTo>
                  <a:pt x="53" y="416"/>
                </a:moveTo>
                <a:cubicBezTo>
                  <a:pt x="45" y="386"/>
                  <a:pt x="60" y="325"/>
                  <a:pt x="53" y="280"/>
                </a:cubicBezTo>
                <a:cubicBezTo>
                  <a:pt x="46" y="235"/>
                  <a:pt x="0" y="181"/>
                  <a:pt x="8" y="143"/>
                </a:cubicBezTo>
                <a:cubicBezTo>
                  <a:pt x="16" y="105"/>
                  <a:pt x="76" y="76"/>
                  <a:pt x="99" y="53"/>
                </a:cubicBezTo>
                <a:cubicBezTo>
                  <a:pt x="122" y="30"/>
                  <a:pt x="129" y="0"/>
                  <a:pt x="144" y="7"/>
                </a:cubicBezTo>
                <a:cubicBezTo>
                  <a:pt x="159" y="14"/>
                  <a:pt x="174" y="90"/>
                  <a:pt x="189" y="98"/>
                </a:cubicBezTo>
                <a:cubicBezTo>
                  <a:pt x="204" y="106"/>
                  <a:pt x="212" y="53"/>
                  <a:pt x="235" y="53"/>
                </a:cubicBezTo>
                <a:cubicBezTo>
                  <a:pt x="258" y="53"/>
                  <a:pt x="302" y="83"/>
                  <a:pt x="325" y="98"/>
                </a:cubicBezTo>
                <a:cubicBezTo>
                  <a:pt x="348" y="113"/>
                  <a:pt x="356" y="143"/>
                  <a:pt x="371" y="143"/>
                </a:cubicBezTo>
                <a:cubicBezTo>
                  <a:pt x="386" y="143"/>
                  <a:pt x="409" y="75"/>
                  <a:pt x="416" y="98"/>
                </a:cubicBezTo>
                <a:cubicBezTo>
                  <a:pt x="423" y="121"/>
                  <a:pt x="416" y="227"/>
                  <a:pt x="416" y="280"/>
                </a:cubicBezTo>
                <a:cubicBezTo>
                  <a:pt x="416" y="333"/>
                  <a:pt x="431" y="386"/>
                  <a:pt x="416" y="416"/>
                </a:cubicBezTo>
                <a:cubicBezTo>
                  <a:pt x="401" y="446"/>
                  <a:pt x="348" y="469"/>
                  <a:pt x="325" y="461"/>
                </a:cubicBezTo>
                <a:cubicBezTo>
                  <a:pt x="302" y="453"/>
                  <a:pt x="303" y="385"/>
                  <a:pt x="280" y="370"/>
                </a:cubicBezTo>
                <a:cubicBezTo>
                  <a:pt x="257" y="355"/>
                  <a:pt x="219" y="355"/>
                  <a:pt x="189" y="370"/>
                </a:cubicBezTo>
                <a:cubicBezTo>
                  <a:pt x="159" y="385"/>
                  <a:pt x="122" y="453"/>
                  <a:pt x="99" y="461"/>
                </a:cubicBezTo>
                <a:cubicBezTo>
                  <a:pt x="76" y="469"/>
                  <a:pt x="61" y="446"/>
                  <a:pt x="53" y="4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99" name="Freeform 23"/>
          <p:cNvSpPr>
            <a:spLocks/>
          </p:cNvSpPr>
          <p:nvPr/>
        </p:nvSpPr>
        <p:spPr bwMode="auto">
          <a:xfrm>
            <a:off x="7026275" y="2847975"/>
            <a:ext cx="684213" cy="744538"/>
          </a:xfrm>
          <a:custGeom>
            <a:avLst/>
            <a:gdLst>
              <a:gd name="T0" fmla="*/ 2147483646 w 431"/>
              <a:gd name="T1" fmla="*/ 2147483646 h 469"/>
              <a:gd name="T2" fmla="*/ 2147483646 w 431"/>
              <a:gd name="T3" fmla="*/ 2147483646 h 469"/>
              <a:gd name="T4" fmla="*/ 2147483646 w 431"/>
              <a:gd name="T5" fmla="*/ 2147483646 h 469"/>
              <a:gd name="T6" fmla="*/ 2147483646 w 431"/>
              <a:gd name="T7" fmla="*/ 2147483646 h 469"/>
              <a:gd name="T8" fmla="*/ 2147483646 w 431"/>
              <a:gd name="T9" fmla="*/ 2147483646 h 469"/>
              <a:gd name="T10" fmla="*/ 2147483646 w 431"/>
              <a:gd name="T11" fmla="*/ 2147483646 h 469"/>
              <a:gd name="T12" fmla="*/ 2147483646 w 431"/>
              <a:gd name="T13" fmla="*/ 2147483646 h 469"/>
              <a:gd name="T14" fmla="*/ 2147483646 w 431"/>
              <a:gd name="T15" fmla="*/ 2147483646 h 469"/>
              <a:gd name="T16" fmla="*/ 2147483646 w 431"/>
              <a:gd name="T17" fmla="*/ 2147483646 h 469"/>
              <a:gd name="T18" fmla="*/ 2147483646 w 431"/>
              <a:gd name="T19" fmla="*/ 2147483646 h 469"/>
              <a:gd name="T20" fmla="*/ 2147483646 w 431"/>
              <a:gd name="T21" fmla="*/ 2147483646 h 469"/>
              <a:gd name="T22" fmla="*/ 2147483646 w 431"/>
              <a:gd name="T23" fmla="*/ 2147483646 h 469"/>
              <a:gd name="T24" fmla="*/ 2147483646 w 431"/>
              <a:gd name="T25" fmla="*/ 2147483646 h 469"/>
              <a:gd name="T26" fmla="*/ 2147483646 w 431"/>
              <a:gd name="T27" fmla="*/ 2147483646 h 469"/>
              <a:gd name="T28" fmla="*/ 2147483646 w 431"/>
              <a:gd name="T29" fmla="*/ 2147483646 h 469"/>
              <a:gd name="T30" fmla="*/ 2147483646 w 431"/>
              <a:gd name="T31" fmla="*/ 2147483646 h 469"/>
              <a:gd name="T32" fmla="*/ 2147483646 w 431"/>
              <a:gd name="T33" fmla="*/ 2147483646 h 46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31" h="469">
                <a:moveTo>
                  <a:pt x="53" y="416"/>
                </a:moveTo>
                <a:cubicBezTo>
                  <a:pt x="45" y="386"/>
                  <a:pt x="60" y="325"/>
                  <a:pt x="53" y="280"/>
                </a:cubicBezTo>
                <a:cubicBezTo>
                  <a:pt x="46" y="235"/>
                  <a:pt x="0" y="181"/>
                  <a:pt x="8" y="143"/>
                </a:cubicBezTo>
                <a:cubicBezTo>
                  <a:pt x="16" y="105"/>
                  <a:pt x="76" y="76"/>
                  <a:pt x="99" y="53"/>
                </a:cubicBezTo>
                <a:cubicBezTo>
                  <a:pt x="122" y="30"/>
                  <a:pt x="129" y="0"/>
                  <a:pt x="144" y="7"/>
                </a:cubicBezTo>
                <a:cubicBezTo>
                  <a:pt x="159" y="14"/>
                  <a:pt x="174" y="90"/>
                  <a:pt x="189" y="98"/>
                </a:cubicBezTo>
                <a:cubicBezTo>
                  <a:pt x="204" y="106"/>
                  <a:pt x="212" y="53"/>
                  <a:pt x="235" y="53"/>
                </a:cubicBezTo>
                <a:cubicBezTo>
                  <a:pt x="258" y="53"/>
                  <a:pt x="302" y="83"/>
                  <a:pt x="325" y="98"/>
                </a:cubicBezTo>
                <a:cubicBezTo>
                  <a:pt x="348" y="113"/>
                  <a:pt x="356" y="143"/>
                  <a:pt x="371" y="143"/>
                </a:cubicBezTo>
                <a:cubicBezTo>
                  <a:pt x="386" y="143"/>
                  <a:pt x="409" y="75"/>
                  <a:pt x="416" y="98"/>
                </a:cubicBezTo>
                <a:cubicBezTo>
                  <a:pt x="423" y="121"/>
                  <a:pt x="416" y="227"/>
                  <a:pt x="416" y="280"/>
                </a:cubicBezTo>
                <a:cubicBezTo>
                  <a:pt x="416" y="333"/>
                  <a:pt x="431" y="386"/>
                  <a:pt x="416" y="416"/>
                </a:cubicBezTo>
                <a:cubicBezTo>
                  <a:pt x="401" y="446"/>
                  <a:pt x="348" y="469"/>
                  <a:pt x="325" y="461"/>
                </a:cubicBezTo>
                <a:cubicBezTo>
                  <a:pt x="302" y="453"/>
                  <a:pt x="303" y="385"/>
                  <a:pt x="280" y="370"/>
                </a:cubicBezTo>
                <a:cubicBezTo>
                  <a:pt x="257" y="355"/>
                  <a:pt x="219" y="355"/>
                  <a:pt x="189" y="370"/>
                </a:cubicBezTo>
                <a:cubicBezTo>
                  <a:pt x="159" y="385"/>
                  <a:pt x="122" y="453"/>
                  <a:pt x="99" y="461"/>
                </a:cubicBezTo>
                <a:cubicBezTo>
                  <a:pt x="76" y="469"/>
                  <a:pt x="61" y="446"/>
                  <a:pt x="53" y="4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  <a:contourClr>
              <a:srgbClr val="FFC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7A99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4600" name="Freeform 24"/>
          <p:cNvSpPr>
            <a:spLocks/>
          </p:cNvSpPr>
          <p:nvPr/>
        </p:nvSpPr>
        <p:spPr bwMode="auto">
          <a:xfrm>
            <a:off x="7600950" y="2992438"/>
            <a:ext cx="684213" cy="744537"/>
          </a:xfrm>
          <a:custGeom>
            <a:avLst/>
            <a:gdLst>
              <a:gd name="T0" fmla="*/ 2147483646 w 431"/>
              <a:gd name="T1" fmla="*/ 2147483646 h 469"/>
              <a:gd name="T2" fmla="*/ 2147483646 w 431"/>
              <a:gd name="T3" fmla="*/ 2147483646 h 469"/>
              <a:gd name="T4" fmla="*/ 2147483646 w 431"/>
              <a:gd name="T5" fmla="*/ 2147483646 h 469"/>
              <a:gd name="T6" fmla="*/ 2147483646 w 431"/>
              <a:gd name="T7" fmla="*/ 2147483646 h 469"/>
              <a:gd name="T8" fmla="*/ 2147483646 w 431"/>
              <a:gd name="T9" fmla="*/ 2147483646 h 469"/>
              <a:gd name="T10" fmla="*/ 2147483646 w 431"/>
              <a:gd name="T11" fmla="*/ 2147483646 h 469"/>
              <a:gd name="T12" fmla="*/ 2147483646 w 431"/>
              <a:gd name="T13" fmla="*/ 2147483646 h 469"/>
              <a:gd name="T14" fmla="*/ 2147483646 w 431"/>
              <a:gd name="T15" fmla="*/ 2147483646 h 469"/>
              <a:gd name="T16" fmla="*/ 2147483646 w 431"/>
              <a:gd name="T17" fmla="*/ 2147483646 h 469"/>
              <a:gd name="T18" fmla="*/ 2147483646 w 431"/>
              <a:gd name="T19" fmla="*/ 2147483646 h 469"/>
              <a:gd name="T20" fmla="*/ 2147483646 w 431"/>
              <a:gd name="T21" fmla="*/ 2147483646 h 469"/>
              <a:gd name="T22" fmla="*/ 2147483646 w 431"/>
              <a:gd name="T23" fmla="*/ 2147483646 h 469"/>
              <a:gd name="T24" fmla="*/ 2147483646 w 431"/>
              <a:gd name="T25" fmla="*/ 2147483646 h 469"/>
              <a:gd name="T26" fmla="*/ 2147483646 w 431"/>
              <a:gd name="T27" fmla="*/ 2147483646 h 469"/>
              <a:gd name="T28" fmla="*/ 2147483646 w 431"/>
              <a:gd name="T29" fmla="*/ 2147483646 h 469"/>
              <a:gd name="T30" fmla="*/ 2147483646 w 431"/>
              <a:gd name="T31" fmla="*/ 2147483646 h 469"/>
              <a:gd name="T32" fmla="*/ 2147483646 w 431"/>
              <a:gd name="T33" fmla="*/ 2147483646 h 46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31" h="469">
                <a:moveTo>
                  <a:pt x="53" y="416"/>
                </a:moveTo>
                <a:cubicBezTo>
                  <a:pt x="45" y="386"/>
                  <a:pt x="60" y="325"/>
                  <a:pt x="53" y="280"/>
                </a:cubicBezTo>
                <a:cubicBezTo>
                  <a:pt x="46" y="235"/>
                  <a:pt x="0" y="181"/>
                  <a:pt x="8" y="143"/>
                </a:cubicBezTo>
                <a:cubicBezTo>
                  <a:pt x="16" y="105"/>
                  <a:pt x="76" y="76"/>
                  <a:pt x="99" y="53"/>
                </a:cubicBezTo>
                <a:cubicBezTo>
                  <a:pt x="122" y="30"/>
                  <a:pt x="129" y="0"/>
                  <a:pt x="144" y="7"/>
                </a:cubicBezTo>
                <a:cubicBezTo>
                  <a:pt x="159" y="14"/>
                  <a:pt x="174" y="90"/>
                  <a:pt x="189" y="98"/>
                </a:cubicBezTo>
                <a:cubicBezTo>
                  <a:pt x="204" y="106"/>
                  <a:pt x="212" y="53"/>
                  <a:pt x="235" y="53"/>
                </a:cubicBezTo>
                <a:cubicBezTo>
                  <a:pt x="258" y="53"/>
                  <a:pt x="302" y="83"/>
                  <a:pt x="325" y="98"/>
                </a:cubicBezTo>
                <a:cubicBezTo>
                  <a:pt x="348" y="113"/>
                  <a:pt x="356" y="143"/>
                  <a:pt x="371" y="143"/>
                </a:cubicBezTo>
                <a:cubicBezTo>
                  <a:pt x="386" y="143"/>
                  <a:pt x="409" y="75"/>
                  <a:pt x="416" y="98"/>
                </a:cubicBezTo>
                <a:cubicBezTo>
                  <a:pt x="423" y="121"/>
                  <a:pt x="416" y="227"/>
                  <a:pt x="416" y="280"/>
                </a:cubicBezTo>
                <a:cubicBezTo>
                  <a:pt x="416" y="333"/>
                  <a:pt x="431" y="386"/>
                  <a:pt x="416" y="416"/>
                </a:cubicBezTo>
                <a:cubicBezTo>
                  <a:pt x="401" y="446"/>
                  <a:pt x="348" y="469"/>
                  <a:pt x="325" y="461"/>
                </a:cubicBezTo>
                <a:cubicBezTo>
                  <a:pt x="302" y="453"/>
                  <a:pt x="303" y="385"/>
                  <a:pt x="280" y="370"/>
                </a:cubicBezTo>
                <a:cubicBezTo>
                  <a:pt x="257" y="355"/>
                  <a:pt x="219" y="355"/>
                  <a:pt x="189" y="370"/>
                </a:cubicBezTo>
                <a:cubicBezTo>
                  <a:pt x="159" y="385"/>
                  <a:pt x="122" y="453"/>
                  <a:pt x="99" y="461"/>
                </a:cubicBezTo>
                <a:cubicBezTo>
                  <a:pt x="76" y="469"/>
                  <a:pt x="61" y="446"/>
                  <a:pt x="53" y="4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  <a:contourClr>
              <a:srgbClr val="FFC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7A99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4601" name="Freeform 25"/>
          <p:cNvSpPr>
            <a:spLocks/>
          </p:cNvSpPr>
          <p:nvPr/>
        </p:nvSpPr>
        <p:spPr bwMode="auto">
          <a:xfrm>
            <a:off x="8177213" y="3208338"/>
            <a:ext cx="684212" cy="744537"/>
          </a:xfrm>
          <a:custGeom>
            <a:avLst/>
            <a:gdLst>
              <a:gd name="T0" fmla="*/ 2147483646 w 431"/>
              <a:gd name="T1" fmla="*/ 2147483646 h 469"/>
              <a:gd name="T2" fmla="*/ 2147483646 w 431"/>
              <a:gd name="T3" fmla="*/ 2147483646 h 469"/>
              <a:gd name="T4" fmla="*/ 2147483646 w 431"/>
              <a:gd name="T5" fmla="*/ 2147483646 h 469"/>
              <a:gd name="T6" fmla="*/ 2147483646 w 431"/>
              <a:gd name="T7" fmla="*/ 2147483646 h 469"/>
              <a:gd name="T8" fmla="*/ 2147483646 w 431"/>
              <a:gd name="T9" fmla="*/ 2147483646 h 469"/>
              <a:gd name="T10" fmla="*/ 2147483646 w 431"/>
              <a:gd name="T11" fmla="*/ 2147483646 h 469"/>
              <a:gd name="T12" fmla="*/ 2147483646 w 431"/>
              <a:gd name="T13" fmla="*/ 2147483646 h 469"/>
              <a:gd name="T14" fmla="*/ 2147483646 w 431"/>
              <a:gd name="T15" fmla="*/ 2147483646 h 469"/>
              <a:gd name="T16" fmla="*/ 2147483646 w 431"/>
              <a:gd name="T17" fmla="*/ 2147483646 h 469"/>
              <a:gd name="T18" fmla="*/ 2147483646 w 431"/>
              <a:gd name="T19" fmla="*/ 2147483646 h 469"/>
              <a:gd name="T20" fmla="*/ 2147483646 w 431"/>
              <a:gd name="T21" fmla="*/ 2147483646 h 469"/>
              <a:gd name="T22" fmla="*/ 2147483646 w 431"/>
              <a:gd name="T23" fmla="*/ 2147483646 h 469"/>
              <a:gd name="T24" fmla="*/ 2147483646 w 431"/>
              <a:gd name="T25" fmla="*/ 2147483646 h 469"/>
              <a:gd name="T26" fmla="*/ 2147483646 w 431"/>
              <a:gd name="T27" fmla="*/ 2147483646 h 469"/>
              <a:gd name="T28" fmla="*/ 2147483646 w 431"/>
              <a:gd name="T29" fmla="*/ 2147483646 h 469"/>
              <a:gd name="T30" fmla="*/ 2147483646 w 431"/>
              <a:gd name="T31" fmla="*/ 2147483646 h 469"/>
              <a:gd name="T32" fmla="*/ 2147483646 w 431"/>
              <a:gd name="T33" fmla="*/ 2147483646 h 46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31" h="469">
                <a:moveTo>
                  <a:pt x="53" y="416"/>
                </a:moveTo>
                <a:cubicBezTo>
                  <a:pt x="45" y="386"/>
                  <a:pt x="60" y="325"/>
                  <a:pt x="53" y="280"/>
                </a:cubicBezTo>
                <a:cubicBezTo>
                  <a:pt x="46" y="235"/>
                  <a:pt x="0" y="181"/>
                  <a:pt x="8" y="143"/>
                </a:cubicBezTo>
                <a:cubicBezTo>
                  <a:pt x="16" y="105"/>
                  <a:pt x="76" y="76"/>
                  <a:pt x="99" y="53"/>
                </a:cubicBezTo>
                <a:cubicBezTo>
                  <a:pt x="122" y="30"/>
                  <a:pt x="129" y="0"/>
                  <a:pt x="144" y="7"/>
                </a:cubicBezTo>
                <a:cubicBezTo>
                  <a:pt x="159" y="14"/>
                  <a:pt x="174" y="90"/>
                  <a:pt x="189" y="98"/>
                </a:cubicBezTo>
                <a:cubicBezTo>
                  <a:pt x="204" y="106"/>
                  <a:pt x="212" y="53"/>
                  <a:pt x="235" y="53"/>
                </a:cubicBezTo>
                <a:cubicBezTo>
                  <a:pt x="258" y="53"/>
                  <a:pt x="302" y="83"/>
                  <a:pt x="325" y="98"/>
                </a:cubicBezTo>
                <a:cubicBezTo>
                  <a:pt x="348" y="113"/>
                  <a:pt x="356" y="143"/>
                  <a:pt x="371" y="143"/>
                </a:cubicBezTo>
                <a:cubicBezTo>
                  <a:pt x="386" y="143"/>
                  <a:pt x="409" y="75"/>
                  <a:pt x="416" y="98"/>
                </a:cubicBezTo>
                <a:cubicBezTo>
                  <a:pt x="423" y="121"/>
                  <a:pt x="416" y="227"/>
                  <a:pt x="416" y="280"/>
                </a:cubicBezTo>
                <a:cubicBezTo>
                  <a:pt x="416" y="333"/>
                  <a:pt x="431" y="386"/>
                  <a:pt x="416" y="416"/>
                </a:cubicBezTo>
                <a:cubicBezTo>
                  <a:pt x="401" y="446"/>
                  <a:pt x="348" y="469"/>
                  <a:pt x="325" y="461"/>
                </a:cubicBezTo>
                <a:cubicBezTo>
                  <a:pt x="302" y="453"/>
                  <a:pt x="303" y="385"/>
                  <a:pt x="280" y="370"/>
                </a:cubicBezTo>
                <a:cubicBezTo>
                  <a:pt x="257" y="355"/>
                  <a:pt x="219" y="355"/>
                  <a:pt x="189" y="370"/>
                </a:cubicBezTo>
                <a:cubicBezTo>
                  <a:pt x="159" y="385"/>
                  <a:pt x="122" y="453"/>
                  <a:pt x="99" y="461"/>
                </a:cubicBezTo>
                <a:cubicBezTo>
                  <a:pt x="76" y="469"/>
                  <a:pt x="61" y="446"/>
                  <a:pt x="53" y="4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  <a:contourClr>
              <a:srgbClr val="FFC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7A99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4602" name="Freeform 26"/>
          <p:cNvSpPr>
            <a:spLocks/>
          </p:cNvSpPr>
          <p:nvPr/>
        </p:nvSpPr>
        <p:spPr bwMode="auto">
          <a:xfrm>
            <a:off x="4792663" y="2919413"/>
            <a:ext cx="684212" cy="744537"/>
          </a:xfrm>
          <a:custGeom>
            <a:avLst/>
            <a:gdLst>
              <a:gd name="T0" fmla="*/ 2147483646 w 431"/>
              <a:gd name="T1" fmla="*/ 2147483646 h 469"/>
              <a:gd name="T2" fmla="*/ 2147483646 w 431"/>
              <a:gd name="T3" fmla="*/ 2147483646 h 469"/>
              <a:gd name="T4" fmla="*/ 2147483646 w 431"/>
              <a:gd name="T5" fmla="*/ 2147483646 h 469"/>
              <a:gd name="T6" fmla="*/ 2147483646 w 431"/>
              <a:gd name="T7" fmla="*/ 2147483646 h 469"/>
              <a:gd name="T8" fmla="*/ 2147483646 w 431"/>
              <a:gd name="T9" fmla="*/ 2147483646 h 469"/>
              <a:gd name="T10" fmla="*/ 2147483646 w 431"/>
              <a:gd name="T11" fmla="*/ 2147483646 h 469"/>
              <a:gd name="T12" fmla="*/ 2147483646 w 431"/>
              <a:gd name="T13" fmla="*/ 2147483646 h 469"/>
              <a:gd name="T14" fmla="*/ 2147483646 w 431"/>
              <a:gd name="T15" fmla="*/ 2147483646 h 469"/>
              <a:gd name="T16" fmla="*/ 2147483646 w 431"/>
              <a:gd name="T17" fmla="*/ 2147483646 h 469"/>
              <a:gd name="T18" fmla="*/ 2147483646 w 431"/>
              <a:gd name="T19" fmla="*/ 2147483646 h 469"/>
              <a:gd name="T20" fmla="*/ 2147483646 w 431"/>
              <a:gd name="T21" fmla="*/ 2147483646 h 469"/>
              <a:gd name="T22" fmla="*/ 2147483646 w 431"/>
              <a:gd name="T23" fmla="*/ 2147483646 h 469"/>
              <a:gd name="T24" fmla="*/ 2147483646 w 431"/>
              <a:gd name="T25" fmla="*/ 2147483646 h 469"/>
              <a:gd name="T26" fmla="*/ 2147483646 w 431"/>
              <a:gd name="T27" fmla="*/ 2147483646 h 469"/>
              <a:gd name="T28" fmla="*/ 2147483646 w 431"/>
              <a:gd name="T29" fmla="*/ 2147483646 h 469"/>
              <a:gd name="T30" fmla="*/ 2147483646 w 431"/>
              <a:gd name="T31" fmla="*/ 2147483646 h 469"/>
              <a:gd name="T32" fmla="*/ 2147483646 w 431"/>
              <a:gd name="T33" fmla="*/ 2147483646 h 46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31" h="469">
                <a:moveTo>
                  <a:pt x="53" y="416"/>
                </a:moveTo>
                <a:cubicBezTo>
                  <a:pt x="45" y="386"/>
                  <a:pt x="60" y="325"/>
                  <a:pt x="53" y="280"/>
                </a:cubicBezTo>
                <a:cubicBezTo>
                  <a:pt x="46" y="235"/>
                  <a:pt x="0" y="181"/>
                  <a:pt x="8" y="143"/>
                </a:cubicBezTo>
                <a:cubicBezTo>
                  <a:pt x="16" y="105"/>
                  <a:pt x="76" y="76"/>
                  <a:pt x="99" y="53"/>
                </a:cubicBezTo>
                <a:cubicBezTo>
                  <a:pt x="122" y="30"/>
                  <a:pt x="129" y="0"/>
                  <a:pt x="144" y="7"/>
                </a:cubicBezTo>
                <a:cubicBezTo>
                  <a:pt x="159" y="14"/>
                  <a:pt x="174" y="90"/>
                  <a:pt x="189" y="98"/>
                </a:cubicBezTo>
                <a:cubicBezTo>
                  <a:pt x="204" y="106"/>
                  <a:pt x="212" y="53"/>
                  <a:pt x="235" y="53"/>
                </a:cubicBezTo>
                <a:cubicBezTo>
                  <a:pt x="258" y="53"/>
                  <a:pt x="302" y="83"/>
                  <a:pt x="325" y="98"/>
                </a:cubicBezTo>
                <a:cubicBezTo>
                  <a:pt x="348" y="113"/>
                  <a:pt x="356" y="143"/>
                  <a:pt x="371" y="143"/>
                </a:cubicBezTo>
                <a:cubicBezTo>
                  <a:pt x="386" y="143"/>
                  <a:pt x="409" y="75"/>
                  <a:pt x="416" y="98"/>
                </a:cubicBezTo>
                <a:cubicBezTo>
                  <a:pt x="423" y="121"/>
                  <a:pt x="416" y="227"/>
                  <a:pt x="416" y="280"/>
                </a:cubicBezTo>
                <a:cubicBezTo>
                  <a:pt x="416" y="333"/>
                  <a:pt x="431" y="386"/>
                  <a:pt x="416" y="416"/>
                </a:cubicBezTo>
                <a:cubicBezTo>
                  <a:pt x="401" y="446"/>
                  <a:pt x="348" y="469"/>
                  <a:pt x="325" y="461"/>
                </a:cubicBezTo>
                <a:cubicBezTo>
                  <a:pt x="302" y="453"/>
                  <a:pt x="303" y="385"/>
                  <a:pt x="280" y="370"/>
                </a:cubicBezTo>
                <a:cubicBezTo>
                  <a:pt x="257" y="355"/>
                  <a:pt x="219" y="355"/>
                  <a:pt x="189" y="370"/>
                </a:cubicBezTo>
                <a:cubicBezTo>
                  <a:pt x="159" y="385"/>
                  <a:pt x="122" y="453"/>
                  <a:pt x="99" y="461"/>
                </a:cubicBezTo>
                <a:cubicBezTo>
                  <a:pt x="76" y="469"/>
                  <a:pt x="61" y="446"/>
                  <a:pt x="53" y="4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  <a:contourClr>
              <a:srgbClr val="FFC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7A99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4603" name="Freeform 27"/>
          <p:cNvSpPr>
            <a:spLocks/>
          </p:cNvSpPr>
          <p:nvPr/>
        </p:nvSpPr>
        <p:spPr bwMode="auto">
          <a:xfrm>
            <a:off x="5368925" y="2776538"/>
            <a:ext cx="684213" cy="744537"/>
          </a:xfrm>
          <a:custGeom>
            <a:avLst/>
            <a:gdLst>
              <a:gd name="T0" fmla="*/ 2147483646 w 431"/>
              <a:gd name="T1" fmla="*/ 2147483646 h 469"/>
              <a:gd name="T2" fmla="*/ 2147483646 w 431"/>
              <a:gd name="T3" fmla="*/ 2147483646 h 469"/>
              <a:gd name="T4" fmla="*/ 2147483646 w 431"/>
              <a:gd name="T5" fmla="*/ 2147483646 h 469"/>
              <a:gd name="T6" fmla="*/ 2147483646 w 431"/>
              <a:gd name="T7" fmla="*/ 2147483646 h 469"/>
              <a:gd name="T8" fmla="*/ 2147483646 w 431"/>
              <a:gd name="T9" fmla="*/ 2147483646 h 469"/>
              <a:gd name="T10" fmla="*/ 2147483646 w 431"/>
              <a:gd name="T11" fmla="*/ 2147483646 h 469"/>
              <a:gd name="T12" fmla="*/ 2147483646 w 431"/>
              <a:gd name="T13" fmla="*/ 2147483646 h 469"/>
              <a:gd name="T14" fmla="*/ 2147483646 w 431"/>
              <a:gd name="T15" fmla="*/ 2147483646 h 469"/>
              <a:gd name="T16" fmla="*/ 2147483646 w 431"/>
              <a:gd name="T17" fmla="*/ 2147483646 h 469"/>
              <a:gd name="T18" fmla="*/ 2147483646 w 431"/>
              <a:gd name="T19" fmla="*/ 2147483646 h 469"/>
              <a:gd name="T20" fmla="*/ 2147483646 w 431"/>
              <a:gd name="T21" fmla="*/ 2147483646 h 469"/>
              <a:gd name="T22" fmla="*/ 2147483646 w 431"/>
              <a:gd name="T23" fmla="*/ 2147483646 h 469"/>
              <a:gd name="T24" fmla="*/ 2147483646 w 431"/>
              <a:gd name="T25" fmla="*/ 2147483646 h 469"/>
              <a:gd name="T26" fmla="*/ 2147483646 w 431"/>
              <a:gd name="T27" fmla="*/ 2147483646 h 469"/>
              <a:gd name="T28" fmla="*/ 2147483646 w 431"/>
              <a:gd name="T29" fmla="*/ 2147483646 h 469"/>
              <a:gd name="T30" fmla="*/ 2147483646 w 431"/>
              <a:gd name="T31" fmla="*/ 2147483646 h 469"/>
              <a:gd name="T32" fmla="*/ 2147483646 w 431"/>
              <a:gd name="T33" fmla="*/ 2147483646 h 46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31" h="469">
                <a:moveTo>
                  <a:pt x="53" y="416"/>
                </a:moveTo>
                <a:cubicBezTo>
                  <a:pt x="45" y="386"/>
                  <a:pt x="60" y="325"/>
                  <a:pt x="53" y="280"/>
                </a:cubicBezTo>
                <a:cubicBezTo>
                  <a:pt x="46" y="235"/>
                  <a:pt x="0" y="181"/>
                  <a:pt x="8" y="143"/>
                </a:cubicBezTo>
                <a:cubicBezTo>
                  <a:pt x="16" y="105"/>
                  <a:pt x="76" y="76"/>
                  <a:pt x="99" y="53"/>
                </a:cubicBezTo>
                <a:cubicBezTo>
                  <a:pt x="122" y="30"/>
                  <a:pt x="129" y="0"/>
                  <a:pt x="144" y="7"/>
                </a:cubicBezTo>
                <a:cubicBezTo>
                  <a:pt x="159" y="14"/>
                  <a:pt x="174" y="90"/>
                  <a:pt x="189" y="98"/>
                </a:cubicBezTo>
                <a:cubicBezTo>
                  <a:pt x="204" y="106"/>
                  <a:pt x="212" y="53"/>
                  <a:pt x="235" y="53"/>
                </a:cubicBezTo>
                <a:cubicBezTo>
                  <a:pt x="258" y="53"/>
                  <a:pt x="302" y="83"/>
                  <a:pt x="325" y="98"/>
                </a:cubicBezTo>
                <a:cubicBezTo>
                  <a:pt x="348" y="113"/>
                  <a:pt x="356" y="143"/>
                  <a:pt x="371" y="143"/>
                </a:cubicBezTo>
                <a:cubicBezTo>
                  <a:pt x="386" y="143"/>
                  <a:pt x="409" y="75"/>
                  <a:pt x="416" y="98"/>
                </a:cubicBezTo>
                <a:cubicBezTo>
                  <a:pt x="423" y="121"/>
                  <a:pt x="416" y="227"/>
                  <a:pt x="416" y="280"/>
                </a:cubicBezTo>
                <a:cubicBezTo>
                  <a:pt x="416" y="333"/>
                  <a:pt x="431" y="386"/>
                  <a:pt x="416" y="416"/>
                </a:cubicBezTo>
                <a:cubicBezTo>
                  <a:pt x="401" y="446"/>
                  <a:pt x="348" y="469"/>
                  <a:pt x="325" y="461"/>
                </a:cubicBezTo>
                <a:cubicBezTo>
                  <a:pt x="302" y="453"/>
                  <a:pt x="303" y="385"/>
                  <a:pt x="280" y="370"/>
                </a:cubicBezTo>
                <a:cubicBezTo>
                  <a:pt x="257" y="355"/>
                  <a:pt x="219" y="355"/>
                  <a:pt x="189" y="370"/>
                </a:cubicBezTo>
                <a:cubicBezTo>
                  <a:pt x="159" y="385"/>
                  <a:pt x="122" y="453"/>
                  <a:pt x="99" y="461"/>
                </a:cubicBezTo>
                <a:cubicBezTo>
                  <a:pt x="76" y="469"/>
                  <a:pt x="61" y="446"/>
                  <a:pt x="53" y="4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DA4CD"/>
              </a:gs>
            </a:gsLst>
            <a:path path="rect">
              <a:fillToRect l="50000" t="50000" r="50000" b="50000"/>
            </a:path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FF"/>
            </a:extrusionClr>
            <a:contourClr>
              <a:srgbClr val="FFC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7A99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4604" name="Oval 28"/>
          <p:cNvSpPr>
            <a:spLocks noChangeArrowheads="1"/>
          </p:cNvSpPr>
          <p:nvPr/>
        </p:nvSpPr>
        <p:spPr bwMode="auto">
          <a:xfrm flipV="1">
            <a:off x="4949825" y="3279775"/>
            <a:ext cx="203200" cy="222250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66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05" name="Oval 29"/>
          <p:cNvSpPr>
            <a:spLocks noChangeArrowheads="1"/>
          </p:cNvSpPr>
          <p:nvPr/>
        </p:nvSpPr>
        <p:spPr bwMode="auto">
          <a:xfrm flipV="1">
            <a:off x="5513388" y="3130550"/>
            <a:ext cx="203200" cy="222250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66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06" name="Oval 30"/>
          <p:cNvSpPr>
            <a:spLocks noChangeArrowheads="1"/>
          </p:cNvSpPr>
          <p:nvPr/>
        </p:nvSpPr>
        <p:spPr bwMode="auto">
          <a:xfrm flipV="1">
            <a:off x="6018213" y="2971800"/>
            <a:ext cx="203200" cy="222250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66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07" name="Oval 31"/>
          <p:cNvSpPr>
            <a:spLocks noChangeArrowheads="1"/>
          </p:cNvSpPr>
          <p:nvPr/>
        </p:nvSpPr>
        <p:spPr bwMode="auto">
          <a:xfrm flipV="1">
            <a:off x="7153275" y="3208338"/>
            <a:ext cx="203200" cy="222250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13500000">
              <a:srgbClr val="7A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66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08" name="Oval 32"/>
          <p:cNvSpPr>
            <a:spLocks noChangeArrowheads="1"/>
          </p:cNvSpPr>
          <p:nvPr/>
        </p:nvSpPr>
        <p:spPr bwMode="auto">
          <a:xfrm flipV="1">
            <a:off x="7745413" y="3346450"/>
            <a:ext cx="203200" cy="222250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09" name="Oval 33"/>
          <p:cNvSpPr>
            <a:spLocks noChangeArrowheads="1"/>
          </p:cNvSpPr>
          <p:nvPr/>
        </p:nvSpPr>
        <p:spPr bwMode="auto">
          <a:xfrm flipV="1">
            <a:off x="8407400" y="3562350"/>
            <a:ext cx="203200" cy="222250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10" name="Oval 34"/>
          <p:cNvSpPr>
            <a:spLocks noChangeArrowheads="1"/>
          </p:cNvSpPr>
          <p:nvPr/>
        </p:nvSpPr>
        <p:spPr bwMode="auto">
          <a:xfrm>
            <a:off x="5657850" y="4071938"/>
            <a:ext cx="576263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47" name="Oval 35"/>
          <p:cNvSpPr>
            <a:spLocks noChangeArrowheads="1"/>
          </p:cNvSpPr>
          <p:nvPr/>
        </p:nvSpPr>
        <p:spPr bwMode="auto">
          <a:xfrm>
            <a:off x="5672138" y="4143375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</a:t>
            </a:r>
          </a:p>
        </p:txBody>
      </p:sp>
      <p:sp>
        <p:nvSpPr>
          <p:cNvPr id="24612" name="Oval 36"/>
          <p:cNvSpPr>
            <a:spLocks noChangeArrowheads="1"/>
          </p:cNvSpPr>
          <p:nvPr/>
        </p:nvSpPr>
        <p:spPr bwMode="auto">
          <a:xfrm>
            <a:off x="6234113" y="4071938"/>
            <a:ext cx="576262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49" name="Oval 37"/>
          <p:cNvSpPr>
            <a:spLocks noChangeArrowheads="1"/>
          </p:cNvSpPr>
          <p:nvPr/>
        </p:nvSpPr>
        <p:spPr bwMode="auto">
          <a:xfrm>
            <a:off x="6248400" y="4143375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</a:t>
            </a:r>
          </a:p>
        </p:txBody>
      </p:sp>
      <p:sp>
        <p:nvSpPr>
          <p:cNvPr id="24614" name="Oval 38"/>
          <p:cNvSpPr>
            <a:spLocks noChangeArrowheads="1"/>
          </p:cNvSpPr>
          <p:nvPr/>
        </p:nvSpPr>
        <p:spPr bwMode="auto">
          <a:xfrm>
            <a:off x="6089650" y="4503738"/>
            <a:ext cx="576263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51" name="Oval 39"/>
          <p:cNvSpPr>
            <a:spLocks noChangeArrowheads="1"/>
          </p:cNvSpPr>
          <p:nvPr/>
        </p:nvSpPr>
        <p:spPr bwMode="auto">
          <a:xfrm>
            <a:off x="6103938" y="4575175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</a:t>
            </a:r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6592888" y="4719638"/>
            <a:ext cx="576262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53" name="Oval 41"/>
          <p:cNvSpPr>
            <a:spLocks noChangeArrowheads="1"/>
          </p:cNvSpPr>
          <p:nvPr/>
        </p:nvSpPr>
        <p:spPr bwMode="auto">
          <a:xfrm>
            <a:off x="6607175" y="4791075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</a:t>
            </a:r>
          </a:p>
        </p:txBody>
      </p:sp>
      <p:sp>
        <p:nvSpPr>
          <p:cNvPr id="24618" name="Oval 42"/>
          <p:cNvSpPr>
            <a:spLocks noChangeArrowheads="1"/>
          </p:cNvSpPr>
          <p:nvPr/>
        </p:nvSpPr>
        <p:spPr bwMode="auto">
          <a:xfrm>
            <a:off x="6665913" y="4216400"/>
            <a:ext cx="576262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55" name="Oval 43"/>
          <p:cNvSpPr>
            <a:spLocks noChangeArrowheads="1"/>
          </p:cNvSpPr>
          <p:nvPr/>
        </p:nvSpPr>
        <p:spPr bwMode="auto">
          <a:xfrm>
            <a:off x="6680200" y="4287838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</a:t>
            </a:r>
          </a:p>
        </p:txBody>
      </p:sp>
      <p:sp>
        <p:nvSpPr>
          <p:cNvPr id="24620" name="Oval 44"/>
          <p:cNvSpPr>
            <a:spLocks noChangeArrowheads="1"/>
          </p:cNvSpPr>
          <p:nvPr/>
        </p:nvSpPr>
        <p:spPr bwMode="auto">
          <a:xfrm>
            <a:off x="7097713" y="4503738"/>
            <a:ext cx="576262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57" name="Oval 45"/>
          <p:cNvSpPr>
            <a:spLocks noChangeArrowheads="1"/>
          </p:cNvSpPr>
          <p:nvPr/>
        </p:nvSpPr>
        <p:spPr bwMode="auto">
          <a:xfrm>
            <a:off x="7112000" y="4575175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</a:t>
            </a:r>
          </a:p>
        </p:txBody>
      </p:sp>
      <p:sp>
        <p:nvSpPr>
          <p:cNvPr id="24622" name="Oval 46"/>
          <p:cNvSpPr>
            <a:spLocks noChangeArrowheads="1"/>
          </p:cNvSpPr>
          <p:nvPr/>
        </p:nvSpPr>
        <p:spPr bwMode="auto">
          <a:xfrm>
            <a:off x="4937125" y="3424238"/>
            <a:ext cx="576263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59" name="Oval 47"/>
          <p:cNvSpPr>
            <a:spLocks noChangeArrowheads="1"/>
          </p:cNvSpPr>
          <p:nvPr/>
        </p:nvSpPr>
        <p:spPr bwMode="auto">
          <a:xfrm>
            <a:off x="4951413" y="3495675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</a:t>
            </a:r>
          </a:p>
        </p:txBody>
      </p:sp>
      <p:sp>
        <p:nvSpPr>
          <p:cNvPr id="24624" name="Oval 48"/>
          <p:cNvSpPr>
            <a:spLocks noChangeArrowheads="1"/>
          </p:cNvSpPr>
          <p:nvPr/>
        </p:nvSpPr>
        <p:spPr bwMode="auto">
          <a:xfrm>
            <a:off x="6521450" y="3495675"/>
            <a:ext cx="576263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61" name="Oval 49"/>
          <p:cNvSpPr>
            <a:spLocks noChangeArrowheads="1"/>
          </p:cNvSpPr>
          <p:nvPr/>
        </p:nvSpPr>
        <p:spPr bwMode="auto">
          <a:xfrm>
            <a:off x="6535738" y="3565525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</a:t>
            </a:r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7169150" y="3640138"/>
            <a:ext cx="576263" cy="647700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496DB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99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63" name="Oval 51"/>
          <p:cNvSpPr>
            <a:spLocks noChangeArrowheads="1"/>
          </p:cNvSpPr>
          <p:nvPr/>
        </p:nvSpPr>
        <p:spPr bwMode="auto">
          <a:xfrm>
            <a:off x="7183438" y="3711575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ПК</a:t>
            </a:r>
          </a:p>
        </p:txBody>
      </p:sp>
      <p:sp>
        <p:nvSpPr>
          <p:cNvPr id="24628" name="Oval 52"/>
          <p:cNvSpPr>
            <a:spLocks noChangeArrowheads="1"/>
          </p:cNvSpPr>
          <p:nvPr/>
        </p:nvSpPr>
        <p:spPr bwMode="auto">
          <a:xfrm>
            <a:off x="3209925" y="3208338"/>
            <a:ext cx="576263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5C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65" name="Oval 53"/>
          <p:cNvSpPr>
            <a:spLocks noChangeArrowheads="1"/>
          </p:cNvSpPr>
          <p:nvPr/>
        </p:nvSpPr>
        <p:spPr bwMode="auto">
          <a:xfrm>
            <a:off x="3224213" y="3279775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</a:t>
            </a:r>
          </a:p>
        </p:txBody>
      </p:sp>
      <p:sp>
        <p:nvSpPr>
          <p:cNvPr id="24630" name="Oval 54"/>
          <p:cNvSpPr>
            <a:spLocks noChangeArrowheads="1"/>
          </p:cNvSpPr>
          <p:nvPr/>
        </p:nvSpPr>
        <p:spPr bwMode="auto">
          <a:xfrm>
            <a:off x="1452563" y="3208338"/>
            <a:ext cx="576262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5C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31" name="Oval 55"/>
          <p:cNvSpPr>
            <a:spLocks noChangeArrowheads="1"/>
          </p:cNvSpPr>
          <p:nvPr/>
        </p:nvSpPr>
        <p:spPr bwMode="auto">
          <a:xfrm>
            <a:off x="7673975" y="3136900"/>
            <a:ext cx="576263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68" name="Oval 56"/>
          <p:cNvSpPr>
            <a:spLocks noChangeArrowheads="1"/>
          </p:cNvSpPr>
          <p:nvPr/>
        </p:nvSpPr>
        <p:spPr bwMode="auto">
          <a:xfrm>
            <a:off x="7688263" y="3208338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</a:t>
            </a:r>
          </a:p>
        </p:txBody>
      </p:sp>
      <p:sp>
        <p:nvSpPr>
          <p:cNvPr id="24633" name="Freeform 57"/>
          <p:cNvSpPr>
            <a:spLocks/>
          </p:cNvSpPr>
          <p:nvPr/>
        </p:nvSpPr>
        <p:spPr bwMode="auto">
          <a:xfrm rot="5172383">
            <a:off x="7670006" y="3766344"/>
            <a:ext cx="1284288" cy="1200150"/>
          </a:xfrm>
          <a:custGeom>
            <a:avLst/>
            <a:gdLst>
              <a:gd name="T0" fmla="*/ 2147483646 w 809"/>
              <a:gd name="T1" fmla="*/ 2147483646 h 756"/>
              <a:gd name="T2" fmla="*/ 2147483646 w 809"/>
              <a:gd name="T3" fmla="*/ 2147483646 h 756"/>
              <a:gd name="T4" fmla="*/ 2147483646 w 809"/>
              <a:gd name="T5" fmla="*/ 2147483646 h 756"/>
              <a:gd name="T6" fmla="*/ 2147483646 w 809"/>
              <a:gd name="T7" fmla="*/ 2147483646 h 756"/>
              <a:gd name="T8" fmla="*/ 2147483646 w 809"/>
              <a:gd name="T9" fmla="*/ 2147483646 h 756"/>
              <a:gd name="T10" fmla="*/ 2147483646 w 809"/>
              <a:gd name="T11" fmla="*/ 2147483646 h 756"/>
              <a:gd name="T12" fmla="*/ 2147483646 w 809"/>
              <a:gd name="T13" fmla="*/ 2147483646 h 756"/>
              <a:gd name="T14" fmla="*/ 2147483646 w 809"/>
              <a:gd name="T15" fmla="*/ 2147483646 h 756"/>
              <a:gd name="T16" fmla="*/ 2147483646 w 809"/>
              <a:gd name="T17" fmla="*/ 2147483646 h 756"/>
              <a:gd name="T18" fmla="*/ 2147483646 w 809"/>
              <a:gd name="T19" fmla="*/ 2147483646 h 756"/>
              <a:gd name="T20" fmla="*/ 2147483646 w 809"/>
              <a:gd name="T21" fmla="*/ 2147483646 h 756"/>
              <a:gd name="T22" fmla="*/ 2147483646 w 809"/>
              <a:gd name="T23" fmla="*/ 2147483646 h 756"/>
              <a:gd name="T24" fmla="*/ 2147483646 w 809"/>
              <a:gd name="T25" fmla="*/ 2147483646 h 756"/>
              <a:gd name="T26" fmla="*/ 2147483646 w 809"/>
              <a:gd name="T27" fmla="*/ 2147483646 h 756"/>
              <a:gd name="T28" fmla="*/ 2147483646 w 809"/>
              <a:gd name="T29" fmla="*/ 2147483646 h 756"/>
              <a:gd name="T30" fmla="*/ 2147483646 w 809"/>
              <a:gd name="T31" fmla="*/ 2147483646 h 756"/>
              <a:gd name="T32" fmla="*/ 2147483646 w 809"/>
              <a:gd name="T33" fmla="*/ 2147483646 h 75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09" h="756">
                <a:moveTo>
                  <a:pt x="106" y="370"/>
                </a:moveTo>
                <a:cubicBezTo>
                  <a:pt x="114" y="317"/>
                  <a:pt x="54" y="106"/>
                  <a:pt x="61" y="53"/>
                </a:cubicBezTo>
                <a:cubicBezTo>
                  <a:pt x="68" y="0"/>
                  <a:pt x="136" y="23"/>
                  <a:pt x="151" y="53"/>
                </a:cubicBezTo>
                <a:cubicBezTo>
                  <a:pt x="166" y="83"/>
                  <a:pt x="121" y="204"/>
                  <a:pt x="151" y="234"/>
                </a:cubicBezTo>
                <a:cubicBezTo>
                  <a:pt x="181" y="264"/>
                  <a:pt x="280" y="257"/>
                  <a:pt x="333" y="234"/>
                </a:cubicBezTo>
                <a:cubicBezTo>
                  <a:pt x="386" y="211"/>
                  <a:pt x="462" y="83"/>
                  <a:pt x="469" y="98"/>
                </a:cubicBezTo>
                <a:cubicBezTo>
                  <a:pt x="476" y="113"/>
                  <a:pt x="386" y="272"/>
                  <a:pt x="378" y="325"/>
                </a:cubicBezTo>
                <a:cubicBezTo>
                  <a:pt x="370" y="378"/>
                  <a:pt x="355" y="393"/>
                  <a:pt x="423" y="416"/>
                </a:cubicBezTo>
                <a:cubicBezTo>
                  <a:pt x="491" y="439"/>
                  <a:pt x="763" y="446"/>
                  <a:pt x="786" y="461"/>
                </a:cubicBezTo>
                <a:cubicBezTo>
                  <a:pt x="809" y="476"/>
                  <a:pt x="635" y="506"/>
                  <a:pt x="560" y="506"/>
                </a:cubicBezTo>
                <a:cubicBezTo>
                  <a:pt x="485" y="506"/>
                  <a:pt x="341" y="431"/>
                  <a:pt x="333" y="461"/>
                </a:cubicBezTo>
                <a:cubicBezTo>
                  <a:pt x="325" y="491"/>
                  <a:pt x="507" y="643"/>
                  <a:pt x="514" y="688"/>
                </a:cubicBezTo>
                <a:cubicBezTo>
                  <a:pt x="521" y="733"/>
                  <a:pt x="423" y="756"/>
                  <a:pt x="378" y="733"/>
                </a:cubicBezTo>
                <a:cubicBezTo>
                  <a:pt x="333" y="710"/>
                  <a:pt x="295" y="582"/>
                  <a:pt x="242" y="552"/>
                </a:cubicBezTo>
                <a:cubicBezTo>
                  <a:pt x="189" y="522"/>
                  <a:pt x="99" y="582"/>
                  <a:pt x="61" y="552"/>
                </a:cubicBezTo>
                <a:cubicBezTo>
                  <a:pt x="23" y="522"/>
                  <a:pt x="0" y="400"/>
                  <a:pt x="15" y="370"/>
                </a:cubicBezTo>
                <a:cubicBezTo>
                  <a:pt x="30" y="340"/>
                  <a:pt x="98" y="423"/>
                  <a:pt x="106" y="370"/>
                </a:cubicBezTo>
                <a:close/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82AED9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4634" name="Oval 58"/>
          <p:cNvSpPr>
            <a:spLocks noChangeArrowheads="1"/>
          </p:cNvSpPr>
          <p:nvPr/>
        </p:nvSpPr>
        <p:spPr bwMode="auto">
          <a:xfrm rot="5154767">
            <a:off x="8079581" y="3848894"/>
            <a:ext cx="258763" cy="358775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8D6AB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4635" name="Freeform 59"/>
          <p:cNvSpPr>
            <a:spLocks/>
          </p:cNvSpPr>
          <p:nvPr/>
        </p:nvSpPr>
        <p:spPr bwMode="auto">
          <a:xfrm rot="-7021074">
            <a:off x="5461001" y="3417887"/>
            <a:ext cx="842962" cy="576263"/>
          </a:xfrm>
          <a:custGeom>
            <a:avLst/>
            <a:gdLst>
              <a:gd name="T0" fmla="*/ 2147483646 w 574"/>
              <a:gd name="T1" fmla="*/ 2147483646 h 583"/>
              <a:gd name="T2" fmla="*/ 2147483646 w 574"/>
              <a:gd name="T3" fmla="*/ 2147483646 h 583"/>
              <a:gd name="T4" fmla="*/ 2147483646 w 574"/>
              <a:gd name="T5" fmla="*/ 2147483646 h 583"/>
              <a:gd name="T6" fmla="*/ 2147483646 w 574"/>
              <a:gd name="T7" fmla="*/ 2147483646 h 583"/>
              <a:gd name="T8" fmla="*/ 2147483646 w 574"/>
              <a:gd name="T9" fmla="*/ 2147483646 h 583"/>
              <a:gd name="T10" fmla="*/ 2147483646 w 574"/>
              <a:gd name="T11" fmla="*/ 2147483646 h 583"/>
              <a:gd name="T12" fmla="*/ 2147483646 w 574"/>
              <a:gd name="T13" fmla="*/ 2147483646 h 583"/>
              <a:gd name="T14" fmla="*/ 2147483646 w 574"/>
              <a:gd name="T15" fmla="*/ 2147483646 h 583"/>
              <a:gd name="T16" fmla="*/ 2147483646 w 574"/>
              <a:gd name="T17" fmla="*/ 2147483646 h 583"/>
              <a:gd name="T18" fmla="*/ 2147483646 w 574"/>
              <a:gd name="T19" fmla="*/ 2147483646 h 583"/>
              <a:gd name="T20" fmla="*/ 2147483646 w 574"/>
              <a:gd name="T21" fmla="*/ 2147483646 h 583"/>
              <a:gd name="T22" fmla="*/ 2147483646 w 574"/>
              <a:gd name="T23" fmla="*/ 2147483646 h 583"/>
              <a:gd name="T24" fmla="*/ 2147483646 w 574"/>
              <a:gd name="T25" fmla="*/ 2147483646 h 58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4" h="583">
                <a:moveTo>
                  <a:pt x="52" y="152"/>
                </a:moveTo>
                <a:cubicBezTo>
                  <a:pt x="52" y="129"/>
                  <a:pt x="67" y="76"/>
                  <a:pt x="97" y="61"/>
                </a:cubicBezTo>
                <a:cubicBezTo>
                  <a:pt x="127" y="46"/>
                  <a:pt x="180" y="69"/>
                  <a:pt x="233" y="61"/>
                </a:cubicBezTo>
                <a:cubicBezTo>
                  <a:pt x="286" y="53"/>
                  <a:pt x="362" y="0"/>
                  <a:pt x="415" y="15"/>
                </a:cubicBezTo>
                <a:cubicBezTo>
                  <a:pt x="468" y="30"/>
                  <a:pt x="528" y="99"/>
                  <a:pt x="551" y="152"/>
                </a:cubicBezTo>
                <a:cubicBezTo>
                  <a:pt x="574" y="205"/>
                  <a:pt x="559" y="273"/>
                  <a:pt x="551" y="333"/>
                </a:cubicBezTo>
                <a:cubicBezTo>
                  <a:pt x="543" y="393"/>
                  <a:pt x="550" y="484"/>
                  <a:pt x="505" y="514"/>
                </a:cubicBezTo>
                <a:cubicBezTo>
                  <a:pt x="460" y="544"/>
                  <a:pt x="347" y="506"/>
                  <a:pt x="279" y="514"/>
                </a:cubicBezTo>
                <a:cubicBezTo>
                  <a:pt x="211" y="522"/>
                  <a:pt x="142" y="583"/>
                  <a:pt x="97" y="560"/>
                </a:cubicBezTo>
                <a:cubicBezTo>
                  <a:pt x="52" y="537"/>
                  <a:pt x="14" y="423"/>
                  <a:pt x="7" y="378"/>
                </a:cubicBezTo>
                <a:cubicBezTo>
                  <a:pt x="0" y="333"/>
                  <a:pt x="37" y="318"/>
                  <a:pt x="52" y="288"/>
                </a:cubicBezTo>
                <a:cubicBezTo>
                  <a:pt x="67" y="258"/>
                  <a:pt x="97" y="220"/>
                  <a:pt x="97" y="197"/>
                </a:cubicBezTo>
                <a:cubicBezTo>
                  <a:pt x="97" y="174"/>
                  <a:pt x="52" y="175"/>
                  <a:pt x="52" y="152"/>
                </a:cubicBezTo>
                <a:close/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86B2D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5772" name="Oval 60"/>
          <p:cNvSpPr>
            <a:spLocks noChangeArrowheads="1"/>
          </p:cNvSpPr>
          <p:nvPr/>
        </p:nvSpPr>
        <p:spPr bwMode="auto">
          <a:xfrm rot="10669656" flipV="1">
            <a:off x="5789613" y="3654425"/>
            <a:ext cx="409575" cy="2873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CC99FF">
                  <a:gamma/>
                  <a:shade val="5960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Мф</a:t>
            </a:r>
          </a:p>
        </p:txBody>
      </p:sp>
      <p:sp>
        <p:nvSpPr>
          <p:cNvPr id="24637" name="Oval 61"/>
          <p:cNvSpPr>
            <a:spLocks noChangeArrowheads="1"/>
          </p:cNvSpPr>
          <p:nvPr/>
        </p:nvSpPr>
        <p:spPr bwMode="auto">
          <a:xfrm>
            <a:off x="7097713" y="4935538"/>
            <a:ext cx="576262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74" name="Oval 62"/>
          <p:cNvSpPr>
            <a:spLocks noChangeArrowheads="1"/>
          </p:cNvSpPr>
          <p:nvPr/>
        </p:nvSpPr>
        <p:spPr bwMode="auto">
          <a:xfrm>
            <a:off x="7112000" y="5008563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</a:t>
            </a:r>
          </a:p>
        </p:txBody>
      </p:sp>
      <p:sp>
        <p:nvSpPr>
          <p:cNvPr id="24639" name="Oval 63"/>
          <p:cNvSpPr>
            <a:spLocks noChangeArrowheads="1"/>
          </p:cNvSpPr>
          <p:nvPr/>
        </p:nvSpPr>
        <p:spPr bwMode="auto">
          <a:xfrm>
            <a:off x="7529513" y="4719638"/>
            <a:ext cx="576262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76" name="Oval 64"/>
          <p:cNvSpPr>
            <a:spLocks noChangeArrowheads="1"/>
          </p:cNvSpPr>
          <p:nvPr/>
        </p:nvSpPr>
        <p:spPr bwMode="auto">
          <a:xfrm>
            <a:off x="7543800" y="4791075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</a:t>
            </a:r>
          </a:p>
        </p:txBody>
      </p:sp>
      <p:sp>
        <p:nvSpPr>
          <p:cNvPr id="24641" name="Oval 65"/>
          <p:cNvSpPr>
            <a:spLocks noChangeArrowheads="1"/>
          </p:cNvSpPr>
          <p:nvPr/>
        </p:nvSpPr>
        <p:spPr bwMode="auto">
          <a:xfrm>
            <a:off x="5584825" y="4576763"/>
            <a:ext cx="576263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78" name="Oval 66"/>
          <p:cNvSpPr>
            <a:spLocks noChangeArrowheads="1"/>
          </p:cNvSpPr>
          <p:nvPr/>
        </p:nvSpPr>
        <p:spPr bwMode="auto">
          <a:xfrm>
            <a:off x="5599113" y="4648200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</a:t>
            </a:r>
          </a:p>
        </p:txBody>
      </p:sp>
      <p:sp>
        <p:nvSpPr>
          <p:cNvPr id="24643" name="Oval 67"/>
          <p:cNvSpPr>
            <a:spLocks noChangeArrowheads="1"/>
          </p:cNvSpPr>
          <p:nvPr/>
        </p:nvSpPr>
        <p:spPr bwMode="auto">
          <a:xfrm>
            <a:off x="5800725" y="4992688"/>
            <a:ext cx="576263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80" name="Oval 68"/>
          <p:cNvSpPr>
            <a:spLocks noChangeArrowheads="1"/>
          </p:cNvSpPr>
          <p:nvPr/>
        </p:nvSpPr>
        <p:spPr bwMode="auto">
          <a:xfrm>
            <a:off x="5815013" y="5064125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</a:t>
            </a:r>
          </a:p>
        </p:txBody>
      </p:sp>
      <p:sp>
        <p:nvSpPr>
          <p:cNvPr id="24645" name="Oval 69"/>
          <p:cNvSpPr>
            <a:spLocks noChangeArrowheads="1"/>
          </p:cNvSpPr>
          <p:nvPr/>
        </p:nvSpPr>
        <p:spPr bwMode="auto">
          <a:xfrm>
            <a:off x="6305550" y="5081588"/>
            <a:ext cx="576263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82" name="Oval 70"/>
          <p:cNvSpPr>
            <a:spLocks noChangeArrowheads="1"/>
          </p:cNvSpPr>
          <p:nvPr/>
        </p:nvSpPr>
        <p:spPr bwMode="auto">
          <a:xfrm>
            <a:off x="6319838" y="5153025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</a:t>
            </a:r>
          </a:p>
        </p:txBody>
      </p:sp>
      <p:sp>
        <p:nvSpPr>
          <p:cNvPr id="24647" name="Oval 71"/>
          <p:cNvSpPr>
            <a:spLocks noChangeArrowheads="1"/>
          </p:cNvSpPr>
          <p:nvPr/>
        </p:nvSpPr>
        <p:spPr bwMode="auto">
          <a:xfrm>
            <a:off x="6665913" y="5513388"/>
            <a:ext cx="576262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84" name="Oval 72"/>
          <p:cNvSpPr>
            <a:spLocks noChangeArrowheads="1"/>
          </p:cNvSpPr>
          <p:nvPr/>
        </p:nvSpPr>
        <p:spPr bwMode="auto">
          <a:xfrm>
            <a:off x="6680200" y="5584825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</a:t>
            </a:r>
          </a:p>
        </p:txBody>
      </p:sp>
      <p:sp>
        <p:nvSpPr>
          <p:cNvPr id="24649" name="Oval 73"/>
          <p:cNvSpPr>
            <a:spLocks noChangeArrowheads="1"/>
          </p:cNvSpPr>
          <p:nvPr/>
        </p:nvSpPr>
        <p:spPr bwMode="auto">
          <a:xfrm>
            <a:off x="6234113" y="5656263"/>
            <a:ext cx="576262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86" name="Oval 74"/>
          <p:cNvSpPr>
            <a:spLocks noChangeArrowheads="1"/>
          </p:cNvSpPr>
          <p:nvPr/>
        </p:nvSpPr>
        <p:spPr bwMode="auto">
          <a:xfrm>
            <a:off x="6248400" y="5727700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</a:t>
            </a:r>
          </a:p>
        </p:txBody>
      </p:sp>
      <p:sp>
        <p:nvSpPr>
          <p:cNvPr id="24651" name="Oval 75"/>
          <p:cNvSpPr>
            <a:spLocks noChangeArrowheads="1"/>
          </p:cNvSpPr>
          <p:nvPr/>
        </p:nvSpPr>
        <p:spPr bwMode="auto">
          <a:xfrm>
            <a:off x="7169150" y="5656263"/>
            <a:ext cx="576263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88" name="Oval 76"/>
          <p:cNvSpPr>
            <a:spLocks noChangeArrowheads="1"/>
          </p:cNvSpPr>
          <p:nvPr/>
        </p:nvSpPr>
        <p:spPr bwMode="auto">
          <a:xfrm>
            <a:off x="7183438" y="5727700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</a:t>
            </a:r>
          </a:p>
        </p:txBody>
      </p:sp>
      <p:sp>
        <p:nvSpPr>
          <p:cNvPr id="24653" name="Oval 77"/>
          <p:cNvSpPr>
            <a:spLocks noChangeArrowheads="1"/>
          </p:cNvSpPr>
          <p:nvPr/>
        </p:nvSpPr>
        <p:spPr bwMode="auto">
          <a:xfrm>
            <a:off x="7600950" y="5584825"/>
            <a:ext cx="576263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90" name="Oval 78"/>
          <p:cNvSpPr>
            <a:spLocks noChangeArrowheads="1"/>
          </p:cNvSpPr>
          <p:nvPr/>
        </p:nvSpPr>
        <p:spPr bwMode="auto">
          <a:xfrm>
            <a:off x="7615238" y="5656263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</a:t>
            </a:r>
          </a:p>
        </p:txBody>
      </p:sp>
      <p:sp>
        <p:nvSpPr>
          <p:cNvPr id="24655" name="Oval 79"/>
          <p:cNvSpPr>
            <a:spLocks noChangeArrowheads="1"/>
          </p:cNvSpPr>
          <p:nvPr/>
        </p:nvSpPr>
        <p:spPr bwMode="auto">
          <a:xfrm>
            <a:off x="5800725" y="5729288"/>
            <a:ext cx="576263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92" name="Oval 80"/>
          <p:cNvSpPr>
            <a:spLocks noChangeArrowheads="1"/>
          </p:cNvSpPr>
          <p:nvPr/>
        </p:nvSpPr>
        <p:spPr bwMode="auto">
          <a:xfrm>
            <a:off x="5815013" y="5800725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</a:t>
            </a:r>
          </a:p>
        </p:txBody>
      </p:sp>
      <p:sp>
        <p:nvSpPr>
          <p:cNvPr id="24657" name="Oval 81"/>
          <p:cNvSpPr>
            <a:spLocks noChangeArrowheads="1"/>
          </p:cNvSpPr>
          <p:nvPr/>
        </p:nvSpPr>
        <p:spPr bwMode="auto">
          <a:xfrm>
            <a:off x="7889875" y="4935538"/>
            <a:ext cx="576263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94" name="Oval 82"/>
          <p:cNvSpPr>
            <a:spLocks noChangeArrowheads="1"/>
          </p:cNvSpPr>
          <p:nvPr/>
        </p:nvSpPr>
        <p:spPr bwMode="auto">
          <a:xfrm>
            <a:off x="7904163" y="5006975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</a:t>
            </a:r>
          </a:p>
        </p:txBody>
      </p:sp>
      <p:sp>
        <p:nvSpPr>
          <p:cNvPr id="24659" name="Oval 83"/>
          <p:cNvSpPr>
            <a:spLocks noChangeArrowheads="1"/>
          </p:cNvSpPr>
          <p:nvPr/>
        </p:nvSpPr>
        <p:spPr bwMode="auto">
          <a:xfrm>
            <a:off x="6665913" y="6016625"/>
            <a:ext cx="576262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96" name="Oval 84"/>
          <p:cNvSpPr>
            <a:spLocks noChangeArrowheads="1"/>
          </p:cNvSpPr>
          <p:nvPr/>
        </p:nvSpPr>
        <p:spPr bwMode="auto">
          <a:xfrm>
            <a:off x="6680200" y="6088063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</a:t>
            </a:r>
          </a:p>
        </p:txBody>
      </p:sp>
      <p:sp>
        <p:nvSpPr>
          <p:cNvPr id="24661" name="Oval 85"/>
          <p:cNvSpPr>
            <a:spLocks noChangeArrowheads="1"/>
          </p:cNvSpPr>
          <p:nvPr/>
        </p:nvSpPr>
        <p:spPr bwMode="auto">
          <a:xfrm>
            <a:off x="7313613" y="6016625"/>
            <a:ext cx="576262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98" name="Oval 86"/>
          <p:cNvSpPr>
            <a:spLocks noChangeArrowheads="1"/>
          </p:cNvSpPr>
          <p:nvPr/>
        </p:nvSpPr>
        <p:spPr bwMode="auto">
          <a:xfrm>
            <a:off x="7327900" y="6107113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</a:t>
            </a:r>
          </a:p>
        </p:txBody>
      </p:sp>
      <p:sp>
        <p:nvSpPr>
          <p:cNvPr id="24663" name="Oval 87"/>
          <p:cNvSpPr>
            <a:spLocks noChangeArrowheads="1"/>
          </p:cNvSpPr>
          <p:nvPr/>
        </p:nvSpPr>
        <p:spPr bwMode="auto">
          <a:xfrm>
            <a:off x="2201863" y="4503738"/>
            <a:ext cx="576262" cy="647700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496DB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99FF"/>
            </a:solidFill>
            <a:round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800" name="Oval 88"/>
          <p:cNvSpPr>
            <a:spLocks noChangeArrowheads="1"/>
          </p:cNvSpPr>
          <p:nvPr/>
        </p:nvSpPr>
        <p:spPr bwMode="auto">
          <a:xfrm>
            <a:off x="2216150" y="4575175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ПК</a:t>
            </a:r>
          </a:p>
        </p:txBody>
      </p:sp>
      <p:sp>
        <p:nvSpPr>
          <p:cNvPr id="24665" name="Oval 89"/>
          <p:cNvSpPr>
            <a:spLocks noChangeArrowheads="1"/>
          </p:cNvSpPr>
          <p:nvPr/>
        </p:nvSpPr>
        <p:spPr bwMode="auto">
          <a:xfrm>
            <a:off x="1409700" y="4071938"/>
            <a:ext cx="576263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802" name="Oval 90"/>
          <p:cNvSpPr>
            <a:spLocks noChangeArrowheads="1"/>
          </p:cNvSpPr>
          <p:nvPr/>
        </p:nvSpPr>
        <p:spPr bwMode="auto">
          <a:xfrm>
            <a:off x="1423988" y="4143375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</a:t>
            </a:r>
          </a:p>
        </p:txBody>
      </p:sp>
      <p:sp>
        <p:nvSpPr>
          <p:cNvPr id="24667" name="Oval 91"/>
          <p:cNvSpPr>
            <a:spLocks noChangeArrowheads="1"/>
          </p:cNvSpPr>
          <p:nvPr/>
        </p:nvSpPr>
        <p:spPr bwMode="auto">
          <a:xfrm>
            <a:off x="473075" y="4576763"/>
            <a:ext cx="576263" cy="647700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4262A4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99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804" name="Oval 92"/>
          <p:cNvSpPr>
            <a:spLocks noChangeArrowheads="1"/>
          </p:cNvSpPr>
          <p:nvPr/>
        </p:nvSpPr>
        <p:spPr bwMode="auto">
          <a:xfrm>
            <a:off x="487363" y="4648200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ПК</a:t>
            </a:r>
          </a:p>
        </p:txBody>
      </p:sp>
      <p:sp>
        <p:nvSpPr>
          <p:cNvPr id="24669" name="Oval 93"/>
          <p:cNvSpPr>
            <a:spLocks noChangeArrowheads="1"/>
          </p:cNvSpPr>
          <p:nvPr/>
        </p:nvSpPr>
        <p:spPr bwMode="auto">
          <a:xfrm>
            <a:off x="1192213" y="5008563"/>
            <a:ext cx="576262" cy="647700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496DB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99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806" name="Oval 94"/>
          <p:cNvSpPr>
            <a:spLocks noChangeArrowheads="1"/>
          </p:cNvSpPr>
          <p:nvPr/>
        </p:nvSpPr>
        <p:spPr bwMode="auto">
          <a:xfrm>
            <a:off x="1206500" y="5080000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6699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ПК</a:t>
            </a:r>
          </a:p>
        </p:txBody>
      </p:sp>
      <p:sp>
        <p:nvSpPr>
          <p:cNvPr id="24671" name="Oval 95"/>
          <p:cNvSpPr>
            <a:spLocks noChangeArrowheads="1"/>
          </p:cNvSpPr>
          <p:nvPr/>
        </p:nvSpPr>
        <p:spPr bwMode="auto">
          <a:xfrm>
            <a:off x="1912938" y="5295900"/>
            <a:ext cx="720725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808" name="Oval 96"/>
          <p:cNvSpPr>
            <a:spLocks noChangeArrowheads="1"/>
          </p:cNvSpPr>
          <p:nvPr/>
        </p:nvSpPr>
        <p:spPr bwMode="auto">
          <a:xfrm>
            <a:off x="1927225" y="5367338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ЕК</a:t>
            </a:r>
          </a:p>
        </p:txBody>
      </p:sp>
      <p:sp>
        <p:nvSpPr>
          <p:cNvPr id="24673" name="Freeform 97"/>
          <p:cNvSpPr>
            <a:spLocks/>
          </p:cNvSpPr>
          <p:nvPr/>
        </p:nvSpPr>
        <p:spPr bwMode="auto">
          <a:xfrm rot="-7021074">
            <a:off x="2550319" y="3991769"/>
            <a:ext cx="911225" cy="744537"/>
          </a:xfrm>
          <a:custGeom>
            <a:avLst/>
            <a:gdLst>
              <a:gd name="T0" fmla="*/ 2147483646 w 574"/>
              <a:gd name="T1" fmla="*/ 2147483646 h 583"/>
              <a:gd name="T2" fmla="*/ 2147483646 w 574"/>
              <a:gd name="T3" fmla="*/ 2147483646 h 583"/>
              <a:gd name="T4" fmla="*/ 2147483646 w 574"/>
              <a:gd name="T5" fmla="*/ 2147483646 h 583"/>
              <a:gd name="T6" fmla="*/ 2147483646 w 574"/>
              <a:gd name="T7" fmla="*/ 2147483646 h 583"/>
              <a:gd name="T8" fmla="*/ 2147483646 w 574"/>
              <a:gd name="T9" fmla="*/ 2147483646 h 583"/>
              <a:gd name="T10" fmla="*/ 2147483646 w 574"/>
              <a:gd name="T11" fmla="*/ 2147483646 h 583"/>
              <a:gd name="T12" fmla="*/ 2147483646 w 574"/>
              <a:gd name="T13" fmla="*/ 2147483646 h 583"/>
              <a:gd name="T14" fmla="*/ 2147483646 w 574"/>
              <a:gd name="T15" fmla="*/ 2147483646 h 583"/>
              <a:gd name="T16" fmla="*/ 2147483646 w 574"/>
              <a:gd name="T17" fmla="*/ 2147483646 h 583"/>
              <a:gd name="T18" fmla="*/ 2147483646 w 574"/>
              <a:gd name="T19" fmla="*/ 2147483646 h 583"/>
              <a:gd name="T20" fmla="*/ 2147483646 w 574"/>
              <a:gd name="T21" fmla="*/ 2147483646 h 583"/>
              <a:gd name="T22" fmla="*/ 2147483646 w 574"/>
              <a:gd name="T23" fmla="*/ 2147483646 h 583"/>
              <a:gd name="T24" fmla="*/ 2147483646 w 574"/>
              <a:gd name="T25" fmla="*/ 2147483646 h 58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4" h="583">
                <a:moveTo>
                  <a:pt x="52" y="152"/>
                </a:moveTo>
                <a:cubicBezTo>
                  <a:pt x="52" y="129"/>
                  <a:pt x="67" y="76"/>
                  <a:pt x="97" y="61"/>
                </a:cubicBezTo>
                <a:cubicBezTo>
                  <a:pt x="127" y="46"/>
                  <a:pt x="180" y="69"/>
                  <a:pt x="233" y="61"/>
                </a:cubicBezTo>
                <a:cubicBezTo>
                  <a:pt x="286" y="53"/>
                  <a:pt x="362" y="0"/>
                  <a:pt x="415" y="15"/>
                </a:cubicBezTo>
                <a:cubicBezTo>
                  <a:pt x="468" y="30"/>
                  <a:pt x="528" y="99"/>
                  <a:pt x="551" y="152"/>
                </a:cubicBezTo>
                <a:cubicBezTo>
                  <a:pt x="574" y="205"/>
                  <a:pt x="559" y="273"/>
                  <a:pt x="551" y="333"/>
                </a:cubicBezTo>
                <a:cubicBezTo>
                  <a:pt x="543" y="393"/>
                  <a:pt x="550" y="484"/>
                  <a:pt x="505" y="514"/>
                </a:cubicBezTo>
                <a:cubicBezTo>
                  <a:pt x="460" y="544"/>
                  <a:pt x="347" y="506"/>
                  <a:pt x="279" y="514"/>
                </a:cubicBezTo>
                <a:cubicBezTo>
                  <a:pt x="211" y="522"/>
                  <a:pt x="142" y="583"/>
                  <a:pt x="97" y="560"/>
                </a:cubicBezTo>
                <a:cubicBezTo>
                  <a:pt x="52" y="537"/>
                  <a:pt x="14" y="423"/>
                  <a:pt x="7" y="378"/>
                </a:cubicBezTo>
                <a:cubicBezTo>
                  <a:pt x="0" y="333"/>
                  <a:pt x="37" y="318"/>
                  <a:pt x="52" y="288"/>
                </a:cubicBezTo>
                <a:cubicBezTo>
                  <a:pt x="67" y="258"/>
                  <a:pt x="97" y="220"/>
                  <a:pt x="97" y="197"/>
                </a:cubicBezTo>
                <a:cubicBezTo>
                  <a:pt x="97" y="174"/>
                  <a:pt x="52" y="175"/>
                  <a:pt x="52" y="152"/>
                </a:cubicBezTo>
                <a:close/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86B2D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5810" name="Oval 98"/>
          <p:cNvSpPr>
            <a:spLocks noChangeArrowheads="1"/>
          </p:cNvSpPr>
          <p:nvPr/>
        </p:nvSpPr>
        <p:spPr bwMode="auto">
          <a:xfrm rot="10611834" flipV="1">
            <a:off x="2867025" y="4151313"/>
            <a:ext cx="409575" cy="2873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CC99FF">
                  <a:gamma/>
                  <a:shade val="5960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Мф</a:t>
            </a:r>
          </a:p>
        </p:txBody>
      </p:sp>
      <p:sp>
        <p:nvSpPr>
          <p:cNvPr id="24675" name="Freeform 99"/>
          <p:cNvSpPr>
            <a:spLocks/>
          </p:cNvSpPr>
          <p:nvPr/>
        </p:nvSpPr>
        <p:spPr bwMode="auto">
          <a:xfrm>
            <a:off x="2344738" y="5440363"/>
            <a:ext cx="227012" cy="442912"/>
          </a:xfrm>
          <a:custGeom>
            <a:avLst/>
            <a:gdLst>
              <a:gd name="T0" fmla="*/ 2147483646 w 143"/>
              <a:gd name="T1" fmla="*/ 0 h 279"/>
              <a:gd name="T2" fmla="*/ 2147483646 w 143"/>
              <a:gd name="T3" fmla="*/ 2147483646 h 279"/>
              <a:gd name="T4" fmla="*/ 2147483646 w 143"/>
              <a:gd name="T5" fmla="*/ 2147483646 h 279"/>
              <a:gd name="T6" fmla="*/ 2147483646 w 143"/>
              <a:gd name="T7" fmla="*/ 2147483646 h 279"/>
              <a:gd name="T8" fmla="*/ 2147483646 w 143"/>
              <a:gd name="T9" fmla="*/ 2147483646 h 279"/>
              <a:gd name="T10" fmla="*/ 0 w 143"/>
              <a:gd name="T11" fmla="*/ 2147483646 h 2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3" h="279">
                <a:moveTo>
                  <a:pt x="46" y="0"/>
                </a:moveTo>
                <a:cubicBezTo>
                  <a:pt x="87" y="15"/>
                  <a:pt x="129" y="30"/>
                  <a:pt x="136" y="45"/>
                </a:cubicBezTo>
                <a:cubicBezTo>
                  <a:pt x="143" y="60"/>
                  <a:pt x="98" y="67"/>
                  <a:pt x="91" y="90"/>
                </a:cubicBezTo>
                <a:cubicBezTo>
                  <a:pt x="84" y="113"/>
                  <a:pt x="98" y="158"/>
                  <a:pt x="91" y="181"/>
                </a:cubicBezTo>
                <a:cubicBezTo>
                  <a:pt x="84" y="204"/>
                  <a:pt x="61" y="211"/>
                  <a:pt x="46" y="226"/>
                </a:cubicBezTo>
                <a:cubicBezTo>
                  <a:pt x="31" y="241"/>
                  <a:pt x="0" y="279"/>
                  <a:pt x="0" y="272"/>
                </a:cubicBezTo>
              </a:path>
            </a:pathLst>
          </a:custGeom>
          <a:noFill/>
          <a:ln w="57150" cap="flat" cmpd="sng">
            <a:solidFill>
              <a:srgbClr val="9900CC"/>
            </a:solidFill>
            <a:prstDash val="sysDot"/>
            <a:round/>
            <a:headEnd/>
            <a:tailEnd/>
          </a:ln>
          <a:effectLst>
            <a:prstShdw prst="shdw17" dist="17961" dir="2700000">
              <a:srgbClr val="5C00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76" name="Freeform 100"/>
          <p:cNvSpPr>
            <a:spLocks/>
          </p:cNvSpPr>
          <p:nvPr/>
        </p:nvSpPr>
        <p:spPr bwMode="auto">
          <a:xfrm flipV="1">
            <a:off x="363538" y="5295900"/>
            <a:ext cx="685800" cy="841375"/>
          </a:xfrm>
          <a:custGeom>
            <a:avLst/>
            <a:gdLst>
              <a:gd name="T0" fmla="*/ 2147483646 w 432"/>
              <a:gd name="T1" fmla="*/ 2147483646 h 530"/>
              <a:gd name="T2" fmla="*/ 2147483646 w 432"/>
              <a:gd name="T3" fmla="*/ 2147483646 h 530"/>
              <a:gd name="T4" fmla="*/ 2147483646 w 432"/>
              <a:gd name="T5" fmla="*/ 2147483646 h 530"/>
              <a:gd name="T6" fmla="*/ 2147483646 w 432"/>
              <a:gd name="T7" fmla="*/ 2147483646 h 530"/>
              <a:gd name="T8" fmla="*/ 2147483646 w 432"/>
              <a:gd name="T9" fmla="*/ 2147483646 h 530"/>
              <a:gd name="T10" fmla="*/ 2147483646 w 432"/>
              <a:gd name="T11" fmla="*/ 2147483646 h 530"/>
              <a:gd name="T12" fmla="*/ 2147483646 w 432"/>
              <a:gd name="T13" fmla="*/ 2147483646 h 530"/>
              <a:gd name="T14" fmla="*/ 2147483646 w 432"/>
              <a:gd name="T15" fmla="*/ 2147483646 h 530"/>
              <a:gd name="T16" fmla="*/ 2147483646 w 432"/>
              <a:gd name="T17" fmla="*/ 2147483646 h 5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32" h="530">
                <a:moveTo>
                  <a:pt x="114" y="16"/>
                </a:moveTo>
                <a:cubicBezTo>
                  <a:pt x="152" y="9"/>
                  <a:pt x="205" y="9"/>
                  <a:pt x="250" y="16"/>
                </a:cubicBezTo>
                <a:cubicBezTo>
                  <a:pt x="295" y="23"/>
                  <a:pt x="356" y="16"/>
                  <a:pt x="386" y="61"/>
                </a:cubicBezTo>
                <a:cubicBezTo>
                  <a:pt x="416" y="106"/>
                  <a:pt x="432" y="220"/>
                  <a:pt x="432" y="288"/>
                </a:cubicBezTo>
                <a:cubicBezTo>
                  <a:pt x="432" y="356"/>
                  <a:pt x="432" y="431"/>
                  <a:pt x="386" y="469"/>
                </a:cubicBezTo>
                <a:cubicBezTo>
                  <a:pt x="340" y="507"/>
                  <a:pt x="219" y="530"/>
                  <a:pt x="159" y="515"/>
                </a:cubicBezTo>
                <a:cubicBezTo>
                  <a:pt x="99" y="500"/>
                  <a:pt x="46" y="455"/>
                  <a:pt x="23" y="379"/>
                </a:cubicBezTo>
                <a:cubicBezTo>
                  <a:pt x="0" y="303"/>
                  <a:pt x="0" y="122"/>
                  <a:pt x="23" y="61"/>
                </a:cubicBezTo>
                <a:cubicBezTo>
                  <a:pt x="46" y="0"/>
                  <a:pt x="76" y="23"/>
                  <a:pt x="114" y="16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D9AED9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99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4677" name="Oval 101"/>
          <p:cNvSpPr>
            <a:spLocks noChangeArrowheads="1"/>
          </p:cNvSpPr>
          <p:nvPr/>
        </p:nvSpPr>
        <p:spPr bwMode="auto">
          <a:xfrm>
            <a:off x="430213" y="5795963"/>
            <a:ext cx="409575" cy="2873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78" name="Freeform 102"/>
          <p:cNvSpPr>
            <a:spLocks/>
          </p:cNvSpPr>
          <p:nvPr/>
        </p:nvSpPr>
        <p:spPr bwMode="auto">
          <a:xfrm rot="1292354">
            <a:off x="512763" y="5430838"/>
            <a:ext cx="433387" cy="334962"/>
          </a:xfrm>
          <a:custGeom>
            <a:avLst/>
            <a:gdLst>
              <a:gd name="T0" fmla="*/ 2147483646 w 273"/>
              <a:gd name="T1" fmla="*/ 2147483646 h 211"/>
              <a:gd name="T2" fmla="*/ 2147483646 w 273"/>
              <a:gd name="T3" fmla="*/ 2147483646 h 211"/>
              <a:gd name="T4" fmla="*/ 2147483646 w 273"/>
              <a:gd name="T5" fmla="*/ 2147483646 h 211"/>
              <a:gd name="T6" fmla="*/ 2147483646 w 273"/>
              <a:gd name="T7" fmla="*/ 2147483646 h 211"/>
              <a:gd name="T8" fmla="*/ 2147483646 w 273"/>
              <a:gd name="T9" fmla="*/ 2147483646 h 211"/>
              <a:gd name="T10" fmla="*/ 2147483646 w 273"/>
              <a:gd name="T11" fmla="*/ 2147483646 h 211"/>
              <a:gd name="T12" fmla="*/ 2147483646 w 273"/>
              <a:gd name="T13" fmla="*/ 2147483646 h 2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3" h="211">
                <a:moveTo>
                  <a:pt x="38" y="15"/>
                </a:moveTo>
                <a:cubicBezTo>
                  <a:pt x="110" y="7"/>
                  <a:pt x="182" y="0"/>
                  <a:pt x="220" y="15"/>
                </a:cubicBezTo>
                <a:cubicBezTo>
                  <a:pt x="258" y="30"/>
                  <a:pt x="273" y="90"/>
                  <a:pt x="265" y="105"/>
                </a:cubicBezTo>
                <a:cubicBezTo>
                  <a:pt x="257" y="120"/>
                  <a:pt x="212" y="105"/>
                  <a:pt x="174" y="105"/>
                </a:cubicBezTo>
                <a:cubicBezTo>
                  <a:pt x="136" y="105"/>
                  <a:pt x="61" y="90"/>
                  <a:pt x="38" y="105"/>
                </a:cubicBezTo>
                <a:cubicBezTo>
                  <a:pt x="15" y="120"/>
                  <a:pt x="0" y="181"/>
                  <a:pt x="38" y="196"/>
                </a:cubicBezTo>
                <a:cubicBezTo>
                  <a:pt x="76" y="211"/>
                  <a:pt x="227" y="203"/>
                  <a:pt x="265" y="196"/>
                </a:cubicBezTo>
              </a:path>
            </a:pathLst>
          </a:custGeom>
          <a:noFill/>
          <a:ln w="76200" cap="flat" cmpd="sng">
            <a:solidFill>
              <a:srgbClr val="993366"/>
            </a:solidFill>
            <a:prstDash val="sysDot"/>
            <a:round/>
            <a:headEnd/>
            <a:tailEnd/>
          </a:ln>
          <a:effectLst>
            <a:prstShdw prst="shdw17" dist="17961" dir="27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5815" name="Oval 103"/>
          <p:cNvSpPr>
            <a:spLocks noChangeArrowheads="1"/>
          </p:cNvSpPr>
          <p:nvPr/>
        </p:nvSpPr>
        <p:spPr bwMode="auto">
          <a:xfrm>
            <a:off x="1466850" y="3279775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</a:t>
            </a:r>
          </a:p>
        </p:txBody>
      </p:sp>
      <p:sp>
        <p:nvSpPr>
          <p:cNvPr id="115816" name="Text Box 104"/>
          <p:cNvSpPr txBox="1">
            <a:spLocks noChangeArrowheads="1"/>
          </p:cNvSpPr>
          <p:nvPr/>
        </p:nvSpPr>
        <p:spPr bwMode="auto">
          <a:xfrm>
            <a:off x="7970838" y="3830638"/>
            <a:ext cx="487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ДК</a:t>
            </a:r>
          </a:p>
        </p:txBody>
      </p:sp>
      <p:sp>
        <p:nvSpPr>
          <p:cNvPr id="115817" name="Oval 105"/>
          <p:cNvSpPr>
            <a:spLocks noChangeArrowheads="1"/>
          </p:cNvSpPr>
          <p:nvPr/>
        </p:nvSpPr>
        <p:spPr bwMode="auto">
          <a:xfrm>
            <a:off x="1984375" y="3870325"/>
            <a:ext cx="576263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shade val="8039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uk-UA" b="1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15818" name="Oval 106"/>
          <p:cNvSpPr>
            <a:spLocks noChangeArrowheads="1"/>
          </p:cNvSpPr>
          <p:nvPr/>
        </p:nvSpPr>
        <p:spPr bwMode="auto">
          <a:xfrm>
            <a:off x="1998663" y="3941763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</a:t>
            </a:r>
          </a:p>
        </p:txBody>
      </p:sp>
      <p:sp>
        <p:nvSpPr>
          <p:cNvPr id="115819" name="Text Box 107"/>
          <p:cNvSpPr txBox="1">
            <a:spLocks noChangeArrowheads="1"/>
          </p:cNvSpPr>
          <p:nvPr/>
        </p:nvSpPr>
        <p:spPr bwMode="auto">
          <a:xfrm>
            <a:off x="401638" y="5735638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ТК</a:t>
            </a:r>
          </a:p>
        </p:txBody>
      </p:sp>
      <p:sp>
        <p:nvSpPr>
          <p:cNvPr id="24684" name="Oval 108"/>
          <p:cNvSpPr>
            <a:spLocks noChangeArrowheads="1"/>
          </p:cNvSpPr>
          <p:nvPr/>
        </p:nvSpPr>
        <p:spPr bwMode="auto">
          <a:xfrm>
            <a:off x="2705100" y="5006975"/>
            <a:ext cx="720725" cy="6477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rgbClr val="EABBEA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821" name="Oval 109"/>
          <p:cNvSpPr>
            <a:spLocks noChangeArrowheads="1"/>
          </p:cNvSpPr>
          <p:nvPr/>
        </p:nvSpPr>
        <p:spPr bwMode="auto">
          <a:xfrm>
            <a:off x="2719388" y="5078413"/>
            <a:ext cx="474662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Эоз</a:t>
            </a:r>
          </a:p>
        </p:txBody>
      </p:sp>
      <p:sp>
        <p:nvSpPr>
          <p:cNvPr id="24686" name="Freeform 110"/>
          <p:cNvSpPr>
            <a:spLocks/>
          </p:cNvSpPr>
          <p:nvPr/>
        </p:nvSpPr>
        <p:spPr bwMode="auto">
          <a:xfrm>
            <a:off x="3136900" y="5151438"/>
            <a:ext cx="227013" cy="442912"/>
          </a:xfrm>
          <a:custGeom>
            <a:avLst/>
            <a:gdLst>
              <a:gd name="T0" fmla="*/ 2147483646 w 143"/>
              <a:gd name="T1" fmla="*/ 0 h 279"/>
              <a:gd name="T2" fmla="*/ 2147483646 w 143"/>
              <a:gd name="T3" fmla="*/ 2147483646 h 279"/>
              <a:gd name="T4" fmla="*/ 2147483646 w 143"/>
              <a:gd name="T5" fmla="*/ 2147483646 h 279"/>
              <a:gd name="T6" fmla="*/ 2147483646 w 143"/>
              <a:gd name="T7" fmla="*/ 2147483646 h 279"/>
              <a:gd name="T8" fmla="*/ 2147483646 w 143"/>
              <a:gd name="T9" fmla="*/ 2147483646 h 279"/>
              <a:gd name="T10" fmla="*/ 0 w 143"/>
              <a:gd name="T11" fmla="*/ 2147483646 h 2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3" h="279">
                <a:moveTo>
                  <a:pt x="46" y="0"/>
                </a:moveTo>
                <a:cubicBezTo>
                  <a:pt x="87" y="15"/>
                  <a:pt x="129" y="30"/>
                  <a:pt x="136" y="45"/>
                </a:cubicBezTo>
                <a:cubicBezTo>
                  <a:pt x="143" y="60"/>
                  <a:pt x="98" y="67"/>
                  <a:pt x="91" y="90"/>
                </a:cubicBezTo>
                <a:cubicBezTo>
                  <a:pt x="84" y="113"/>
                  <a:pt x="98" y="158"/>
                  <a:pt x="91" y="181"/>
                </a:cubicBezTo>
                <a:cubicBezTo>
                  <a:pt x="84" y="204"/>
                  <a:pt x="61" y="211"/>
                  <a:pt x="46" y="226"/>
                </a:cubicBezTo>
                <a:cubicBezTo>
                  <a:pt x="31" y="241"/>
                  <a:pt x="0" y="279"/>
                  <a:pt x="0" y="272"/>
                </a:cubicBezTo>
              </a:path>
            </a:pathLst>
          </a:custGeom>
          <a:noFill/>
          <a:ln w="57150" cap="flat" cmpd="sng">
            <a:solidFill>
              <a:srgbClr val="FF6600"/>
            </a:solidFill>
            <a:prstDash val="sysDot"/>
            <a:round/>
            <a:headEnd/>
            <a:tailEnd/>
          </a:ln>
          <a:effectLst>
            <a:prstShdw prst="shdw17" dist="17961" dir="2700000">
              <a:srgbClr val="993D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87" name="Oval 111"/>
          <p:cNvSpPr>
            <a:spLocks noChangeArrowheads="1"/>
          </p:cNvSpPr>
          <p:nvPr/>
        </p:nvSpPr>
        <p:spPr bwMode="auto">
          <a:xfrm flipV="1">
            <a:off x="7132638" y="6135688"/>
            <a:ext cx="203200" cy="222250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88" name="Oval 112"/>
          <p:cNvSpPr>
            <a:spLocks noChangeArrowheads="1"/>
          </p:cNvSpPr>
          <p:nvPr/>
        </p:nvSpPr>
        <p:spPr bwMode="auto">
          <a:xfrm>
            <a:off x="4157663" y="3089275"/>
            <a:ext cx="720725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5C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825" name="Oval 113"/>
          <p:cNvSpPr>
            <a:spLocks noChangeArrowheads="1"/>
          </p:cNvSpPr>
          <p:nvPr/>
        </p:nvSpPr>
        <p:spPr bwMode="auto">
          <a:xfrm>
            <a:off x="4171950" y="3160713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ЕК</a:t>
            </a:r>
          </a:p>
        </p:txBody>
      </p:sp>
      <p:sp>
        <p:nvSpPr>
          <p:cNvPr id="24690" name="Freeform 114"/>
          <p:cNvSpPr>
            <a:spLocks/>
          </p:cNvSpPr>
          <p:nvPr/>
        </p:nvSpPr>
        <p:spPr bwMode="auto">
          <a:xfrm>
            <a:off x="4589463" y="3233738"/>
            <a:ext cx="227012" cy="442912"/>
          </a:xfrm>
          <a:custGeom>
            <a:avLst/>
            <a:gdLst>
              <a:gd name="T0" fmla="*/ 2147483646 w 143"/>
              <a:gd name="T1" fmla="*/ 0 h 279"/>
              <a:gd name="T2" fmla="*/ 2147483646 w 143"/>
              <a:gd name="T3" fmla="*/ 2147483646 h 279"/>
              <a:gd name="T4" fmla="*/ 2147483646 w 143"/>
              <a:gd name="T5" fmla="*/ 2147483646 h 279"/>
              <a:gd name="T6" fmla="*/ 2147483646 w 143"/>
              <a:gd name="T7" fmla="*/ 2147483646 h 279"/>
              <a:gd name="T8" fmla="*/ 2147483646 w 143"/>
              <a:gd name="T9" fmla="*/ 2147483646 h 279"/>
              <a:gd name="T10" fmla="*/ 0 w 143"/>
              <a:gd name="T11" fmla="*/ 2147483646 h 2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3" h="279">
                <a:moveTo>
                  <a:pt x="46" y="0"/>
                </a:moveTo>
                <a:cubicBezTo>
                  <a:pt x="87" y="15"/>
                  <a:pt x="129" y="30"/>
                  <a:pt x="136" y="45"/>
                </a:cubicBezTo>
                <a:cubicBezTo>
                  <a:pt x="143" y="60"/>
                  <a:pt x="98" y="67"/>
                  <a:pt x="91" y="90"/>
                </a:cubicBezTo>
                <a:cubicBezTo>
                  <a:pt x="84" y="113"/>
                  <a:pt x="98" y="158"/>
                  <a:pt x="91" y="181"/>
                </a:cubicBezTo>
                <a:cubicBezTo>
                  <a:pt x="84" y="204"/>
                  <a:pt x="61" y="211"/>
                  <a:pt x="46" y="226"/>
                </a:cubicBezTo>
                <a:cubicBezTo>
                  <a:pt x="31" y="241"/>
                  <a:pt x="0" y="279"/>
                  <a:pt x="0" y="272"/>
                </a:cubicBezTo>
              </a:path>
            </a:pathLst>
          </a:custGeom>
          <a:noFill/>
          <a:ln w="57150" cap="flat" cmpd="sng">
            <a:solidFill>
              <a:srgbClr val="9900CC"/>
            </a:solidFill>
            <a:prstDash val="sysDot"/>
            <a:round/>
            <a:headEnd/>
            <a:tailEnd/>
          </a:ln>
          <a:effectLst>
            <a:prstShdw prst="shdw17" dist="17961" dir="2700000">
              <a:srgbClr val="5C00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91" name="Oval 115"/>
          <p:cNvSpPr>
            <a:spLocks noChangeArrowheads="1"/>
          </p:cNvSpPr>
          <p:nvPr/>
        </p:nvSpPr>
        <p:spPr bwMode="auto">
          <a:xfrm>
            <a:off x="6916738" y="5846763"/>
            <a:ext cx="720725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chemeClr val="bg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828" name="Oval 116"/>
          <p:cNvSpPr>
            <a:spLocks noChangeArrowheads="1"/>
          </p:cNvSpPr>
          <p:nvPr/>
        </p:nvSpPr>
        <p:spPr bwMode="auto">
          <a:xfrm>
            <a:off x="6931025" y="5918200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ЕКТ</a:t>
            </a:r>
          </a:p>
        </p:txBody>
      </p:sp>
      <p:sp>
        <p:nvSpPr>
          <p:cNvPr id="24693" name="Freeform 117"/>
          <p:cNvSpPr>
            <a:spLocks/>
          </p:cNvSpPr>
          <p:nvPr/>
        </p:nvSpPr>
        <p:spPr bwMode="auto">
          <a:xfrm>
            <a:off x="7348538" y="5991225"/>
            <a:ext cx="227012" cy="442913"/>
          </a:xfrm>
          <a:custGeom>
            <a:avLst/>
            <a:gdLst>
              <a:gd name="T0" fmla="*/ 2147483646 w 143"/>
              <a:gd name="T1" fmla="*/ 0 h 279"/>
              <a:gd name="T2" fmla="*/ 2147483646 w 143"/>
              <a:gd name="T3" fmla="*/ 2147483646 h 279"/>
              <a:gd name="T4" fmla="*/ 2147483646 w 143"/>
              <a:gd name="T5" fmla="*/ 2147483646 h 279"/>
              <a:gd name="T6" fmla="*/ 2147483646 w 143"/>
              <a:gd name="T7" fmla="*/ 2147483646 h 279"/>
              <a:gd name="T8" fmla="*/ 2147483646 w 143"/>
              <a:gd name="T9" fmla="*/ 2147483646 h 279"/>
              <a:gd name="T10" fmla="*/ 0 w 143"/>
              <a:gd name="T11" fmla="*/ 2147483646 h 2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3" h="279">
                <a:moveTo>
                  <a:pt x="46" y="0"/>
                </a:moveTo>
                <a:cubicBezTo>
                  <a:pt x="87" y="15"/>
                  <a:pt x="129" y="30"/>
                  <a:pt x="136" y="45"/>
                </a:cubicBezTo>
                <a:cubicBezTo>
                  <a:pt x="143" y="60"/>
                  <a:pt x="98" y="67"/>
                  <a:pt x="91" y="90"/>
                </a:cubicBezTo>
                <a:cubicBezTo>
                  <a:pt x="84" y="113"/>
                  <a:pt x="98" y="158"/>
                  <a:pt x="91" y="181"/>
                </a:cubicBezTo>
                <a:cubicBezTo>
                  <a:pt x="84" y="204"/>
                  <a:pt x="61" y="211"/>
                  <a:pt x="46" y="226"/>
                </a:cubicBezTo>
                <a:cubicBezTo>
                  <a:pt x="31" y="241"/>
                  <a:pt x="0" y="279"/>
                  <a:pt x="0" y="272"/>
                </a:cubicBezTo>
              </a:path>
            </a:pathLst>
          </a:custGeom>
          <a:noFill/>
          <a:ln w="57150" cap="flat" cmpd="sng">
            <a:solidFill>
              <a:srgbClr val="99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94" name="Oval 118"/>
          <p:cNvSpPr>
            <a:spLocks noChangeArrowheads="1"/>
          </p:cNvSpPr>
          <p:nvPr/>
        </p:nvSpPr>
        <p:spPr bwMode="auto">
          <a:xfrm flipV="1">
            <a:off x="5548313" y="5656263"/>
            <a:ext cx="203200" cy="222250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95" name="Oval 119"/>
          <p:cNvSpPr>
            <a:spLocks noChangeArrowheads="1"/>
          </p:cNvSpPr>
          <p:nvPr/>
        </p:nvSpPr>
        <p:spPr bwMode="auto">
          <a:xfrm>
            <a:off x="5332413" y="5367338"/>
            <a:ext cx="720725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7BA4C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832" name="Oval 120"/>
          <p:cNvSpPr>
            <a:spLocks noChangeArrowheads="1"/>
          </p:cNvSpPr>
          <p:nvPr/>
        </p:nvSpPr>
        <p:spPr bwMode="auto">
          <a:xfrm>
            <a:off x="5346700" y="5438775"/>
            <a:ext cx="474663" cy="5048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64314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ЕКТ</a:t>
            </a:r>
          </a:p>
        </p:txBody>
      </p:sp>
      <p:sp>
        <p:nvSpPr>
          <p:cNvPr id="24697" name="Freeform 121"/>
          <p:cNvSpPr>
            <a:spLocks/>
          </p:cNvSpPr>
          <p:nvPr/>
        </p:nvSpPr>
        <p:spPr bwMode="auto">
          <a:xfrm>
            <a:off x="5764213" y="5511800"/>
            <a:ext cx="227012" cy="442913"/>
          </a:xfrm>
          <a:custGeom>
            <a:avLst/>
            <a:gdLst>
              <a:gd name="T0" fmla="*/ 2147483646 w 143"/>
              <a:gd name="T1" fmla="*/ 0 h 279"/>
              <a:gd name="T2" fmla="*/ 2147483646 w 143"/>
              <a:gd name="T3" fmla="*/ 2147483646 h 279"/>
              <a:gd name="T4" fmla="*/ 2147483646 w 143"/>
              <a:gd name="T5" fmla="*/ 2147483646 h 279"/>
              <a:gd name="T6" fmla="*/ 2147483646 w 143"/>
              <a:gd name="T7" fmla="*/ 2147483646 h 279"/>
              <a:gd name="T8" fmla="*/ 2147483646 w 143"/>
              <a:gd name="T9" fmla="*/ 2147483646 h 279"/>
              <a:gd name="T10" fmla="*/ 0 w 143"/>
              <a:gd name="T11" fmla="*/ 2147483646 h 2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3" h="279">
                <a:moveTo>
                  <a:pt x="46" y="0"/>
                </a:moveTo>
                <a:cubicBezTo>
                  <a:pt x="87" y="15"/>
                  <a:pt x="129" y="30"/>
                  <a:pt x="136" y="45"/>
                </a:cubicBezTo>
                <a:cubicBezTo>
                  <a:pt x="143" y="60"/>
                  <a:pt x="98" y="67"/>
                  <a:pt x="91" y="90"/>
                </a:cubicBezTo>
                <a:cubicBezTo>
                  <a:pt x="84" y="113"/>
                  <a:pt x="98" y="158"/>
                  <a:pt x="91" y="181"/>
                </a:cubicBezTo>
                <a:cubicBezTo>
                  <a:pt x="84" y="204"/>
                  <a:pt x="61" y="211"/>
                  <a:pt x="46" y="226"/>
                </a:cubicBezTo>
                <a:cubicBezTo>
                  <a:pt x="31" y="241"/>
                  <a:pt x="0" y="279"/>
                  <a:pt x="0" y="272"/>
                </a:cubicBezTo>
              </a:path>
            </a:pathLst>
          </a:custGeom>
          <a:noFill/>
          <a:ln w="57150" cap="flat" cmpd="sng">
            <a:solidFill>
              <a:srgbClr val="9900CC"/>
            </a:solidFill>
            <a:prstDash val="sysDot"/>
            <a:round/>
            <a:headEnd/>
            <a:tailEnd/>
          </a:ln>
          <a:effectLst>
            <a:prstShdw prst="shdw17" dist="17961" dir="2700000">
              <a:srgbClr val="5C00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98" name="Oval 122"/>
          <p:cNvSpPr>
            <a:spLocks noChangeArrowheads="1"/>
          </p:cNvSpPr>
          <p:nvPr/>
        </p:nvSpPr>
        <p:spPr bwMode="auto">
          <a:xfrm flipV="1">
            <a:off x="6605588" y="3051175"/>
            <a:ext cx="203200" cy="222250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7A5B9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66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835" name="Text Box 123"/>
          <p:cNvSpPr txBox="1">
            <a:spLocks noChangeArrowheads="1"/>
          </p:cNvSpPr>
          <p:nvPr/>
        </p:nvSpPr>
        <p:spPr bwMode="auto">
          <a:xfrm>
            <a:off x="3548063" y="4287838"/>
            <a:ext cx="1928812" cy="1384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КЛіТИНИ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ІМУННОЇ </a:t>
            </a:r>
          </a:p>
          <a:p>
            <a:pPr algn="ctr" eaLnBrk="1" hangingPunct="1">
              <a:defRPr/>
            </a:pP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СИСТЕМИ 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ТА </a:t>
            </a:r>
            <a:endParaRPr lang="ru-RU" sz="1400" b="1" dirty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ДОПОМІЖНІ</a:t>
            </a:r>
          </a:p>
          <a:p>
            <a:pPr algn="ctr" eaLnBrk="1" hangingPunct="1">
              <a:defRPr/>
            </a:pP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КЛІТИНИ В СКЛАДІ </a:t>
            </a:r>
          </a:p>
          <a:p>
            <a:pPr algn="ctr" eaLnBrk="1" hangingPunct="1">
              <a:defRPr/>
            </a:pP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СЛИЗОВОЇ </a:t>
            </a:r>
          </a:p>
          <a:p>
            <a:pPr algn="ctr" eaLnBrk="1" hangingPunct="1">
              <a:defRPr/>
            </a:pP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ОБОЛОНКИ</a:t>
            </a:r>
          </a:p>
        </p:txBody>
      </p:sp>
      <p:sp>
        <p:nvSpPr>
          <p:cNvPr id="115836" name="Text Box 124"/>
          <p:cNvSpPr txBox="1">
            <a:spLocks noChangeArrowheads="1"/>
          </p:cNvSpPr>
          <p:nvPr/>
        </p:nvSpPr>
        <p:spPr bwMode="auto">
          <a:xfrm>
            <a:off x="109538" y="1622425"/>
            <a:ext cx="2159000" cy="1169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Антагоністичні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</a:t>
            </a: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властивості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нормальної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мікрофлори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слизових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оболонок</a:t>
            </a:r>
            <a:endParaRPr lang="ru-RU" sz="1400" b="1" dirty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15837" name="Text Box 125"/>
          <p:cNvSpPr txBox="1">
            <a:spLocks noChangeArrowheads="1"/>
          </p:cNvSpPr>
          <p:nvPr/>
        </p:nvSpPr>
        <p:spPr bwMode="auto">
          <a:xfrm>
            <a:off x="2339975" y="1628775"/>
            <a:ext cx="2232025" cy="954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Механічне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змивання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патогенів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надмірним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секретом</a:t>
            </a:r>
          </a:p>
          <a:p>
            <a:pPr algn="ctr" eaLnBrk="1" hangingPunct="1">
              <a:defRPr/>
            </a:pP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слизових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оболонок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</a:p>
        </p:txBody>
      </p:sp>
      <p:sp>
        <p:nvSpPr>
          <p:cNvPr id="115838" name="Text Box 126"/>
          <p:cNvSpPr txBox="1">
            <a:spLocks noChangeArrowheads="1"/>
          </p:cNvSpPr>
          <p:nvPr/>
        </p:nvSpPr>
        <p:spPr bwMode="auto">
          <a:xfrm>
            <a:off x="4572000" y="1625600"/>
            <a:ext cx="2016125" cy="1169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Бактерицидні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властивості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секретів</a:t>
            </a:r>
            <a:endParaRPr lang="ru-RU" sz="1400" b="1" dirty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слизових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оболонок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</a:p>
        </p:txBody>
      </p:sp>
      <p:sp>
        <p:nvSpPr>
          <p:cNvPr id="115839" name="Text Box 127"/>
          <p:cNvSpPr txBox="1">
            <a:spLocks noChangeArrowheads="1"/>
          </p:cNvSpPr>
          <p:nvPr/>
        </p:nvSpPr>
        <p:spPr bwMode="auto">
          <a:xfrm>
            <a:off x="6443663" y="1622425"/>
            <a:ext cx="2879725" cy="954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Особливості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структури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і </a:t>
            </a: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клітинного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складу </a:t>
            </a: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епітелі</a:t>
            </a:r>
            <a:r>
              <a:rPr lang="uk-UA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ю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слизових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оболонок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все з робочого стола\вет.мед\віруска\МЕТОДИ дослідження\ВІРУСОЛОГІЯ (Загальна  вірусологія)\Рисунки для ЗАГАЛЬНОЇ ВІРУСОЛОГІЇ\Фази гуморальної відповіді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129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все з робочого стола\вет.мед\віруска\МЕТОДИ дослідження\ВІРУСОЛОГІЯ (Загальна  вірусологія)\Рисунки для ЗАГАЛЬНОЇ ВІРУСОЛОГІЇ\Первинна і вторинна гуморальна відповід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193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2"/>
          <p:cNvSpPr>
            <a:spLocks noChangeShapeType="1"/>
          </p:cNvSpPr>
          <p:nvPr/>
        </p:nvSpPr>
        <p:spPr bwMode="auto">
          <a:xfrm>
            <a:off x="179388" y="6165850"/>
            <a:ext cx="87852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2060575" y="333375"/>
            <a:ext cx="6249988" cy="830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CC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КЛІТИННИЙ  РІВЕНЬ  НАТУРАЛЬНОГО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ІМУНІТЕТУ: </a:t>
            </a: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ЕТАПИ   Ф А Г О Ц И Т О З </a:t>
            </a: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У</a:t>
            </a:r>
            <a:endParaRPr lang="ru-RU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7652" name="Freeform 4"/>
          <p:cNvSpPr>
            <a:spLocks/>
          </p:cNvSpPr>
          <p:nvPr/>
        </p:nvSpPr>
        <p:spPr bwMode="auto">
          <a:xfrm>
            <a:off x="1619250" y="1398588"/>
            <a:ext cx="7056438" cy="4816475"/>
          </a:xfrm>
          <a:custGeom>
            <a:avLst/>
            <a:gdLst>
              <a:gd name="T0" fmla="*/ 2147483646 w 4653"/>
              <a:gd name="T1" fmla="*/ 2147483646 h 3314"/>
              <a:gd name="T2" fmla="*/ 2147483646 w 4653"/>
              <a:gd name="T3" fmla="*/ 2147483646 h 3314"/>
              <a:gd name="T4" fmla="*/ 2147483646 w 4653"/>
              <a:gd name="T5" fmla="*/ 2147483646 h 3314"/>
              <a:gd name="T6" fmla="*/ 2147483646 w 4653"/>
              <a:gd name="T7" fmla="*/ 2147483646 h 3314"/>
              <a:gd name="T8" fmla="*/ 2147483646 w 4653"/>
              <a:gd name="T9" fmla="*/ 2147483646 h 3314"/>
              <a:gd name="T10" fmla="*/ 2147483646 w 4653"/>
              <a:gd name="T11" fmla="*/ 2147483646 h 3314"/>
              <a:gd name="T12" fmla="*/ 2147483646 w 4653"/>
              <a:gd name="T13" fmla="*/ 0 h 3314"/>
              <a:gd name="T14" fmla="*/ 2147483646 w 4653"/>
              <a:gd name="T15" fmla="*/ 2147483646 h 3314"/>
              <a:gd name="T16" fmla="*/ 2147483646 w 4653"/>
              <a:gd name="T17" fmla="*/ 2147483646 h 3314"/>
              <a:gd name="T18" fmla="*/ 2147483646 w 4653"/>
              <a:gd name="T19" fmla="*/ 2147483646 h 3314"/>
              <a:gd name="T20" fmla="*/ 2147483646 w 4653"/>
              <a:gd name="T21" fmla="*/ 2147483646 h 3314"/>
              <a:gd name="T22" fmla="*/ 2147483646 w 4653"/>
              <a:gd name="T23" fmla="*/ 2147483646 h 3314"/>
              <a:gd name="T24" fmla="*/ 2147483646 w 4653"/>
              <a:gd name="T25" fmla="*/ 2147483646 h 3314"/>
              <a:gd name="T26" fmla="*/ 2147483646 w 4653"/>
              <a:gd name="T27" fmla="*/ 2147483646 h 3314"/>
              <a:gd name="T28" fmla="*/ 2147483646 w 4653"/>
              <a:gd name="T29" fmla="*/ 2147483646 h 3314"/>
              <a:gd name="T30" fmla="*/ 2147483646 w 4653"/>
              <a:gd name="T31" fmla="*/ 2147483646 h 3314"/>
              <a:gd name="T32" fmla="*/ 2147483646 w 4653"/>
              <a:gd name="T33" fmla="*/ 2147483646 h 3314"/>
              <a:gd name="T34" fmla="*/ 2147483646 w 4653"/>
              <a:gd name="T35" fmla="*/ 2147483646 h 3314"/>
              <a:gd name="T36" fmla="*/ 2147483646 w 4653"/>
              <a:gd name="T37" fmla="*/ 2147483646 h 3314"/>
              <a:gd name="T38" fmla="*/ 2147483646 w 4653"/>
              <a:gd name="T39" fmla="*/ 2147483646 h 3314"/>
              <a:gd name="T40" fmla="*/ 2147483646 w 4653"/>
              <a:gd name="T41" fmla="*/ 2147483646 h 3314"/>
              <a:gd name="T42" fmla="*/ 2147483646 w 4653"/>
              <a:gd name="T43" fmla="*/ 2147483646 h 3314"/>
              <a:gd name="T44" fmla="*/ 2147483646 w 4653"/>
              <a:gd name="T45" fmla="*/ 2147483646 h 3314"/>
              <a:gd name="T46" fmla="*/ 2147483646 w 4653"/>
              <a:gd name="T47" fmla="*/ 2147483646 h 3314"/>
              <a:gd name="T48" fmla="*/ 2147483646 w 4653"/>
              <a:gd name="T49" fmla="*/ 2147483646 h 3314"/>
              <a:gd name="T50" fmla="*/ 2147483646 w 4653"/>
              <a:gd name="T51" fmla="*/ 2147483646 h 3314"/>
              <a:gd name="T52" fmla="*/ 2147483646 w 4653"/>
              <a:gd name="T53" fmla="*/ 2147483646 h 3314"/>
              <a:gd name="T54" fmla="*/ 2147483646 w 4653"/>
              <a:gd name="T55" fmla="*/ 2147483646 h 3314"/>
              <a:gd name="T56" fmla="*/ 2147483646 w 4653"/>
              <a:gd name="T57" fmla="*/ 2147483646 h 3314"/>
              <a:gd name="T58" fmla="*/ 2147483646 w 4653"/>
              <a:gd name="T59" fmla="*/ 2147483646 h 3314"/>
              <a:gd name="T60" fmla="*/ 2147483646 w 4653"/>
              <a:gd name="T61" fmla="*/ 2147483646 h 3314"/>
              <a:gd name="T62" fmla="*/ 2147483646 w 4653"/>
              <a:gd name="T63" fmla="*/ 2147483646 h 3314"/>
              <a:gd name="T64" fmla="*/ 2147483646 w 4653"/>
              <a:gd name="T65" fmla="*/ 2147483646 h 3314"/>
              <a:gd name="T66" fmla="*/ 2147483646 w 4653"/>
              <a:gd name="T67" fmla="*/ 2147483646 h 3314"/>
              <a:gd name="T68" fmla="*/ 2147483646 w 4653"/>
              <a:gd name="T69" fmla="*/ 2147483646 h 3314"/>
              <a:gd name="T70" fmla="*/ 2147483646 w 4653"/>
              <a:gd name="T71" fmla="*/ 2147483646 h 3314"/>
              <a:gd name="T72" fmla="*/ 2147483646 w 4653"/>
              <a:gd name="T73" fmla="*/ 2147483646 h 3314"/>
              <a:gd name="T74" fmla="*/ 2147483646 w 4653"/>
              <a:gd name="T75" fmla="*/ 2147483646 h 3314"/>
              <a:gd name="T76" fmla="*/ 2147483646 w 4653"/>
              <a:gd name="T77" fmla="*/ 2147483646 h 3314"/>
              <a:gd name="T78" fmla="*/ 2147483646 w 4653"/>
              <a:gd name="T79" fmla="*/ 2147483646 h 3314"/>
              <a:gd name="T80" fmla="*/ 2147483646 w 4653"/>
              <a:gd name="T81" fmla="*/ 2147483646 h 3314"/>
              <a:gd name="T82" fmla="*/ 2147483646 w 4653"/>
              <a:gd name="T83" fmla="*/ 2147483646 h 3314"/>
              <a:gd name="T84" fmla="*/ 2147483646 w 4653"/>
              <a:gd name="T85" fmla="*/ 2147483646 h 3314"/>
              <a:gd name="T86" fmla="*/ 2147483646 w 4653"/>
              <a:gd name="T87" fmla="*/ 2147483646 h 3314"/>
              <a:gd name="T88" fmla="*/ 2147483646 w 4653"/>
              <a:gd name="T89" fmla="*/ 2147483646 h 3314"/>
              <a:gd name="T90" fmla="*/ 2147483646 w 4653"/>
              <a:gd name="T91" fmla="*/ 2147483646 h 3314"/>
              <a:gd name="T92" fmla="*/ 2147483646 w 4653"/>
              <a:gd name="T93" fmla="*/ 2147483646 h 3314"/>
              <a:gd name="T94" fmla="*/ 2147483646 w 4653"/>
              <a:gd name="T95" fmla="*/ 2147483646 h 3314"/>
              <a:gd name="T96" fmla="*/ 2147483646 w 4653"/>
              <a:gd name="T97" fmla="*/ 2147483646 h 331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653" h="3314">
                <a:moveTo>
                  <a:pt x="45" y="888"/>
                </a:moveTo>
                <a:cubicBezTo>
                  <a:pt x="48" y="818"/>
                  <a:pt x="18" y="674"/>
                  <a:pt x="111" y="642"/>
                </a:cubicBezTo>
                <a:cubicBezTo>
                  <a:pt x="208" y="655"/>
                  <a:pt x="302" y="685"/>
                  <a:pt x="394" y="718"/>
                </a:cubicBezTo>
                <a:cubicBezTo>
                  <a:pt x="429" y="713"/>
                  <a:pt x="473" y="724"/>
                  <a:pt x="498" y="699"/>
                </a:cubicBezTo>
                <a:cubicBezTo>
                  <a:pt x="505" y="692"/>
                  <a:pt x="501" y="678"/>
                  <a:pt x="507" y="670"/>
                </a:cubicBezTo>
                <a:cubicBezTo>
                  <a:pt x="514" y="661"/>
                  <a:pt x="526" y="658"/>
                  <a:pt x="536" y="652"/>
                </a:cubicBezTo>
                <a:cubicBezTo>
                  <a:pt x="556" y="587"/>
                  <a:pt x="609" y="528"/>
                  <a:pt x="649" y="472"/>
                </a:cubicBezTo>
                <a:cubicBezTo>
                  <a:pt x="656" y="463"/>
                  <a:pt x="657" y="448"/>
                  <a:pt x="668" y="444"/>
                </a:cubicBezTo>
                <a:cubicBezTo>
                  <a:pt x="720" y="425"/>
                  <a:pt x="775" y="423"/>
                  <a:pt x="828" y="406"/>
                </a:cubicBezTo>
                <a:cubicBezTo>
                  <a:pt x="896" y="422"/>
                  <a:pt x="949" y="443"/>
                  <a:pt x="1008" y="482"/>
                </a:cubicBezTo>
                <a:cubicBezTo>
                  <a:pt x="1042" y="505"/>
                  <a:pt x="1086" y="505"/>
                  <a:pt x="1121" y="529"/>
                </a:cubicBezTo>
                <a:cubicBezTo>
                  <a:pt x="1161" y="524"/>
                  <a:pt x="1215" y="521"/>
                  <a:pt x="1253" y="500"/>
                </a:cubicBezTo>
                <a:cubicBezTo>
                  <a:pt x="1273" y="489"/>
                  <a:pt x="1291" y="475"/>
                  <a:pt x="1310" y="463"/>
                </a:cubicBezTo>
                <a:cubicBezTo>
                  <a:pt x="1319" y="457"/>
                  <a:pt x="1338" y="444"/>
                  <a:pt x="1338" y="444"/>
                </a:cubicBezTo>
                <a:cubicBezTo>
                  <a:pt x="1363" y="406"/>
                  <a:pt x="1371" y="374"/>
                  <a:pt x="1385" y="330"/>
                </a:cubicBezTo>
                <a:cubicBezTo>
                  <a:pt x="1393" y="305"/>
                  <a:pt x="1423" y="293"/>
                  <a:pt x="1442" y="274"/>
                </a:cubicBezTo>
                <a:cubicBezTo>
                  <a:pt x="1481" y="236"/>
                  <a:pt x="1483" y="200"/>
                  <a:pt x="1527" y="170"/>
                </a:cubicBezTo>
                <a:cubicBezTo>
                  <a:pt x="1554" y="130"/>
                  <a:pt x="1586" y="125"/>
                  <a:pt x="1631" y="113"/>
                </a:cubicBezTo>
                <a:cubicBezTo>
                  <a:pt x="1637" y="101"/>
                  <a:pt x="1639" y="84"/>
                  <a:pt x="1650" y="76"/>
                </a:cubicBezTo>
                <a:cubicBezTo>
                  <a:pt x="1674" y="58"/>
                  <a:pt x="1755" y="40"/>
                  <a:pt x="1791" y="28"/>
                </a:cubicBezTo>
                <a:cubicBezTo>
                  <a:pt x="1819" y="19"/>
                  <a:pt x="1876" y="0"/>
                  <a:pt x="1876" y="0"/>
                </a:cubicBezTo>
                <a:cubicBezTo>
                  <a:pt x="1951" y="14"/>
                  <a:pt x="2022" y="42"/>
                  <a:pt x="2094" y="66"/>
                </a:cubicBezTo>
                <a:cubicBezTo>
                  <a:pt x="2190" y="98"/>
                  <a:pt x="2050" y="50"/>
                  <a:pt x="2150" y="94"/>
                </a:cubicBezTo>
                <a:cubicBezTo>
                  <a:pt x="2168" y="102"/>
                  <a:pt x="2207" y="113"/>
                  <a:pt x="2207" y="113"/>
                </a:cubicBezTo>
                <a:cubicBezTo>
                  <a:pt x="2257" y="147"/>
                  <a:pt x="2320" y="142"/>
                  <a:pt x="2377" y="160"/>
                </a:cubicBezTo>
                <a:cubicBezTo>
                  <a:pt x="2423" y="191"/>
                  <a:pt x="2474" y="191"/>
                  <a:pt x="2528" y="198"/>
                </a:cubicBezTo>
                <a:cubicBezTo>
                  <a:pt x="2573" y="214"/>
                  <a:pt x="2613" y="234"/>
                  <a:pt x="2660" y="245"/>
                </a:cubicBezTo>
                <a:cubicBezTo>
                  <a:pt x="2761" y="239"/>
                  <a:pt x="2841" y="231"/>
                  <a:pt x="2934" y="198"/>
                </a:cubicBezTo>
                <a:cubicBezTo>
                  <a:pt x="3035" y="120"/>
                  <a:pt x="2985" y="143"/>
                  <a:pt x="3076" y="113"/>
                </a:cubicBezTo>
                <a:cubicBezTo>
                  <a:pt x="3097" y="106"/>
                  <a:pt x="3112" y="86"/>
                  <a:pt x="3132" y="76"/>
                </a:cubicBezTo>
                <a:cubicBezTo>
                  <a:pt x="3175" y="55"/>
                  <a:pt x="3210" y="25"/>
                  <a:pt x="3255" y="9"/>
                </a:cubicBezTo>
                <a:cubicBezTo>
                  <a:pt x="3331" y="18"/>
                  <a:pt x="3409" y="25"/>
                  <a:pt x="3482" y="47"/>
                </a:cubicBezTo>
                <a:cubicBezTo>
                  <a:pt x="3501" y="53"/>
                  <a:pt x="3519" y="61"/>
                  <a:pt x="3538" y="66"/>
                </a:cubicBezTo>
                <a:cubicBezTo>
                  <a:pt x="3551" y="69"/>
                  <a:pt x="3563" y="72"/>
                  <a:pt x="3576" y="76"/>
                </a:cubicBezTo>
                <a:cubicBezTo>
                  <a:pt x="3595" y="82"/>
                  <a:pt x="3633" y="94"/>
                  <a:pt x="3633" y="94"/>
                </a:cubicBezTo>
                <a:cubicBezTo>
                  <a:pt x="3644" y="130"/>
                  <a:pt x="3631" y="153"/>
                  <a:pt x="3642" y="189"/>
                </a:cubicBezTo>
                <a:cubicBezTo>
                  <a:pt x="3611" y="281"/>
                  <a:pt x="3625" y="225"/>
                  <a:pt x="3614" y="359"/>
                </a:cubicBezTo>
                <a:cubicBezTo>
                  <a:pt x="3634" y="461"/>
                  <a:pt x="3649" y="494"/>
                  <a:pt x="3756" y="519"/>
                </a:cubicBezTo>
                <a:cubicBezTo>
                  <a:pt x="3889" y="609"/>
                  <a:pt x="4250" y="539"/>
                  <a:pt x="4284" y="538"/>
                </a:cubicBezTo>
                <a:cubicBezTo>
                  <a:pt x="4322" y="546"/>
                  <a:pt x="4360" y="548"/>
                  <a:pt x="4398" y="557"/>
                </a:cubicBezTo>
                <a:cubicBezTo>
                  <a:pt x="4417" y="561"/>
                  <a:pt x="4454" y="576"/>
                  <a:pt x="4454" y="576"/>
                </a:cubicBezTo>
                <a:cubicBezTo>
                  <a:pt x="4493" y="685"/>
                  <a:pt x="4476" y="697"/>
                  <a:pt x="4464" y="869"/>
                </a:cubicBezTo>
                <a:cubicBezTo>
                  <a:pt x="4461" y="908"/>
                  <a:pt x="4433" y="956"/>
                  <a:pt x="4398" y="973"/>
                </a:cubicBezTo>
                <a:cubicBezTo>
                  <a:pt x="4358" y="993"/>
                  <a:pt x="4299" y="995"/>
                  <a:pt x="4256" y="1001"/>
                </a:cubicBezTo>
                <a:cubicBezTo>
                  <a:pt x="4247" y="1007"/>
                  <a:pt x="4238" y="1015"/>
                  <a:pt x="4228" y="1020"/>
                </a:cubicBezTo>
                <a:cubicBezTo>
                  <a:pt x="4219" y="1024"/>
                  <a:pt x="4206" y="1022"/>
                  <a:pt x="4199" y="1029"/>
                </a:cubicBezTo>
                <a:cubicBezTo>
                  <a:pt x="4185" y="1043"/>
                  <a:pt x="4187" y="1067"/>
                  <a:pt x="4180" y="1086"/>
                </a:cubicBezTo>
                <a:cubicBezTo>
                  <a:pt x="4176" y="1118"/>
                  <a:pt x="4185" y="1157"/>
                  <a:pt x="4162" y="1180"/>
                </a:cubicBezTo>
                <a:cubicBezTo>
                  <a:pt x="4155" y="1187"/>
                  <a:pt x="4142" y="1185"/>
                  <a:pt x="4133" y="1190"/>
                </a:cubicBezTo>
                <a:cubicBezTo>
                  <a:pt x="4022" y="1246"/>
                  <a:pt x="3929" y="1254"/>
                  <a:pt x="3803" y="1265"/>
                </a:cubicBezTo>
                <a:cubicBezTo>
                  <a:pt x="3793" y="1268"/>
                  <a:pt x="3781" y="1268"/>
                  <a:pt x="3774" y="1275"/>
                </a:cubicBezTo>
                <a:cubicBezTo>
                  <a:pt x="3760" y="1289"/>
                  <a:pt x="3764" y="1329"/>
                  <a:pt x="3774" y="1341"/>
                </a:cubicBezTo>
                <a:cubicBezTo>
                  <a:pt x="3801" y="1372"/>
                  <a:pt x="3826" y="1377"/>
                  <a:pt x="3859" y="1388"/>
                </a:cubicBezTo>
                <a:cubicBezTo>
                  <a:pt x="3928" y="1433"/>
                  <a:pt x="3945" y="1414"/>
                  <a:pt x="4048" y="1407"/>
                </a:cubicBezTo>
                <a:cubicBezTo>
                  <a:pt x="4109" y="1386"/>
                  <a:pt x="4173" y="1379"/>
                  <a:pt x="4237" y="1369"/>
                </a:cubicBezTo>
                <a:cubicBezTo>
                  <a:pt x="4311" y="1345"/>
                  <a:pt x="4226" y="1370"/>
                  <a:pt x="4388" y="1350"/>
                </a:cubicBezTo>
                <a:cubicBezTo>
                  <a:pt x="4414" y="1347"/>
                  <a:pt x="4438" y="1336"/>
                  <a:pt x="4464" y="1331"/>
                </a:cubicBezTo>
                <a:cubicBezTo>
                  <a:pt x="4547" y="1349"/>
                  <a:pt x="4526" y="1366"/>
                  <a:pt x="4586" y="1407"/>
                </a:cubicBezTo>
                <a:cubicBezTo>
                  <a:pt x="4607" y="1465"/>
                  <a:pt x="4618" y="1526"/>
                  <a:pt x="4653" y="1577"/>
                </a:cubicBezTo>
                <a:cubicBezTo>
                  <a:pt x="4642" y="1642"/>
                  <a:pt x="4630" y="1733"/>
                  <a:pt x="4558" y="1756"/>
                </a:cubicBezTo>
                <a:cubicBezTo>
                  <a:pt x="4474" y="1813"/>
                  <a:pt x="4314" y="1786"/>
                  <a:pt x="4209" y="1794"/>
                </a:cubicBezTo>
                <a:cubicBezTo>
                  <a:pt x="4141" y="1817"/>
                  <a:pt x="4098" y="1830"/>
                  <a:pt x="4039" y="1870"/>
                </a:cubicBezTo>
                <a:cubicBezTo>
                  <a:pt x="4023" y="1881"/>
                  <a:pt x="3982" y="1888"/>
                  <a:pt x="3982" y="1888"/>
                </a:cubicBezTo>
                <a:cubicBezTo>
                  <a:pt x="3966" y="1941"/>
                  <a:pt x="3974" y="1950"/>
                  <a:pt x="3916" y="1936"/>
                </a:cubicBezTo>
                <a:cubicBezTo>
                  <a:pt x="3919" y="1972"/>
                  <a:pt x="3927" y="2087"/>
                  <a:pt x="3935" y="2134"/>
                </a:cubicBezTo>
                <a:cubicBezTo>
                  <a:pt x="3941" y="2170"/>
                  <a:pt x="3946" y="2158"/>
                  <a:pt x="3963" y="2191"/>
                </a:cubicBezTo>
                <a:cubicBezTo>
                  <a:pt x="3977" y="2218"/>
                  <a:pt x="3983" y="2248"/>
                  <a:pt x="3992" y="2276"/>
                </a:cubicBezTo>
                <a:cubicBezTo>
                  <a:pt x="4001" y="2304"/>
                  <a:pt x="4011" y="2333"/>
                  <a:pt x="4020" y="2361"/>
                </a:cubicBezTo>
                <a:cubicBezTo>
                  <a:pt x="4026" y="2380"/>
                  <a:pt x="4039" y="2417"/>
                  <a:pt x="4039" y="2417"/>
                </a:cubicBezTo>
                <a:cubicBezTo>
                  <a:pt x="4050" y="2488"/>
                  <a:pt x="4042" y="2551"/>
                  <a:pt x="4048" y="2625"/>
                </a:cubicBezTo>
                <a:cubicBezTo>
                  <a:pt x="4030" y="2702"/>
                  <a:pt x="4080" y="2836"/>
                  <a:pt x="3982" y="2871"/>
                </a:cubicBezTo>
                <a:cubicBezTo>
                  <a:pt x="3931" y="2946"/>
                  <a:pt x="3755" y="2948"/>
                  <a:pt x="3671" y="2956"/>
                </a:cubicBezTo>
                <a:cubicBezTo>
                  <a:pt x="3661" y="2962"/>
                  <a:pt x="3648" y="2964"/>
                  <a:pt x="3642" y="2974"/>
                </a:cubicBezTo>
                <a:cubicBezTo>
                  <a:pt x="3634" y="2988"/>
                  <a:pt x="3637" y="3006"/>
                  <a:pt x="3633" y="3022"/>
                </a:cubicBezTo>
                <a:cubicBezTo>
                  <a:pt x="3625" y="3059"/>
                  <a:pt x="3616" y="3085"/>
                  <a:pt x="3595" y="3116"/>
                </a:cubicBezTo>
                <a:cubicBezTo>
                  <a:pt x="3576" y="3173"/>
                  <a:pt x="3563" y="3195"/>
                  <a:pt x="3519" y="3239"/>
                </a:cubicBezTo>
                <a:cubicBezTo>
                  <a:pt x="3502" y="3276"/>
                  <a:pt x="3508" y="3279"/>
                  <a:pt x="3472" y="3295"/>
                </a:cubicBezTo>
                <a:cubicBezTo>
                  <a:pt x="3454" y="3303"/>
                  <a:pt x="3416" y="3314"/>
                  <a:pt x="3416" y="3314"/>
                </a:cubicBezTo>
                <a:cubicBezTo>
                  <a:pt x="3313" y="3302"/>
                  <a:pt x="3371" y="3314"/>
                  <a:pt x="3312" y="3295"/>
                </a:cubicBezTo>
                <a:cubicBezTo>
                  <a:pt x="3293" y="3289"/>
                  <a:pt x="3255" y="3277"/>
                  <a:pt x="3255" y="3277"/>
                </a:cubicBezTo>
                <a:cubicBezTo>
                  <a:pt x="3221" y="3254"/>
                  <a:pt x="3181" y="3233"/>
                  <a:pt x="3142" y="3220"/>
                </a:cubicBezTo>
                <a:cubicBezTo>
                  <a:pt x="3132" y="3214"/>
                  <a:pt x="3123" y="3206"/>
                  <a:pt x="3113" y="3201"/>
                </a:cubicBezTo>
                <a:cubicBezTo>
                  <a:pt x="3104" y="3197"/>
                  <a:pt x="3094" y="3197"/>
                  <a:pt x="3085" y="3192"/>
                </a:cubicBezTo>
                <a:cubicBezTo>
                  <a:pt x="3049" y="3172"/>
                  <a:pt x="3011" y="3140"/>
                  <a:pt x="2972" y="3125"/>
                </a:cubicBezTo>
                <a:cubicBezTo>
                  <a:pt x="2925" y="3108"/>
                  <a:pt x="2869" y="3102"/>
                  <a:pt x="2821" y="3088"/>
                </a:cubicBezTo>
                <a:cubicBezTo>
                  <a:pt x="2748" y="3066"/>
                  <a:pt x="2678" y="3040"/>
                  <a:pt x="2604" y="3022"/>
                </a:cubicBezTo>
                <a:cubicBezTo>
                  <a:pt x="2497" y="3026"/>
                  <a:pt x="2383" y="3003"/>
                  <a:pt x="2282" y="3040"/>
                </a:cubicBezTo>
                <a:cubicBezTo>
                  <a:pt x="2232" y="3058"/>
                  <a:pt x="2186" y="3096"/>
                  <a:pt x="2141" y="3125"/>
                </a:cubicBezTo>
                <a:cubicBezTo>
                  <a:pt x="2115" y="3142"/>
                  <a:pt x="2075" y="3144"/>
                  <a:pt x="2046" y="3154"/>
                </a:cubicBezTo>
                <a:cubicBezTo>
                  <a:pt x="1993" y="3149"/>
                  <a:pt x="1935" y="3150"/>
                  <a:pt x="1886" y="3125"/>
                </a:cubicBezTo>
                <a:cubicBezTo>
                  <a:pt x="1876" y="3120"/>
                  <a:pt x="1868" y="3111"/>
                  <a:pt x="1858" y="3107"/>
                </a:cubicBezTo>
                <a:cubicBezTo>
                  <a:pt x="1840" y="3099"/>
                  <a:pt x="1801" y="3088"/>
                  <a:pt x="1801" y="3088"/>
                </a:cubicBezTo>
                <a:cubicBezTo>
                  <a:pt x="1771" y="3057"/>
                  <a:pt x="1737" y="3033"/>
                  <a:pt x="1706" y="3003"/>
                </a:cubicBezTo>
                <a:cubicBezTo>
                  <a:pt x="1690" y="2952"/>
                  <a:pt x="1672" y="2862"/>
                  <a:pt x="1612" y="2842"/>
                </a:cubicBezTo>
                <a:cubicBezTo>
                  <a:pt x="1590" y="2835"/>
                  <a:pt x="1512" y="2820"/>
                  <a:pt x="1480" y="2814"/>
                </a:cubicBezTo>
                <a:cubicBezTo>
                  <a:pt x="1437" y="2822"/>
                  <a:pt x="1412" y="2828"/>
                  <a:pt x="1376" y="2852"/>
                </a:cubicBezTo>
                <a:cubicBezTo>
                  <a:pt x="1332" y="2916"/>
                  <a:pt x="1300" y="2998"/>
                  <a:pt x="1215" y="3012"/>
                </a:cubicBezTo>
                <a:cubicBezTo>
                  <a:pt x="1187" y="3017"/>
                  <a:pt x="1158" y="3019"/>
                  <a:pt x="1130" y="3022"/>
                </a:cubicBezTo>
                <a:cubicBezTo>
                  <a:pt x="1052" y="2994"/>
                  <a:pt x="1161" y="3032"/>
                  <a:pt x="1064" y="3003"/>
                </a:cubicBezTo>
                <a:cubicBezTo>
                  <a:pt x="1045" y="2997"/>
                  <a:pt x="1008" y="2984"/>
                  <a:pt x="1008" y="2984"/>
                </a:cubicBezTo>
                <a:cubicBezTo>
                  <a:pt x="989" y="2971"/>
                  <a:pt x="970" y="2959"/>
                  <a:pt x="951" y="2946"/>
                </a:cubicBezTo>
                <a:cubicBezTo>
                  <a:pt x="942" y="2940"/>
                  <a:pt x="923" y="2927"/>
                  <a:pt x="923" y="2927"/>
                </a:cubicBezTo>
                <a:cubicBezTo>
                  <a:pt x="913" y="2899"/>
                  <a:pt x="894" y="2842"/>
                  <a:pt x="894" y="2842"/>
                </a:cubicBezTo>
                <a:cubicBezTo>
                  <a:pt x="897" y="2817"/>
                  <a:pt x="899" y="2792"/>
                  <a:pt x="904" y="2767"/>
                </a:cubicBezTo>
                <a:cubicBezTo>
                  <a:pt x="909" y="2741"/>
                  <a:pt x="923" y="2691"/>
                  <a:pt x="923" y="2691"/>
                </a:cubicBezTo>
                <a:cubicBezTo>
                  <a:pt x="918" y="2666"/>
                  <a:pt x="922" y="2634"/>
                  <a:pt x="904" y="2616"/>
                </a:cubicBezTo>
                <a:cubicBezTo>
                  <a:pt x="857" y="2569"/>
                  <a:pt x="802" y="2569"/>
                  <a:pt x="743" y="2549"/>
                </a:cubicBezTo>
                <a:cubicBezTo>
                  <a:pt x="652" y="2574"/>
                  <a:pt x="687" y="2568"/>
                  <a:pt x="517" y="2549"/>
                </a:cubicBezTo>
                <a:cubicBezTo>
                  <a:pt x="497" y="2547"/>
                  <a:pt x="460" y="2531"/>
                  <a:pt x="460" y="2531"/>
                </a:cubicBezTo>
                <a:cubicBezTo>
                  <a:pt x="450" y="2516"/>
                  <a:pt x="432" y="2494"/>
                  <a:pt x="432" y="2474"/>
                </a:cubicBezTo>
                <a:cubicBezTo>
                  <a:pt x="432" y="2418"/>
                  <a:pt x="504" y="2407"/>
                  <a:pt x="545" y="2398"/>
                </a:cubicBezTo>
                <a:cubicBezTo>
                  <a:pt x="571" y="2318"/>
                  <a:pt x="435" y="2318"/>
                  <a:pt x="385" y="2313"/>
                </a:cubicBezTo>
                <a:cubicBezTo>
                  <a:pt x="350" y="2310"/>
                  <a:pt x="316" y="2307"/>
                  <a:pt x="281" y="2304"/>
                </a:cubicBezTo>
                <a:cubicBezTo>
                  <a:pt x="232" y="2295"/>
                  <a:pt x="214" y="2298"/>
                  <a:pt x="186" y="2257"/>
                </a:cubicBezTo>
                <a:cubicBezTo>
                  <a:pt x="199" y="2206"/>
                  <a:pt x="207" y="2174"/>
                  <a:pt x="252" y="2143"/>
                </a:cubicBezTo>
                <a:cubicBezTo>
                  <a:pt x="255" y="2134"/>
                  <a:pt x="268" y="2123"/>
                  <a:pt x="262" y="2115"/>
                </a:cubicBezTo>
                <a:cubicBezTo>
                  <a:pt x="249" y="2096"/>
                  <a:pt x="224" y="2090"/>
                  <a:pt x="205" y="2077"/>
                </a:cubicBezTo>
                <a:cubicBezTo>
                  <a:pt x="176" y="2058"/>
                  <a:pt x="152" y="2042"/>
                  <a:pt x="120" y="2030"/>
                </a:cubicBezTo>
                <a:cubicBezTo>
                  <a:pt x="61" y="2051"/>
                  <a:pt x="55" y="2002"/>
                  <a:pt x="16" y="1964"/>
                </a:cubicBezTo>
                <a:cubicBezTo>
                  <a:pt x="13" y="1955"/>
                  <a:pt x="0" y="1943"/>
                  <a:pt x="7" y="1936"/>
                </a:cubicBezTo>
                <a:cubicBezTo>
                  <a:pt x="21" y="1922"/>
                  <a:pt x="63" y="1917"/>
                  <a:pt x="63" y="1917"/>
                </a:cubicBezTo>
                <a:cubicBezTo>
                  <a:pt x="153" y="1924"/>
                  <a:pt x="239" y="1936"/>
                  <a:pt x="328" y="1945"/>
                </a:cubicBezTo>
                <a:cubicBezTo>
                  <a:pt x="379" y="1970"/>
                  <a:pt x="434" y="1983"/>
                  <a:pt x="488" y="2002"/>
                </a:cubicBezTo>
                <a:cubicBezTo>
                  <a:pt x="524" y="2037"/>
                  <a:pt x="541" y="2078"/>
                  <a:pt x="583" y="2106"/>
                </a:cubicBezTo>
                <a:cubicBezTo>
                  <a:pt x="580" y="2096"/>
                  <a:pt x="564" y="2082"/>
                  <a:pt x="573" y="2077"/>
                </a:cubicBezTo>
                <a:cubicBezTo>
                  <a:pt x="583" y="2072"/>
                  <a:pt x="592" y="2091"/>
                  <a:pt x="602" y="2096"/>
                </a:cubicBezTo>
                <a:cubicBezTo>
                  <a:pt x="621" y="2106"/>
                  <a:pt x="639" y="2117"/>
                  <a:pt x="658" y="2125"/>
                </a:cubicBezTo>
                <a:cubicBezTo>
                  <a:pt x="676" y="2133"/>
                  <a:pt x="715" y="2143"/>
                  <a:pt x="715" y="2143"/>
                </a:cubicBezTo>
                <a:cubicBezTo>
                  <a:pt x="789" y="2119"/>
                  <a:pt x="805" y="2012"/>
                  <a:pt x="819" y="1945"/>
                </a:cubicBezTo>
                <a:cubicBezTo>
                  <a:pt x="808" y="1913"/>
                  <a:pt x="800" y="1888"/>
                  <a:pt x="781" y="1860"/>
                </a:cubicBezTo>
                <a:cubicBezTo>
                  <a:pt x="759" y="1791"/>
                  <a:pt x="792" y="1873"/>
                  <a:pt x="743" y="1813"/>
                </a:cubicBezTo>
                <a:cubicBezTo>
                  <a:pt x="737" y="1805"/>
                  <a:pt x="740" y="1793"/>
                  <a:pt x="734" y="1785"/>
                </a:cubicBezTo>
                <a:cubicBezTo>
                  <a:pt x="723" y="1771"/>
                  <a:pt x="667" y="1730"/>
                  <a:pt x="649" y="1719"/>
                </a:cubicBezTo>
                <a:cubicBezTo>
                  <a:pt x="636" y="1722"/>
                  <a:pt x="624" y="1729"/>
                  <a:pt x="611" y="1728"/>
                </a:cubicBezTo>
                <a:cubicBezTo>
                  <a:pt x="591" y="1726"/>
                  <a:pt x="554" y="1709"/>
                  <a:pt x="554" y="1709"/>
                </a:cubicBezTo>
                <a:cubicBezTo>
                  <a:pt x="552" y="1710"/>
                  <a:pt x="494" y="1725"/>
                  <a:pt x="488" y="1728"/>
                </a:cubicBezTo>
                <a:cubicBezTo>
                  <a:pt x="468" y="1739"/>
                  <a:pt x="432" y="1766"/>
                  <a:pt x="432" y="1766"/>
                </a:cubicBezTo>
                <a:cubicBezTo>
                  <a:pt x="409" y="1800"/>
                  <a:pt x="394" y="1801"/>
                  <a:pt x="356" y="1813"/>
                </a:cubicBezTo>
                <a:cubicBezTo>
                  <a:pt x="283" y="1862"/>
                  <a:pt x="259" y="1839"/>
                  <a:pt x="148" y="1832"/>
                </a:cubicBezTo>
                <a:cubicBezTo>
                  <a:pt x="124" y="1756"/>
                  <a:pt x="96" y="1683"/>
                  <a:pt x="82" y="1605"/>
                </a:cubicBezTo>
                <a:cubicBezTo>
                  <a:pt x="91" y="1552"/>
                  <a:pt x="86" y="1530"/>
                  <a:pt x="130" y="1501"/>
                </a:cubicBezTo>
                <a:cubicBezTo>
                  <a:pt x="152" y="1434"/>
                  <a:pt x="132" y="1456"/>
                  <a:pt x="177" y="1426"/>
                </a:cubicBezTo>
                <a:cubicBezTo>
                  <a:pt x="208" y="1380"/>
                  <a:pt x="243" y="1336"/>
                  <a:pt x="262" y="1284"/>
                </a:cubicBezTo>
                <a:cubicBezTo>
                  <a:pt x="252" y="1212"/>
                  <a:pt x="237" y="1154"/>
                  <a:pt x="215" y="1086"/>
                </a:cubicBezTo>
                <a:cubicBezTo>
                  <a:pt x="201" y="1044"/>
                  <a:pt x="196" y="1008"/>
                  <a:pt x="158" y="982"/>
                </a:cubicBezTo>
                <a:cubicBezTo>
                  <a:pt x="142" y="937"/>
                  <a:pt x="105" y="921"/>
                  <a:pt x="63" y="906"/>
                </a:cubicBezTo>
                <a:cubicBezTo>
                  <a:pt x="51" y="887"/>
                  <a:pt x="22" y="801"/>
                  <a:pt x="45" y="888"/>
                </a:cubicBezTo>
                <a:close/>
              </a:path>
            </a:pathLst>
          </a:custGeom>
          <a:gradFill rotWithShape="1">
            <a:gsLst>
              <a:gs pos="0">
                <a:srgbClr val="FFCCCC"/>
              </a:gs>
              <a:gs pos="100000">
                <a:srgbClr val="D9AEAE"/>
              </a:gs>
            </a:gsLst>
            <a:path path="rect">
              <a:fillToRect l="50000" t="50000" r="50000" b="50000"/>
            </a:path>
          </a:gradFill>
          <a:ln w="38100" cmpd="sng">
            <a:solidFill>
              <a:srgbClr val="FFCCCC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8789" name="Oval 5"/>
          <p:cNvSpPr>
            <a:spLocks noChangeArrowheads="1"/>
          </p:cNvSpPr>
          <p:nvPr/>
        </p:nvSpPr>
        <p:spPr bwMode="auto">
          <a:xfrm>
            <a:off x="4859338" y="1974850"/>
            <a:ext cx="2305050" cy="20161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CC66FF">
                  <a:gamma/>
                  <a:shade val="80392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CC66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1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Ядро</a:t>
            </a:r>
          </a:p>
        </p:txBody>
      </p:sp>
      <p:sp>
        <p:nvSpPr>
          <p:cNvPr id="27654" name="Freeform 6"/>
          <p:cNvSpPr>
            <a:spLocks/>
          </p:cNvSpPr>
          <p:nvPr/>
        </p:nvSpPr>
        <p:spPr bwMode="auto">
          <a:xfrm>
            <a:off x="2916238" y="2479675"/>
            <a:ext cx="935037" cy="358775"/>
          </a:xfrm>
          <a:custGeom>
            <a:avLst/>
            <a:gdLst>
              <a:gd name="T0" fmla="*/ 2147483646 w 493"/>
              <a:gd name="T1" fmla="*/ 2147483646 h 192"/>
              <a:gd name="T2" fmla="*/ 2147483646 w 493"/>
              <a:gd name="T3" fmla="*/ 2147483646 h 192"/>
              <a:gd name="T4" fmla="*/ 2147483646 w 493"/>
              <a:gd name="T5" fmla="*/ 2147483646 h 192"/>
              <a:gd name="T6" fmla="*/ 2147483646 w 493"/>
              <a:gd name="T7" fmla="*/ 2147483646 h 192"/>
              <a:gd name="T8" fmla="*/ 2147483646 w 493"/>
              <a:gd name="T9" fmla="*/ 2147483646 h 192"/>
              <a:gd name="T10" fmla="*/ 2147483646 w 493"/>
              <a:gd name="T11" fmla="*/ 2147483646 h 192"/>
              <a:gd name="T12" fmla="*/ 2147483646 w 493"/>
              <a:gd name="T13" fmla="*/ 2147483646 h 192"/>
              <a:gd name="T14" fmla="*/ 2147483646 w 493"/>
              <a:gd name="T15" fmla="*/ 2147483646 h 192"/>
              <a:gd name="T16" fmla="*/ 2147483646 w 493"/>
              <a:gd name="T17" fmla="*/ 2147483646 h 192"/>
              <a:gd name="T18" fmla="*/ 2147483646 w 493"/>
              <a:gd name="T19" fmla="*/ 2147483646 h 1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93" h="192">
                <a:moveTo>
                  <a:pt x="21" y="50"/>
                </a:moveTo>
                <a:cubicBezTo>
                  <a:pt x="27" y="41"/>
                  <a:pt x="30" y="28"/>
                  <a:pt x="40" y="22"/>
                </a:cubicBezTo>
                <a:cubicBezTo>
                  <a:pt x="57" y="12"/>
                  <a:pt x="96" y="3"/>
                  <a:pt x="96" y="3"/>
                </a:cubicBezTo>
                <a:cubicBezTo>
                  <a:pt x="161" y="23"/>
                  <a:pt x="81" y="0"/>
                  <a:pt x="181" y="22"/>
                </a:cubicBezTo>
                <a:cubicBezTo>
                  <a:pt x="229" y="33"/>
                  <a:pt x="276" y="54"/>
                  <a:pt x="323" y="69"/>
                </a:cubicBezTo>
                <a:cubicBezTo>
                  <a:pt x="356" y="80"/>
                  <a:pt x="392" y="76"/>
                  <a:pt x="427" y="79"/>
                </a:cubicBezTo>
                <a:cubicBezTo>
                  <a:pt x="466" y="91"/>
                  <a:pt x="480" y="107"/>
                  <a:pt x="493" y="145"/>
                </a:cubicBezTo>
                <a:cubicBezTo>
                  <a:pt x="428" y="187"/>
                  <a:pt x="457" y="174"/>
                  <a:pt x="408" y="192"/>
                </a:cubicBezTo>
                <a:cubicBezTo>
                  <a:pt x="289" y="186"/>
                  <a:pt x="145" y="187"/>
                  <a:pt x="40" y="116"/>
                </a:cubicBezTo>
                <a:cubicBezTo>
                  <a:pt x="27" y="96"/>
                  <a:pt x="0" y="71"/>
                  <a:pt x="21" y="50"/>
                </a:cubicBezTo>
                <a:close/>
              </a:path>
            </a:pathLst>
          </a:custGeom>
          <a:gradFill rotWithShape="1">
            <a:gsLst>
              <a:gs pos="0">
                <a:srgbClr val="CC66FF"/>
              </a:gs>
              <a:gs pos="100000">
                <a:srgbClr val="AE57D9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 cmpd="sng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5" name="Freeform 7"/>
          <p:cNvSpPr>
            <a:spLocks/>
          </p:cNvSpPr>
          <p:nvPr/>
        </p:nvSpPr>
        <p:spPr bwMode="auto">
          <a:xfrm>
            <a:off x="3009900" y="2492375"/>
            <a:ext cx="752475" cy="323850"/>
          </a:xfrm>
          <a:custGeom>
            <a:avLst/>
            <a:gdLst>
              <a:gd name="T0" fmla="*/ 2147483646 w 474"/>
              <a:gd name="T1" fmla="*/ 2147483646 h 204"/>
              <a:gd name="T2" fmla="*/ 2147483646 w 474"/>
              <a:gd name="T3" fmla="*/ 2147483646 h 204"/>
              <a:gd name="T4" fmla="*/ 2147483646 w 474"/>
              <a:gd name="T5" fmla="*/ 2147483646 h 204"/>
              <a:gd name="T6" fmla="*/ 2147483646 w 474"/>
              <a:gd name="T7" fmla="*/ 2147483646 h 204"/>
              <a:gd name="T8" fmla="*/ 2147483646 w 474"/>
              <a:gd name="T9" fmla="*/ 2147483646 h 204"/>
              <a:gd name="T10" fmla="*/ 2147483646 w 474"/>
              <a:gd name="T11" fmla="*/ 2147483646 h 204"/>
              <a:gd name="T12" fmla="*/ 2147483646 w 474"/>
              <a:gd name="T13" fmla="*/ 2147483646 h 204"/>
              <a:gd name="T14" fmla="*/ 2147483646 w 474"/>
              <a:gd name="T15" fmla="*/ 2147483646 h 204"/>
              <a:gd name="T16" fmla="*/ 2147483646 w 474"/>
              <a:gd name="T17" fmla="*/ 2147483646 h 204"/>
              <a:gd name="T18" fmla="*/ 2147483646 w 474"/>
              <a:gd name="T19" fmla="*/ 2147483646 h 204"/>
              <a:gd name="T20" fmla="*/ 2147483646 w 474"/>
              <a:gd name="T21" fmla="*/ 2147483646 h 204"/>
              <a:gd name="T22" fmla="*/ 2147483646 w 474"/>
              <a:gd name="T23" fmla="*/ 2147483646 h 204"/>
              <a:gd name="T24" fmla="*/ 2147483646 w 474"/>
              <a:gd name="T25" fmla="*/ 2147483646 h 204"/>
              <a:gd name="T26" fmla="*/ 2147483646 w 474"/>
              <a:gd name="T27" fmla="*/ 2147483646 h 204"/>
              <a:gd name="T28" fmla="*/ 2147483646 w 474"/>
              <a:gd name="T29" fmla="*/ 2147483646 h 204"/>
              <a:gd name="T30" fmla="*/ 2147483646 w 474"/>
              <a:gd name="T31" fmla="*/ 2147483646 h 204"/>
              <a:gd name="T32" fmla="*/ 2147483646 w 474"/>
              <a:gd name="T33" fmla="*/ 2147483646 h 204"/>
              <a:gd name="T34" fmla="*/ 2147483646 w 474"/>
              <a:gd name="T35" fmla="*/ 2147483646 h 204"/>
              <a:gd name="T36" fmla="*/ 2147483646 w 474"/>
              <a:gd name="T37" fmla="*/ 2147483646 h 204"/>
              <a:gd name="T38" fmla="*/ 2147483646 w 474"/>
              <a:gd name="T39" fmla="*/ 2147483646 h 204"/>
              <a:gd name="T40" fmla="*/ 2147483646 w 474"/>
              <a:gd name="T41" fmla="*/ 2147483646 h 204"/>
              <a:gd name="T42" fmla="*/ 2147483646 w 474"/>
              <a:gd name="T43" fmla="*/ 2147483646 h 204"/>
              <a:gd name="T44" fmla="*/ 2147483646 w 474"/>
              <a:gd name="T45" fmla="*/ 2147483646 h 204"/>
              <a:gd name="T46" fmla="*/ 2147483646 w 474"/>
              <a:gd name="T47" fmla="*/ 2147483646 h 204"/>
              <a:gd name="T48" fmla="*/ 2147483646 w 474"/>
              <a:gd name="T49" fmla="*/ 2147483646 h 204"/>
              <a:gd name="T50" fmla="*/ 2147483646 w 474"/>
              <a:gd name="T51" fmla="*/ 2147483646 h 204"/>
              <a:gd name="T52" fmla="*/ 2147483646 w 474"/>
              <a:gd name="T53" fmla="*/ 2147483646 h 20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74" h="204">
                <a:moveTo>
                  <a:pt x="2" y="30"/>
                </a:moveTo>
                <a:cubicBezTo>
                  <a:pt x="46" y="0"/>
                  <a:pt x="50" y="6"/>
                  <a:pt x="78" y="49"/>
                </a:cubicBezTo>
                <a:cubicBezTo>
                  <a:pt x="81" y="65"/>
                  <a:pt x="74" y="86"/>
                  <a:pt x="87" y="96"/>
                </a:cubicBezTo>
                <a:cubicBezTo>
                  <a:pt x="96" y="103"/>
                  <a:pt x="111" y="87"/>
                  <a:pt x="115" y="77"/>
                </a:cubicBezTo>
                <a:cubicBezTo>
                  <a:pt x="119" y="68"/>
                  <a:pt x="109" y="58"/>
                  <a:pt x="106" y="49"/>
                </a:cubicBezTo>
                <a:cubicBezTo>
                  <a:pt x="115" y="43"/>
                  <a:pt x="123" y="32"/>
                  <a:pt x="134" y="30"/>
                </a:cubicBezTo>
                <a:cubicBezTo>
                  <a:pt x="174" y="23"/>
                  <a:pt x="189" y="118"/>
                  <a:pt x="200" y="153"/>
                </a:cubicBezTo>
                <a:cubicBezTo>
                  <a:pt x="213" y="150"/>
                  <a:pt x="230" y="153"/>
                  <a:pt x="238" y="143"/>
                </a:cubicBezTo>
                <a:cubicBezTo>
                  <a:pt x="245" y="134"/>
                  <a:pt x="211" y="88"/>
                  <a:pt x="210" y="86"/>
                </a:cubicBezTo>
                <a:cubicBezTo>
                  <a:pt x="229" y="80"/>
                  <a:pt x="255" y="52"/>
                  <a:pt x="266" y="68"/>
                </a:cubicBezTo>
                <a:cubicBezTo>
                  <a:pt x="279" y="87"/>
                  <a:pt x="291" y="105"/>
                  <a:pt x="304" y="124"/>
                </a:cubicBezTo>
                <a:cubicBezTo>
                  <a:pt x="310" y="132"/>
                  <a:pt x="307" y="146"/>
                  <a:pt x="314" y="153"/>
                </a:cubicBezTo>
                <a:cubicBezTo>
                  <a:pt x="321" y="160"/>
                  <a:pt x="333" y="159"/>
                  <a:pt x="342" y="162"/>
                </a:cubicBezTo>
                <a:cubicBezTo>
                  <a:pt x="351" y="156"/>
                  <a:pt x="363" y="152"/>
                  <a:pt x="370" y="143"/>
                </a:cubicBezTo>
                <a:cubicBezTo>
                  <a:pt x="407" y="97"/>
                  <a:pt x="347" y="127"/>
                  <a:pt x="408" y="105"/>
                </a:cubicBezTo>
                <a:cubicBezTo>
                  <a:pt x="412" y="106"/>
                  <a:pt x="474" y="118"/>
                  <a:pt x="474" y="134"/>
                </a:cubicBezTo>
                <a:cubicBezTo>
                  <a:pt x="474" y="147"/>
                  <a:pt x="424" y="160"/>
                  <a:pt x="417" y="162"/>
                </a:cubicBezTo>
                <a:cubicBezTo>
                  <a:pt x="408" y="190"/>
                  <a:pt x="412" y="204"/>
                  <a:pt x="370" y="200"/>
                </a:cubicBezTo>
                <a:cubicBezTo>
                  <a:pt x="350" y="198"/>
                  <a:pt x="314" y="181"/>
                  <a:pt x="314" y="181"/>
                </a:cubicBezTo>
                <a:cubicBezTo>
                  <a:pt x="270" y="115"/>
                  <a:pt x="298" y="117"/>
                  <a:pt x="247" y="134"/>
                </a:cubicBezTo>
                <a:cubicBezTo>
                  <a:pt x="225" y="201"/>
                  <a:pt x="200" y="183"/>
                  <a:pt x="153" y="153"/>
                </a:cubicBezTo>
                <a:cubicBezTo>
                  <a:pt x="150" y="143"/>
                  <a:pt x="153" y="129"/>
                  <a:pt x="144" y="124"/>
                </a:cubicBezTo>
                <a:cubicBezTo>
                  <a:pt x="133" y="118"/>
                  <a:pt x="92" y="150"/>
                  <a:pt x="87" y="153"/>
                </a:cubicBezTo>
                <a:cubicBezTo>
                  <a:pt x="78" y="150"/>
                  <a:pt x="66" y="150"/>
                  <a:pt x="59" y="143"/>
                </a:cubicBezTo>
                <a:cubicBezTo>
                  <a:pt x="45" y="129"/>
                  <a:pt x="54" y="100"/>
                  <a:pt x="40" y="86"/>
                </a:cubicBezTo>
                <a:cubicBezTo>
                  <a:pt x="33" y="79"/>
                  <a:pt x="21" y="80"/>
                  <a:pt x="11" y="77"/>
                </a:cubicBezTo>
                <a:cubicBezTo>
                  <a:pt x="0" y="43"/>
                  <a:pt x="2" y="59"/>
                  <a:pt x="2" y="30"/>
                </a:cubicBezTo>
                <a:close/>
              </a:path>
            </a:pathLst>
          </a:custGeom>
          <a:solidFill>
            <a:srgbClr val="CC66FF"/>
          </a:soli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6" name="Freeform 8"/>
          <p:cNvSpPr>
            <a:spLocks/>
          </p:cNvSpPr>
          <p:nvPr/>
        </p:nvSpPr>
        <p:spPr bwMode="auto">
          <a:xfrm>
            <a:off x="3708400" y="2119313"/>
            <a:ext cx="935038" cy="358775"/>
          </a:xfrm>
          <a:custGeom>
            <a:avLst/>
            <a:gdLst>
              <a:gd name="T0" fmla="*/ 2147483646 w 493"/>
              <a:gd name="T1" fmla="*/ 2147483646 h 192"/>
              <a:gd name="T2" fmla="*/ 2147483646 w 493"/>
              <a:gd name="T3" fmla="*/ 2147483646 h 192"/>
              <a:gd name="T4" fmla="*/ 2147483646 w 493"/>
              <a:gd name="T5" fmla="*/ 2147483646 h 192"/>
              <a:gd name="T6" fmla="*/ 2147483646 w 493"/>
              <a:gd name="T7" fmla="*/ 2147483646 h 192"/>
              <a:gd name="T8" fmla="*/ 2147483646 w 493"/>
              <a:gd name="T9" fmla="*/ 2147483646 h 192"/>
              <a:gd name="T10" fmla="*/ 2147483646 w 493"/>
              <a:gd name="T11" fmla="*/ 2147483646 h 192"/>
              <a:gd name="T12" fmla="*/ 2147483646 w 493"/>
              <a:gd name="T13" fmla="*/ 2147483646 h 192"/>
              <a:gd name="T14" fmla="*/ 2147483646 w 493"/>
              <a:gd name="T15" fmla="*/ 2147483646 h 192"/>
              <a:gd name="T16" fmla="*/ 2147483646 w 493"/>
              <a:gd name="T17" fmla="*/ 2147483646 h 192"/>
              <a:gd name="T18" fmla="*/ 2147483646 w 493"/>
              <a:gd name="T19" fmla="*/ 2147483646 h 1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93" h="192">
                <a:moveTo>
                  <a:pt x="21" y="50"/>
                </a:moveTo>
                <a:cubicBezTo>
                  <a:pt x="27" y="41"/>
                  <a:pt x="30" y="28"/>
                  <a:pt x="40" y="22"/>
                </a:cubicBezTo>
                <a:cubicBezTo>
                  <a:pt x="57" y="12"/>
                  <a:pt x="96" y="3"/>
                  <a:pt x="96" y="3"/>
                </a:cubicBezTo>
                <a:cubicBezTo>
                  <a:pt x="161" y="23"/>
                  <a:pt x="81" y="0"/>
                  <a:pt x="181" y="22"/>
                </a:cubicBezTo>
                <a:cubicBezTo>
                  <a:pt x="229" y="33"/>
                  <a:pt x="276" y="54"/>
                  <a:pt x="323" y="69"/>
                </a:cubicBezTo>
                <a:cubicBezTo>
                  <a:pt x="356" y="80"/>
                  <a:pt x="392" y="76"/>
                  <a:pt x="427" y="79"/>
                </a:cubicBezTo>
                <a:cubicBezTo>
                  <a:pt x="466" y="91"/>
                  <a:pt x="480" y="107"/>
                  <a:pt x="493" y="145"/>
                </a:cubicBezTo>
                <a:cubicBezTo>
                  <a:pt x="428" y="187"/>
                  <a:pt x="457" y="174"/>
                  <a:pt x="408" y="192"/>
                </a:cubicBezTo>
                <a:cubicBezTo>
                  <a:pt x="289" y="186"/>
                  <a:pt x="145" y="187"/>
                  <a:pt x="40" y="116"/>
                </a:cubicBezTo>
                <a:cubicBezTo>
                  <a:pt x="27" y="96"/>
                  <a:pt x="0" y="71"/>
                  <a:pt x="21" y="50"/>
                </a:cubicBezTo>
                <a:close/>
              </a:path>
            </a:pathLst>
          </a:custGeom>
          <a:gradFill rotWithShape="1">
            <a:gsLst>
              <a:gs pos="0">
                <a:srgbClr val="CC66FF"/>
              </a:gs>
              <a:gs pos="100000">
                <a:srgbClr val="B75CE5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 cmpd="sng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7" name="Freeform 9"/>
          <p:cNvSpPr>
            <a:spLocks/>
          </p:cNvSpPr>
          <p:nvPr/>
        </p:nvSpPr>
        <p:spPr bwMode="auto">
          <a:xfrm>
            <a:off x="3802063" y="2132013"/>
            <a:ext cx="752475" cy="323850"/>
          </a:xfrm>
          <a:custGeom>
            <a:avLst/>
            <a:gdLst>
              <a:gd name="T0" fmla="*/ 2147483646 w 474"/>
              <a:gd name="T1" fmla="*/ 2147483646 h 204"/>
              <a:gd name="T2" fmla="*/ 2147483646 w 474"/>
              <a:gd name="T3" fmla="*/ 2147483646 h 204"/>
              <a:gd name="T4" fmla="*/ 2147483646 w 474"/>
              <a:gd name="T5" fmla="*/ 2147483646 h 204"/>
              <a:gd name="T6" fmla="*/ 2147483646 w 474"/>
              <a:gd name="T7" fmla="*/ 2147483646 h 204"/>
              <a:gd name="T8" fmla="*/ 2147483646 w 474"/>
              <a:gd name="T9" fmla="*/ 2147483646 h 204"/>
              <a:gd name="T10" fmla="*/ 2147483646 w 474"/>
              <a:gd name="T11" fmla="*/ 2147483646 h 204"/>
              <a:gd name="T12" fmla="*/ 2147483646 w 474"/>
              <a:gd name="T13" fmla="*/ 2147483646 h 204"/>
              <a:gd name="T14" fmla="*/ 2147483646 w 474"/>
              <a:gd name="T15" fmla="*/ 2147483646 h 204"/>
              <a:gd name="T16" fmla="*/ 2147483646 w 474"/>
              <a:gd name="T17" fmla="*/ 2147483646 h 204"/>
              <a:gd name="T18" fmla="*/ 2147483646 w 474"/>
              <a:gd name="T19" fmla="*/ 2147483646 h 204"/>
              <a:gd name="T20" fmla="*/ 2147483646 w 474"/>
              <a:gd name="T21" fmla="*/ 2147483646 h 204"/>
              <a:gd name="T22" fmla="*/ 2147483646 w 474"/>
              <a:gd name="T23" fmla="*/ 2147483646 h 204"/>
              <a:gd name="T24" fmla="*/ 2147483646 w 474"/>
              <a:gd name="T25" fmla="*/ 2147483646 h 204"/>
              <a:gd name="T26" fmla="*/ 2147483646 w 474"/>
              <a:gd name="T27" fmla="*/ 2147483646 h 204"/>
              <a:gd name="T28" fmla="*/ 2147483646 w 474"/>
              <a:gd name="T29" fmla="*/ 2147483646 h 204"/>
              <a:gd name="T30" fmla="*/ 2147483646 w 474"/>
              <a:gd name="T31" fmla="*/ 2147483646 h 204"/>
              <a:gd name="T32" fmla="*/ 2147483646 w 474"/>
              <a:gd name="T33" fmla="*/ 2147483646 h 204"/>
              <a:gd name="T34" fmla="*/ 2147483646 w 474"/>
              <a:gd name="T35" fmla="*/ 2147483646 h 204"/>
              <a:gd name="T36" fmla="*/ 2147483646 w 474"/>
              <a:gd name="T37" fmla="*/ 2147483646 h 204"/>
              <a:gd name="T38" fmla="*/ 2147483646 w 474"/>
              <a:gd name="T39" fmla="*/ 2147483646 h 204"/>
              <a:gd name="T40" fmla="*/ 2147483646 w 474"/>
              <a:gd name="T41" fmla="*/ 2147483646 h 204"/>
              <a:gd name="T42" fmla="*/ 2147483646 w 474"/>
              <a:gd name="T43" fmla="*/ 2147483646 h 204"/>
              <a:gd name="T44" fmla="*/ 2147483646 w 474"/>
              <a:gd name="T45" fmla="*/ 2147483646 h 204"/>
              <a:gd name="T46" fmla="*/ 2147483646 w 474"/>
              <a:gd name="T47" fmla="*/ 2147483646 h 204"/>
              <a:gd name="T48" fmla="*/ 2147483646 w 474"/>
              <a:gd name="T49" fmla="*/ 2147483646 h 204"/>
              <a:gd name="T50" fmla="*/ 2147483646 w 474"/>
              <a:gd name="T51" fmla="*/ 2147483646 h 204"/>
              <a:gd name="T52" fmla="*/ 2147483646 w 474"/>
              <a:gd name="T53" fmla="*/ 2147483646 h 20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74" h="204">
                <a:moveTo>
                  <a:pt x="2" y="30"/>
                </a:moveTo>
                <a:cubicBezTo>
                  <a:pt x="46" y="0"/>
                  <a:pt x="50" y="6"/>
                  <a:pt x="78" y="49"/>
                </a:cubicBezTo>
                <a:cubicBezTo>
                  <a:pt x="81" y="65"/>
                  <a:pt x="74" y="86"/>
                  <a:pt x="87" y="96"/>
                </a:cubicBezTo>
                <a:cubicBezTo>
                  <a:pt x="96" y="103"/>
                  <a:pt x="111" y="87"/>
                  <a:pt x="115" y="77"/>
                </a:cubicBezTo>
                <a:cubicBezTo>
                  <a:pt x="119" y="68"/>
                  <a:pt x="109" y="58"/>
                  <a:pt x="106" y="49"/>
                </a:cubicBezTo>
                <a:cubicBezTo>
                  <a:pt x="115" y="43"/>
                  <a:pt x="123" y="32"/>
                  <a:pt x="134" y="30"/>
                </a:cubicBezTo>
                <a:cubicBezTo>
                  <a:pt x="174" y="23"/>
                  <a:pt x="189" y="118"/>
                  <a:pt x="200" y="153"/>
                </a:cubicBezTo>
                <a:cubicBezTo>
                  <a:pt x="213" y="150"/>
                  <a:pt x="230" y="153"/>
                  <a:pt x="238" y="143"/>
                </a:cubicBezTo>
                <a:cubicBezTo>
                  <a:pt x="245" y="134"/>
                  <a:pt x="211" y="88"/>
                  <a:pt x="210" y="86"/>
                </a:cubicBezTo>
                <a:cubicBezTo>
                  <a:pt x="229" y="80"/>
                  <a:pt x="255" y="52"/>
                  <a:pt x="266" y="68"/>
                </a:cubicBezTo>
                <a:cubicBezTo>
                  <a:pt x="279" y="87"/>
                  <a:pt x="291" y="105"/>
                  <a:pt x="304" y="124"/>
                </a:cubicBezTo>
                <a:cubicBezTo>
                  <a:pt x="310" y="132"/>
                  <a:pt x="307" y="146"/>
                  <a:pt x="314" y="153"/>
                </a:cubicBezTo>
                <a:cubicBezTo>
                  <a:pt x="321" y="160"/>
                  <a:pt x="333" y="159"/>
                  <a:pt x="342" y="162"/>
                </a:cubicBezTo>
                <a:cubicBezTo>
                  <a:pt x="351" y="156"/>
                  <a:pt x="363" y="152"/>
                  <a:pt x="370" y="143"/>
                </a:cubicBezTo>
                <a:cubicBezTo>
                  <a:pt x="407" y="97"/>
                  <a:pt x="347" y="127"/>
                  <a:pt x="408" y="105"/>
                </a:cubicBezTo>
                <a:cubicBezTo>
                  <a:pt x="412" y="106"/>
                  <a:pt x="474" y="118"/>
                  <a:pt x="474" y="134"/>
                </a:cubicBezTo>
                <a:cubicBezTo>
                  <a:pt x="474" y="147"/>
                  <a:pt x="424" y="160"/>
                  <a:pt x="417" y="162"/>
                </a:cubicBezTo>
                <a:cubicBezTo>
                  <a:pt x="408" y="190"/>
                  <a:pt x="412" y="204"/>
                  <a:pt x="370" y="200"/>
                </a:cubicBezTo>
                <a:cubicBezTo>
                  <a:pt x="350" y="198"/>
                  <a:pt x="314" y="181"/>
                  <a:pt x="314" y="181"/>
                </a:cubicBezTo>
                <a:cubicBezTo>
                  <a:pt x="270" y="115"/>
                  <a:pt x="298" y="117"/>
                  <a:pt x="247" y="134"/>
                </a:cubicBezTo>
                <a:cubicBezTo>
                  <a:pt x="225" y="201"/>
                  <a:pt x="200" y="183"/>
                  <a:pt x="153" y="153"/>
                </a:cubicBezTo>
                <a:cubicBezTo>
                  <a:pt x="150" y="143"/>
                  <a:pt x="153" y="129"/>
                  <a:pt x="144" y="124"/>
                </a:cubicBezTo>
                <a:cubicBezTo>
                  <a:pt x="133" y="118"/>
                  <a:pt x="92" y="150"/>
                  <a:pt x="87" y="153"/>
                </a:cubicBezTo>
                <a:cubicBezTo>
                  <a:pt x="78" y="150"/>
                  <a:pt x="66" y="150"/>
                  <a:pt x="59" y="143"/>
                </a:cubicBezTo>
                <a:cubicBezTo>
                  <a:pt x="45" y="129"/>
                  <a:pt x="54" y="100"/>
                  <a:pt x="40" y="86"/>
                </a:cubicBezTo>
                <a:cubicBezTo>
                  <a:pt x="33" y="79"/>
                  <a:pt x="21" y="80"/>
                  <a:pt x="11" y="77"/>
                </a:cubicBezTo>
                <a:cubicBezTo>
                  <a:pt x="0" y="43"/>
                  <a:pt x="2" y="59"/>
                  <a:pt x="2" y="30"/>
                </a:cubicBezTo>
                <a:close/>
              </a:path>
            </a:pathLst>
          </a:custGeom>
          <a:solidFill>
            <a:srgbClr val="CC66FF"/>
          </a:soli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8" name="Freeform 10"/>
          <p:cNvSpPr>
            <a:spLocks/>
          </p:cNvSpPr>
          <p:nvPr/>
        </p:nvSpPr>
        <p:spPr bwMode="auto">
          <a:xfrm>
            <a:off x="2411413" y="3128963"/>
            <a:ext cx="935037" cy="358775"/>
          </a:xfrm>
          <a:custGeom>
            <a:avLst/>
            <a:gdLst>
              <a:gd name="T0" fmla="*/ 2147483646 w 493"/>
              <a:gd name="T1" fmla="*/ 2147483646 h 192"/>
              <a:gd name="T2" fmla="*/ 2147483646 w 493"/>
              <a:gd name="T3" fmla="*/ 2147483646 h 192"/>
              <a:gd name="T4" fmla="*/ 2147483646 w 493"/>
              <a:gd name="T5" fmla="*/ 2147483646 h 192"/>
              <a:gd name="T6" fmla="*/ 2147483646 w 493"/>
              <a:gd name="T7" fmla="*/ 2147483646 h 192"/>
              <a:gd name="T8" fmla="*/ 2147483646 w 493"/>
              <a:gd name="T9" fmla="*/ 2147483646 h 192"/>
              <a:gd name="T10" fmla="*/ 2147483646 w 493"/>
              <a:gd name="T11" fmla="*/ 2147483646 h 192"/>
              <a:gd name="T12" fmla="*/ 2147483646 w 493"/>
              <a:gd name="T13" fmla="*/ 2147483646 h 192"/>
              <a:gd name="T14" fmla="*/ 2147483646 w 493"/>
              <a:gd name="T15" fmla="*/ 2147483646 h 192"/>
              <a:gd name="T16" fmla="*/ 2147483646 w 493"/>
              <a:gd name="T17" fmla="*/ 2147483646 h 192"/>
              <a:gd name="T18" fmla="*/ 2147483646 w 493"/>
              <a:gd name="T19" fmla="*/ 2147483646 h 1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93" h="192">
                <a:moveTo>
                  <a:pt x="21" y="50"/>
                </a:moveTo>
                <a:cubicBezTo>
                  <a:pt x="27" y="41"/>
                  <a:pt x="30" y="28"/>
                  <a:pt x="40" y="22"/>
                </a:cubicBezTo>
                <a:cubicBezTo>
                  <a:pt x="57" y="12"/>
                  <a:pt x="96" y="3"/>
                  <a:pt x="96" y="3"/>
                </a:cubicBezTo>
                <a:cubicBezTo>
                  <a:pt x="161" y="23"/>
                  <a:pt x="81" y="0"/>
                  <a:pt x="181" y="22"/>
                </a:cubicBezTo>
                <a:cubicBezTo>
                  <a:pt x="229" y="33"/>
                  <a:pt x="276" y="54"/>
                  <a:pt x="323" y="69"/>
                </a:cubicBezTo>
                <a:cubicBezTo>
                  <a:pt x="356" y="80"/>
                  <a:pt x="392" y="76"/>
                  <a:pt x="427" y="79"/>
                </a:cubicBezTo>
                <a:cubicBezTo>
                  <a:pt x="466" y="91"/>
                  <a:pt x="480" y="107"/>
                  <a:pt x="493" y="145"/>
                </a:cubicBezTo>
                <a:cubicBezTo>
                  <a:pt x="428" y="187"/>
                  <a:pt x="457" y="174"/>
                  <a:pt x="408" y="192"/>
                </a:cubicBezTo>
                <a:cubicBezTo>
                  <a:pt x="289" y="186"/>
                  <a:pt x="145" y="187"/>
                  <a:pt x="40" y="116"/>
                </a:cubicBezTo>
                <a:cubicBezTo>
                  <a:pt x="27" y="96"/>
                  <a:pt x="0" y="71"/>
                  <a:pt x="21" y="50"/>
                </a:cubicBezTo>
                <a:close/>
              </a:path>
            </a:pathLst>
          </a:custGeom>
          <a:gradFill rotWithShape="1">
            <a:gsLst>
              <a:gs pos="0">
                <a:srgbClr val="CC66FF"/>
              </a:gs>
              <a:gs pos="100000">
                <a:srgbClr val="AE57D9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 cmpd="sng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9" name="Freeform 11"/>
          <p:cNvSpPr>
            <a:spLocks/>
          </p:cNvSpPr>
          <p:nvPr/>
        </p:nvSpPr>
        <p:spPr bwMode="auto">
          <a:xfrm>
            <a:off x="2505075" y="3141663"/>
            <a:ext cx="752475" cy="323850"/>
          </a:xfrm>
          <a:custGeom>
            <a:avLst/>
            <a:gdLst>
              <a:gd name="T0" fmla="*/ 2147483646 w 474"/>
              <a:gd name="T1" fmla="*/ 2147483646 h 204"/>
              <a:gd name="T2" fmla="*/ 2147483646 w 474"/>
              <a:gd name="T3" fmla="*/ 2147483646 h 204"/>
              <a:gd name="T4" fmla="*/ 2147483646 w 474"/>
              <a:gd name="T5" fmla="*/ 2147483646 h 204"/>
              <a:gd name="T6" fmla="*/ 2147483646 w 474"/>
              <a:gd name="T7" fmla="*/ 2147483646 h 204"/>
              <a:gd name="T8" fmla="*/ 2147483646 w 474"/>
              <a:gd name="T9" fmla="*/ 2147483646 h 204"/>
              <a:gd name="T10" fmla="*/ 2147483646 w 474"/>
              <a:gd name="T11" fmla="*/ 2147483646 h 204"/>
              <a:gd name="T12" fmla="*/ 2147483646 w 474"/>
              <a:gd name="T13" fmla="*/ 2147483646 h 204"/>
              <a:gd name="T14" fmla="*/ 2147483646 w 474"/>
              <a:gd name="T15" fmla="*/ 2147483646 h 204"/>
              <a:gd name="T16" fmla="*/ 2147483646 w 474"/>
              <a:gd name="T17" fmla="*/ 2147483646 h 204"/>
              <a:gd name="T18" fmla="*/ 2147483646 w 474"/>
              <a:gd name="T19" fmla="*/ 2147483646 h 204"/>
              <a:gd name="T20" fmla="*/ 2147483646 w 474"/>
              <a:gd name="T21" fmla="*/ 2147483646 h 204"/>
              <a:gd name="T22" fmla="*/ 2147483646 w 474"/>
              <a:gd name="T23" fmla="*/ 2147483646 h 204"/>
              <a:gd name="T24" fmla="*/ 2147483646 w 474"/>
              <a:gd name="T25" fmla="*/ 2147483646 h 204"/>
              <a:gd name="T26" fmla="*/ 2147483646 w 474"/>
              <a:gd name="T27" fmla="*/ 2147483646 h 204"/>
              <a:gd name="T28" fmla="*/ 2147483646 w 474"/>
              <a:gd name="T29" fmla="*/ 2147483646 h 204"/>
              <a:gd name="T30" fmla="*/ 2147483646 w 474"/>
              <a:gd name="T31" fmla="*/ 2147483646 h 204"/>
              <a:gd name="T32" fmla="*/ 2147483646 w 474"/>
              <a:gd name="T33" fmla="*/ 2147483646 h 204"/>
              <a:gd name="T34" fmla="*/ 2147483646 w 474"/>
              <a:gd name="T35" fmla="*/ 2147483646 h 204"/>
              <a:gd name="T36" fmla="*/ 2147483646 w 474"/>
              <a:gd name="T37" fmla="*/ 2147483646 h 204"/>
              <a:gd name="T38" fmla="*/ 2147483646 w 474"/>
              <a:gd name="T39" fmla="*/ 2147483646 h 204"/>
              <a:gd name="T40" fmla="*/ 2147483646 w 474"/>
              <a:gd name="T41" fmla="*/ 2147483646 h 204"/>
              <a:gd name="T42" fmla="*/ 2147483646 w 474"/>
              <a:gd name="T43" fmla="*/ 2147483646 h 204"/>
              <a:gd name="T44" fmla="*/ 2147483646 w 474"/>
              <a:gd name="T45" fmla="*/ 2147483646 h 204"/>
              <a:gd name="T46" fmla="*/ 2147483646 w 474"/>
              <a:gd name="T47" fmla="*/ 2147483646 h 204"/>
              <a:gd name="T48" fmla="*/ 2147483646 w 474"/>
              <a:gd name="T49" fmla="*/ 2147483646 h 204"/>
              <a:gd name="T50" fmla="*/ 2147483646 w 474"/>
              <a:gd name="T51" fmla="*/ 2147483646 h 204"/>
              <a:gd name="T52" fmla="*/ 2147483646 w 474"/>
              <a:gd name="T53" fmla="*/ 2147483646 h 20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74" h="204">
                <a:moveTo>
                  <a:pt x="2" y="30"/>
                </a:moveTo>
                <a:cubicBezTo>
                  <a:pt x="46" y="0"/>
                  <a:pt x="50" y="6"/>
                  <a:pt x="78" y="49"/>
                </a:cubicBezTo>
                <a:cubicBezTo>
                  <a:pt x="81" y="65"/>
                  <a:pt x="74" y="86"/>
                  <a:pt x="87" y="96"/>
                </a:cubicBezTo>
                <a:cubicBezTo>
                  <a:pt x="96" y="103"/>
                  <a:pt x="111" y="87"/>
                  <a:pt x="115" y="77"/>
                </a:cubicBezTo>
                <a:cubicBezTo>
                  <a:pt x="119" y="68"/>
                  <a:pt x="109" y="58"/>
                  <a:pt x="106" y="49"/>
                </a:cubicBezTo>
                <a:cubicBezTo>
                  <a:pt x="115" y="43"/>
                  <a:pt x="123" y="32"/>
                  <a:pt x="134" y="30"/>
                </a:cubicBezTo>
                <a:cubicBezTo>
                  <a:pt x="174" y="23"/>
                  <a:pt x="189" y="118"/>
                  <a:pt x="200" y="153"/>
                </a:cubicBezTo>
                <a:cubicBezTo>
                  <a:pt x="213" y="150"/>
                  <a:pt x="230" y="153"/>
                  <a:pt x="238" y="143"/>
                </a:cubicBezTo>
                <a:cubicBezTo>
                  <a:pt x="245" y="134"/>
                  <a:pt x="211" y="88"/>
                  <a:pt x="210" y="86"/>
                </a:cubicBezTo>
                <a:cubicBezTo>
                  <a:pt x="229" y="80"/>
                  <a:pt x="255" y="52"/>
                  <a:pt x="266" y="68"/>
                </a:cubicBezTo>
                <a:cubicBezTo>
                  <a:pt x="279" y="87"/>
                  <a:pt x="291" y="105"/>
                  <a:pt x="304" y="124"/>
                </a:cubicBezTo>
                <a:cubicBezTo>
                  <a:pt x="310" y="132"/>
                  <a:pt x="307" y="146"/>
                  <a:pt x="314" y="153"/>
                </a:cubicBezTo>
                <a:cubicBezTo>
                  <a:pt x="321" y="160"/>
                  <a:pt x="333" y="159"/>
                  <a:pt x="342" y="162"/>
                </a:cubicBezTo>
                <a:cubicBezTo>
                  <a:pt x="351" y="156"/>
                  <a:pt x="363" y="152"/>
                  <a:pt x="370" y="143"/>
                </a:cubicBezTo>
                <a:cubicBezTo>
                  <a:pt x="407" y="97"/>
                  <a:pt x="347" y="127"/>
                  <a:pt x="408" y="105"/>
                </a:cubicBezTo>
                <a:cubicBezTo>
                  <a:pt x="412" y="106"/>
                  <a:pt x="474" y="118"/>
                  <a:pt x="474" y="134"/>
                </a:cubicBezTo>
                <a:cubicBezTo>
                  <a:pt x="474" y="147"/>
                  <a:pt x="424" y="160"/>
                  <a:pt x="417" y="162"/>
                </a:cubicBezTo>
                <a:cubicBezTo>
                  <a:pt x="408" y="190"/>
                  <a:pt x="412" y="204"/>
                  <a:pt x="370" y="200"/>
                </a:cubicBezTo>
                <a:cubicBezTo>
                  <a:pt x="350" y="198"/>
                  <a:pt x="314" y="181"/>
                  <a:pt x="314" y="181"/>
                </a:cubicBezTo>
                <a:cubicBezTo>
                  <a:pt x="270" y="115"/>
                  <a:pt x="298" y="117"/>
                  <a:pt x="247" y="134"/>
                </a:cubicBezTo>
                <a:cubicBezTo>
                  <a:pt x="225" y="201"/>
                  <a:pt x="200" y="183"/>
                  <a:pt x="153" y="153"/>
                </a:cubicBezTo>
                <a:cubicBezTo>
                  <a:pt x="150" y="143"/>
                  <a:pt x="153" y="129"/>
                  <a:pt x="144" y="124"/>
                </a:cubicBezTo>
                <a:cubicBezTo>
                  <a:pt x="133" y="118"/>
                  <a:pt x="92" y="150"/>
                  <a:pt x="87" y="153"/>
                </a:cubicBezTo>
                <a:cubicBezTo>
                  <a:pt x="78" y="150"/>
                  <a:pt x="66" y="150"/>
                  <a:pt x="59" y="143"/>
                </a:cubicBezTo>
                <a:cubicBezTo>
                  <a:pt x="45" y="129"/>
                  <a:pt x="54" y="100"/>
                  <a:pt x="40" y="86"/>
                </a:cubicBezTo>
                <a:cubicBezTo>
                  <a:pt x="33" y="79"/>
                  <a:pt x="21" y="80"/>
                  <a:pt x="11" y="77"/>
                </a:cubicBezTo>
                <a:cubicBezTo>
                  <a:pt x="0" y="43"/>
                  <a:pt x="2" y="59"/>
                  <a:pt x="2" y="30"/>
                </a:cubicBezTo>
                <a:close/>
              </a:path>
            </a:pathLst>
          </a:custGeom>
          <a:solidFill>
            <a:srgbClr val="CC66FF"/>
          </a:soli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0" name="Freeform 12"/>
          <p:cNvSpPr>
            <a:spLocks/>
          </p:cNvSpPr>
          <p:nvPr/>
        </p:nvSpPr>
        <p:spPr bwMode="auto">
          <a:xfrm>
            <a:off x="6372225" y="4064000"/>
            <a:ext cx="935038" cy="358775"/>
          </a:xfrm>
          <a:custGeom>
            <a:avLst/>
            <a:gdLst>
              <a:gd name="T0" fmla="*/ 2147483646 w 493"/>
              <a:gd name="T1" fmla="*/ 2147483646 h 192"/>
              <a:gd name="T2" fmla="*/ 2147483646 w 493"/>
              <a:gd name="T3" fmla="*/ 2147483646 h 192"/>
              <a:gd name="T4" fmla="*/ 2147483646 w 493"/>
              <a:gd name="T5" fmla="*/ 2147483646 h 192"/>
              <a:gd name="T6" fmla="*/ 2147483646 w 493"/>
              <a:gd name="T7" fmla="*/ 2147483646 h 192"/>
              <a:gd name="T8" fmla="*/ 2147483646 w 493"/>
              <a:gd name="T9" fmla="*/ 2147483646 h 192"/>
              <a:gd name="T10" fmla="*/ 2147483646 w 493"/>
              <a:gd name="T11" fmla="*/ 2147483646 h 192"/>
              <a:gd name="T12" fmla="*/ 2147483646 w 493"/>
              <a:gd name="T13" fmla="*/ 2147483646 h 192"/>
              <a:gd name="T14" fmla="*/ 2147483646 w 493"/>
              <a:gd name="T15" fmla="*/ 2147483646 h 192"/>
              <a:gd name="T16" fmla="*/ 2147483646 w 493"/>
              <a:gd name="T17" fmla="*/ 2147483646 h 192"/>
              <a:gd name="T18" fmla="*/ 2147483646 w 493"/>
              <a:gd name="T19" fmla="*/ 2147483646 h 1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93" h="192">
                <a:moveTo>
                  <a:pt x="21" y="50"/>
                </a:moveTo>
                <a:cubicBezTo>
                  <a:pt x="27" y="41"/>
                  <a:pt x="30" y="28"/>
                  <a:pt x="40" y="22"/>
                </a:cubicBezTo>
                <a:cubicBezTo>
                  <a:pt x="57" y="12"/>
                  <a:pt x="96" y="3"/>
                  <a:pt x="96" y="3"/>
                </a:cubicBezTo>
                <a:cubicBezTo>
                  <a:pt x="161" y="23"/>
                  <a:pt x="81" y="0"/>
                  <a:pt x="181" y="22"/>
                </a:cubicBezTo>
                <a:cubicBezTo>
                  <a:pt x="229" y="33"/>
                  <a:pt x="276" y="54"/>
                  <a:pt x="323" y="69"/>
                </a:cubicBezTo>
                <a:cubicBezTo>
                  <a:pt x="356" y="80"/>
                  <a:pt x="392" y="76"/>
                  <a:pt x="427" y="79"/>
                </a:cubicBezTo>
                <a:cubicBezTo>
                  <a:pt x="466" y="91"/>
                  <a:pt x="480" y="107"/>
                  <a:pt x="493" y="145"/>
                </a:cubicBezTo>
                <a:cubicBezTo>
                  <a:pt x="428" y="187"/>
                  <a:pt x="457" y="174"/>
                  <a:pt x="408" y="192"/>
                </a:cubicBezTo>
                <a:cubicBezTo>
                  <a:pt x="289" y="186"/>
                  <a:pt x="145" y="187"/>
                  <a:pt x="40" y="116"/>
                </a:cubicBezTo>
                <a:cubicBezTo>
                  <a:pt x="27" y="96"/>
                  <a:pt x="0" y="71"/>
                  <a:pt x="21" y="50"/>
                </a:cubicBezTo>
                <a:close/>
              </a:path>
            </a:pathLst>
          </a:custGeom>
          <a:gradFill rotWithShape="1">
            <a:gsLst>
              <a:gs pos="0">
                <a:srgbClr val="CC66FF"/>
              </a:gs>
              <a:gs pos="100000">
                <a:srgbClr val="A954D3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 cmpd="sng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1" name="Freeform 13"/>
          <p:cNvSpPr>
            <a:spLocks/>
          </p:cNvSpPr>
          <p:nvPr/>
        </p:nvSpPr>
        <p:spPr bwMode="auto">
          <a:xfrm>
            <a:off x="6465888" y="4076700"/>
            <a:ext cx="752475" cy="323850"/>
          </a:xfrm>
          <a:custGeom>
            <a:avLst/>
            <a:gdLst>
              <a:gd name="T0" fmla="*/ 2147483646 w 474"/>
              <a:gd name="T1" fmla="*/ 2147483646 h 204"/>
              <a:gd name="T2" fmla="*/ 2147483646 w 474"/>
              <a:gd name="T3" fmla="*/ 2147483646 h 204"/>
              <a:gd name="T4" fmla="*/ 2147483646 w 474"/>
              <a:gd name="T5" fmla="*/ 2147483646 h 204"/>
              <a:gd name="T6" fmla="*/ 2147483646 w 474"/>
              <a:gd name="T7" fmla="*/ 2147483646 h 204"/>
              <a:gd name="T8" fmla="*/ 2147483646 w 474"/>
              <a:gd name="T9" fmla="*/ 2147483646 h 204"/>
              <a:gd name="T10" fmla="*/ 2147483646 w 474"/>
              <a:gd name="T11" fmla="*/ 2147483646 h 204"/>
              <a:gd name="T12" fmla="*/ 2147483646 w 474"/>
              <a:gd name="T13" fmla="*/ 2147483646 h 204"/>
              <a:gd name="T14" fmla="*/ 2147483646 w 474"/>
              <a:gd name="T15" fmla="*/ 2147483646 h 204"/>
              <a:gd name="T16" fmla="*/ 2147483646 w 474"/>
              <a:gd name="T17" fmla="*/ 2147483646 h 204"/>
              <a:gd name="T18" fmla="*/ 2147483646 w 474"/>
              <a:gd name="T19" fmla="*/ 2147483646 h 204"/>
              <a:gd name="T20" fmla="*/ 2147483646 w 474"/>
              <a:gd name="T21" fmla="*/ 2147483646 h 204"/>
              <a:gd name="T22" fmla="*/ 2147483646 w 474"/>
              <a:gd name="T23" fmla="*/ 2147483646 h 204"/>
              <a:gd name="T24" fmla="*/ 2147483646 w 474"/>
              <a:gd name="T25" fmla="*/ 2147483646 h 204"/>
              <a:gd name="T26" fmla="*/ 2147483646 w 474"/>
              <a:gd name="T27" fmla="*/ 2147483646 h 204"/>
              <a:gd name="T28" fmla="*/ 2147483646 w 474"/>
              <a:gd name="T29" fmla="*/ 2147483646 h 204"/>
              <a:gd name="T30" fmla="*/ 2147483646 w 474"/>
              <a:gd name="T31" fmla="*/ 2147483646 h 204"/>
              <a:gd name="T32" fmla="*/ 2147483646 w 474"/>
              <a:gd name="T33" fmla="*/ 2147483646 h 204"/>
              <a:gd name="T34" fmla="*/ 2147483646 w 474"/>
              <a:gd name="T35" fmla="*/ 2147483646 h 204"/>
              <a:gd name="T36" fmla="*/ 2147483646 w 474"/>
              <a:gd name="T37" fmla="*/ 2147483646 h 204"/>
              <a:gd name="T38" fmla="*/ 2147483646 w 474"/>
              <a:gd name="T39" fmla="*/ 2147483646 h 204"/>
              <a:gd name="T40" fmla="*/ 2147483646 w 474"/>
              <a:gd name="T41" fmla="*/ 2147483646 h 204"/>
              <a:gd name="T42" fmla="*/ 2147483646 w 474"/>
              <a:gd name="T43" fmla="*/ 2147483646 h 204"/>
              <a:gd name="T44" fmla="*/ 2147483646 w 474"/>
              <a:gd name="T45" fmla="*/ 2147483646 h 204"/>
              <a:gd name="T46" fmla="*/ 2147483646 w 474"/>
              <a:gd name="T47" fmla="*/ 2147483646 h 204"/>
              <a:gd name="T48" fmla="*/ 2147483646 w 474"/>
              <a:gd name="T49" fmla="*/ 2147483646 h 204"/>
              <a:gd name="T50" fmla="*/ 2147483646 w 474"/>
              <a:gd name="T51" fmla="*/ 2147483646 h 204"/>
              <a:gd name="T52" fmla="*/ 2147483646 w 474"/>
              <a:gd name="T53" fmla="*/ 2147483646 h 20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74" h="204">
                <a:moveTo>
                  <a:pt x="2" y="30"/>
                </a:moveTo>
                <a:cubicBezTo>
                  <a:pt x="46" y="0"/>
                  <a:pt x="50" y="6"/>
                  <a:pt x="78" y="49"/>
                </a:cubicBezTo>
                <a:cubicBezTo>
                  <a:pt x="81" y="65"/>
                  <a:pt x="74" y="86"/>
                  <a:pt x="87" y="96"/>
                </a:cubicBezTo>
                <a:cubicBezTo>
                  <a:pt x="96" y="103"/>
                  <a:pt x="111" y="87"/>
                  <a:pt x="115" y="77"/>
                </a:cubicBezTo>
                <a:cubicBezTo>
                  <a:pt x="119" y="68"/>
                  <a:pt x="109" y="58"/>
                  <a:pt x="106" y="49"/>
                </a:cubicBezTo>
                <a:cubicBezTo>
                  <a:pt x="115" y="43"/>
                  <a:pt x="123" y="32"/>
                  <a:pt x="134" y="30"/>
                </a:cubicBezTo>
                <a:cubicBezTo>
                  <a:pt x="174" y="23"/>
                  <a:pt x="189" y="118"/>
                  <a:pt x="200" y="153"/>
                </a:cubicBezTo>
                <a:cubicBezTo>
                  <a:pt x="213" y="150"/>
                  <a:pt x="230" y="153"/>
                  <a:pt x="238" y="143"/>
                </a:cubicBezTo>
                <a:cubicBezTo>
                  <a:pt x="245" y="134"/>
                  <a:pt x="211" y="88"/>
                  <a:pt x="210" y="86"/>
                </a:cubicBezTo>
                <a:cubicBezTo>
                  <a:pt x="229" y="80"/>
                  <a:pt x="255" y="52"/>
                  <a:pt x="266" y="68"/>
                </a:cubicBezTo>
                <a:cubicBezTo>
                  <a:pt x="279" y="87"/>
                  <a:pt x="291" y="105"/>
                  <a:pt x="304" y="124"/>
                </a:cubicBezTo>
                <a:cubicBezTo>
                  <a:pt x="310" y="132"/>
                  <a:pt x="307" y="146"/>
                  <a:pt x="314" y="153"/>
                </a:cubicBezTo>
                <a:cubicBezTo>
                  <a:pt x="321" y="160"/>
                  <a:pt x="333" y="159"/>
                  <a:pt x="342" y="162"/>
                </a:cubicBezTo>
                <a:cubicBezTo>
                  <a:pt x="351" y="156"/>
                  <a:pt x="363" y="152"/>
                  <a:pt x="370" y="143"/>
                </a:cubicBezTo>
                <a:cubicBezTo>
                  <a:pt x="407" y="97"/>
                  <a:pt x="347" y="127"/>
                  <a:pt x="408" y="105"/>
                </a:cubicBezTo>
                <a:cubicBezTo>
                  <a:pt x="412" y="106"/>
                  <a:pt x="474" y="118"/>
                  <a:pt x="474" y="134"/>
                </a:cubicBezTo>
                <a:cubicBezTo>
                  <a:pt x="474" y="147"/>
                  <a:pt x="424" y="160"/>
                  <a:pt x="417" y="162"/>
                </a:cubicBezTo>
                <a:cubicBezTo>
                  <a:pt x="408" y="190"/>
                  <a:pt x="412" y="204"/>
                  <a:pt x="370" y="200"/>
                </a:cubicBezTo>
                <a:cubicBezTo>
                  <a:pt x="350" y="198"/>
                  <a:pt x="314" y="181"/>
                  <a:pt x="314" y="181"/>
                </a:cubicBezTo>
                <a:cubicBezTo>
                  <a:pt x="270" y="115"/>
                  <a:pt x="298" y="117"/>
                  <a:pt x="247" y="134"/>
                </a:cubicBezTo>
                <a:cubicBezTo>
                  <a:pt x="225" y="201"/>
                  <a:pt x="200" y="183"/>
                  <a:pt x="153" y="153"/>
                </a:cubicBezTo>
                <a:cubicBezTo>
                  <a:pt x="150" y="143"/>
                  <a:pt x="153" y="129"/>
                  <a:pt x="144" y="124"/>
                </a:cubicBezTo>
                <a:cubicBezTo>
                  <a:pt x="133" y="118"/>
                  <a:pt x="92" y="150"/>
                  <a:pt x="87" y="153"/>
                </a:cubicBezTo>
                <a:cubicBezTo>
                  <a:pt x="78" y="150"/>
                  <a:pt x="66" y="150"/>
                  <a:pt x="59" y="143"/>
                </a:cubicBezTo>
                <a:cubicBezTo>
                  <a:pt x="45" y="129"/>
                  <a:pt x="54" y="100"/>
                  <a:pt x="40" y="86"/>
                </a:cubicBezTo>
                <a:cubicBezTo>
                  <a:pt x="33" y="79"/>
                  <a:pt x="21" y="80"/>
                  <a:pt x="11" y="77"/>
                </a:cubicBezTo>
                <a:cubicBezTo>
                  <a:pt x="0" y="43"/>
                  <a:pt x="2" y="59"/>
                  <a:pt x="2" y="30"/>
                </a:cubicBezTo>
                <a:close/>
              </a:path>
            </a:pathLst>
          </a:custGeom>
          <a:solidFill>
            <a:srgbClr val="CC66FF"/>
          </a:soli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2" name="Freeform 14"/>
          <p:cNvSpPr>
            <a:spLocks/>
          </p:cNvSpPr>
          <p:nvPr/>
        </p:nvSpPr>
        <p:spPr bwMode="auto">
          <a:xfrm>
            <a:off x="3059113" y="4856163"/>
            <a:ext cx="935037" cy="358775"/>
          </a:xfrm>
          <a:custGeom>
            <a:avLst/>
            <a:gdLst>
              <a:gd name="T0" fmla="*/ 2147483646 w 493"/>
              <a:gd name="T1" fmla="*/ 2147483646 h 192"/>
              <a:gd name="T2" fmla="*/ 2147483646 w 493"/>
              <a:gd name="T3" fmla="*/ 2147483646 h 192"/>
              <a:gd name="T4" fmla="*/ 2147483646 w 493"/>
              <a:gd name="T5" fmla="*/ 2147483646 h 192"/>
              <a:gd name="T6" fmla="*/ 2147483646 w 493"/>
              <a:gd name="T7" fmla="*/ 2147483646 h 192"/>
              <a:gd name="T8" fmla="*/ 2147483646 w 493"/>
              <a:gd name="T9" fmla="*/ 2147483646 h 192"/>
              <a:gd name="T10" fmla="*/ 2147483646 w 493"/>
              <a:gd name="T11" fmla="*/ 2147483646 h 192"/>
              <a:gd name="T12" fmla="*/ 2147483646 w 493"/>
              <a:gd name="T13" fmla="*/ 2147483646 h 192"/>
              <a:gd name="T14" fmla="*/ 2147483646 w 493"/>
              <a:gd name="T15" fmla="*/ 2147483646 h 192"/>
              <a:gd name="T16" fmla="*/ 2147483646 w 493"/>
              <a:gd name="T17" fmla="*/ 2147483646 h 192"/>
              <a:gd name="T18" fmla="*/ 2147483646 w 493"/>
              <a:gd name="T19" fmla="*/ 2147483646 h 1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93" h="192">
                <a:moveTo>
                  <a:pt x="21" y="50"/>
                </a:moveTo>
                <a:cubicBezTo>
                  <a:pt x="27" y="41"/>
                  <a:pt x="30" y="28"/>
                  <a:pt x="40" y="22"/>
                </a:cubicBezTo>
                <a:cubicBezTo>
                  <a:pt x="57" y="12"/>
                  <a:pt x="96" y="3"/>
                  <a:pt x="96" y="3"/>
                </a:cubicBezTo>
                <a:cubicBezTo>
                  <a:pt x="161" y="23"/>
                  <a:pt x="81" y="0"/>
                  <a:pt x="181" y="22"/>
                </a:cubicBezTo>
                <a:cubicBezTo>
                  <a:pt x="229" y="33"/>
                  <a:pt x="276" y="54"/>
                  <a:pt x="323" y="69"/>
                </a:cubicBezTo>
                <a:cubicBezTo>
                  <a:pt x="356" y="80"/>
                  <a:pt x="392" y="76"/>
                  <a:pt x="427" y="79"/>
                </a:cubicBezTo>
                <a:cubicBezTo>
                  <a:pt x="466" y="91"/>
                  <a:pt x="480" y="107"/>
                  <a:pt x="493" y="145"/>
                </a:cubicBezTo>
                <a:cubicBezTo>
                  <a:pt x="428" y="187"/>
                  <a:pt x="457" y="174"/>
                  <a:pt x="408" y="192"/>
                </a:cubicBezTo>
                <a:cubicBezTo>
                  <a:pt x="289" y="186"/>
                  <a:pt x="145" y="187"/>
                  <a:pt x="40" y="116"/>
                </a:cubicBezTo>
                <a:cubicBezTo>
                  <a:pt x="27" y="96"/>
                  <a:pt x="0" y="71"/>
                  <a:pt x="21" y="50"/>
                </a:cubicBezTo>
                <a:close/>
              </a:path>
            </a:pathLst>
          </a:custGeom>
          <a:gradFill rotWithShape="1">
            <a:gsLst>
              <a:gs pos="0">
                <a:srgbClr val="CC66FF"/>
              </a:gs>
              <a:gs pos="100000">
                <a:srgbClr val="AE57D9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 cmpd="sng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3" name="Freeform 15"/>
          <p:cNvSpPr>
            <a:spLocks/>
          </p:cNvSpPr>
          <p:nvPr/>
        </p:nvSpPr>
        <p:spPr bwMode="auto">
          <a:xfrm>
            <a:off x="3152775" y="4868863"/>
            <a:ext cx="752475" cy="323850"/>
          </a:xfrm>
          <a:custGeom>
            <a:avLst/>
            <a:gdLst>
              <a:gd name="T0" fmla="*/ 2147483646 w 474"/>
              <a:gd name="T1" fmla="*/ 2147483646 h 204"/>
              <a:gd name="T2" fmla="*/ 2147483646 w 474"/>
              <a:gd name="T3" fmla="*/ 2147483646 h 204"/>
              <a:gd name="T4" fmla="*/ 2147483646 w 474"/>
              <a:gd name="T5" fmla="*/ 2147483646 h 204"/>
              <a:gd name="T6" fmla="*/ 2147483646 w 474"/>
              <a:gd name="T7" fmla="*/ 2147483646 h 204"/>
              <a:gd name="T8" fmla="*/ 2147483646 w 474"/>
              <a:gd name="T9" fmla="*/ 2147483646 h 204"/>
              <a:gd name="T10" fmla="*/ 2147483646 w 474"/>
              <a:gd name="T11" fmla="*/ 2147483646 h 204"/>
              <a:gd name="T12" fmla="*/ 2147483646 w 474"/>
              <a:gd name="T13" fmla="*/ 2147483646 h 204"/>
              <a:gd name="T14" fmla="*/ 2147483646 w 474"/>
              <a:gd name="T15" fmla="*/ 2147483646 h 204"/>
              <a:gd name="T16" fmla="*/ 2147483646 w 474"/>
              <a:gd name="T17" fmla="*/ 2147483646 h 204"/>
              <a:gd name="T18" fmla="*/ 2147483646 w 474"/>
              <a:gd name="T19" fmla="*/ 2147483646 h 204"/>
              <a:gd name="T20" fmla="*/ 2147483646 w 474"/>
              <a:gd name="T21" fmla="*/ 2147483646 h 204"/>
              <a:gd name="T22" fmla="*/ 2147483646 w 474"/>
              <a:gd name="T23" fmla="*/ 2147483646 h 204"/>
              <a:gd name="T24" fmla="*/ 2147483646 w 474"/>
              <a:gd name="T25" fmla="*/ 2147483646 h 204"/>
              <a:gd name="T26" fmla="*/ 2147483646 w 474"/>
              <a:gd name="T27" fmla="*/ 2147483646 h 204"/>
              <a:gd name="T28" fmla="*/ 2147483646 w 474"/>
              <a:gd name="T29" fmla="*/ 2147483646 h 204"/>
              <a:gd name="T30" fmla="*/ 2147483646 w 474"/>
              <a:gd name="T31" fmla="*/ 2147483646 h 204"/>
              <a:gd name="T32" fmla="*/ 2147483646 w 474"/>
              <a:gd name="T33" fmla="*/ 2147483646 h 204"/>
              <a:gd name="T34" fmla="*/ 2147483646 w 474"/>
              <a:gd name="T35" fmla="*/ 2147483646 h 204"/>
              <a:gd name="T36" fmla="*/ 2147483646 w 474"/>
              <a:gd name="T37" fmla="*/ 2147483646 h 204"/>
              <a:gd name="T38" fmla="*/ 2147483646 w 474"/>
              <a:gd name="T39" fmla="*/ 2147483646 h 204"/>
              <a:gd name="T40" fmla="*/ 2147483646 w 474"/>
              <a:gd name="T41" fmla="*/ 2147483646 h 204"/>
              <a:gd name="T42" fmla="*/ 2147483646 w 474"/>
              <a:gd name="T43" fmla="*/ 2147483646 h 204"/>
              <a:gd name="T44" fmla="*/ 2147483646 w 474"/>
              <a:gd name="T45" fmla="*/ 2147483646 h 204"/>
              <a:gd name="T46" fmla="*/ 2147483646 w 474"/>
              <a:gd name="T47" fmla="*/ 2147483646 h 204"/>
              <a:gd name="T48" fmla="*/ 2147483646 w 474"/>
              <a:gd name="T49" fmla="*/ 2147483646 h 204"/>
              <a:gd name="T50" fmla="*/ 2147483646 w 474"/>
              <a:gd name="T51" fmla="*/ 2147483646 h 204"/>
              <a:gd name="T52" fmla="*/ 2147483646 w 474"/>
              <a:gd name="T53" fmla="*/ 2147483646 h 20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74" h="204">
                <a:moveTo>
                  <a:pt x="2" y="30"/>
                </a:moveTo>
                <a:cubicBezTo>
                  <a:pt x="46" y="0"/>
                  <a:pt x="50" y="6"/>
                  <a:pt x="78" y="49"/>
                </a:cubicBezTo>
                <a:cubicBezTo>
                  <a:pt x="81" y="65"/>
                  <a:pt x="74" y="86"/>
                  <a:pt x="87" y="96"/>
                </a:cubicBezTo>
                <a:cubicBezTo>
                  <a:pt x="96" y="103"/>
                  <a:pt x="111" y="87"/>
                  <a:pt x="115" y="77"/>
                </a:cubicBezTo>
                <a:cubicBezTo>
                  <a:pt x="119" y="68"/>
                  <a:pt x="109" y="58"/>
                  <a:pt x="106" y="49"/>
                </a:cubicBezTo>
                <a:cubicBezTo>
                  <a:pt x="115" y="43"/>
                  <a:pt x="123" y="32"/>
                  <a:pt x="134" y="30"/>
                </a:cubicBezTo>
                <a:cubicBezTo>
                  <a:pt x="174" y="23"/>
                  <a:pt x="189" y="118"/>
                  <a:pt x="200" y="153"/>
                </a:cubicBezTo>
                <a:cubicBezTo>
                  <a:pt x="213" y="150"/>
                  <a:pt x="230" y="153"/>
                  <a:pt x="238" y="143"/>
                </a:cubicBezTo>
                <a:cubicBezTo>
                  <a:pt x="245" y="134"/>
                  <a:pt x="211" y="88"/>
                  <a:pt x="210" y="86"/>
                </a:cubicBezTo>
                <a:cubicBezTo>
                  <a:pt x="229" y="80"/>
                  <a:pt x="255" y="52"/>
                  <a:pt x="266" y="68"/>
                </a:cubicBezTo>
                <a:cubicBezTo>
                  <a:pt x="279" y="87"/>
                  <a:pt x="291" y="105"/>
                  <a:pt x="304" y="124"/>
                </a:cubicBezTo>
                <a:cubicBezTo>
                  <a:pt x="310" y="132"/>
                  <a:pt x="307" y="146"/>
                  <a:pt x="314" y="153"/>
                </a:cubicBezTo>
                <a:cubicBezTo>
                  <a:pt x="321" y="160"/>
                  <a:pt x="333" y="159"/>
                  <a:pt x="342" y="162"/>
                </a:cubicBezTo>
                <a:cubicBezTo>
                  <a:pt x="351" y="156"/>
                  <a:pt x="363" y="152"/>
                  <a:pt x="370" y="143"/>
                </a:cubicBezTo>
                <a:cubicBezTo>
                  <a:pt x="407" y="97"/>
                  <a:pt x="347" y="127"/>
                  <a:pt x="408" y="105"/>
                </a:cubicBezTo>
                <a:cubicBezTo>
                  <a:pt x="412" y="106"/>
                  <a:pt x="474" y="118"/>
                  <a:pt x="474" y="134"/>
                </a:cubicBezTo>
                <a:cubicBezTo>
                  <a:pt x="474" y="147"/>
                  <a:pt x="424" y="160"/>
                  <a:pt x="417" y="162"/>
                </a:cubicBezTo>
                <a:cubicBezTo>
                  <a:pt x="408" y="190"/>
                  <a:pt x="412" y="204"/>
                  <a:pt x="370" y="200"/>
                </a:cubicBezTo>
                <a:cubicBezTo>
                  <a:pt x="350" y="198"/>
                  <a:pt x="314" y="181"/>
                  <a:pt x="314" y="181"/>
                </a:cubicBezTo>
                <a:cubicBezTo>
                  <a:pt x="270" y="115"/>
                  <a:pt x="298" y="117"/>
                  <a:pt x="247" y="134"/>
                </a:cubicBezTo>
                <a:cubicBezTo>
                  <a:pt x="225" y="201"/>
                  <a:pt x="200" y="183"/>
                  <a:pt x="153" y="153"/>
                </a:cubicBezTo>
                <a:cubicBezTo>
                  <a:pt x="150" y="143"/>
                  <a:pt x="153" y="129"/>
                  <a:pt x="144" y="124"/>
                </a:cubicBezTo>
                <a:cubicBezTo>
                  <a:pt x="133" y="118"/>
                  <a:pt x="92" y="150"/>
                  <a:pt x="87" y="153"/>
                </a:cubicBezTo>
                <a:cubicBezTo>
                  <a:pt x="78" y="150"/>
                  <a:pt x="66" y="150"/>
                  <a:pt x="59" y="143"/>
                </a:cubicBezTo>
                <a:cubicBezTo>
                  <a:pt x="45" y="129"/>
                  <a:pt x="54" y="100"/>
                  <a:pt x="40" y="86"/>
                </a:cubicBezTo>
                <a:cubicBezTo>
                  <a:pt x="33" y="79"/>
                  <a:pt x="21" y="80"/>
                  <a:pt x="11" y="77"/>
                </a:cubicBezTo>
                <a:cubicBezTo>
                  <a:pt x="0" y="43"/>
                  <a:pt x="2" y="59"/>
                  <a:pt x="2" y="30"/>
                </a:cubicBezTo>
                <a:close/>
              </a:path>
            </a:pathLst>
          </a:custGeom>
          <a:solidFill>
            <a:srgbClr val="CC66FF"/>
          </a:soli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4" name="Freeform 16"/>
          <p:cNvSpPr>
            <a:spLocks/>
          </p:cNvSpPr>
          <p:nvPr/>
        </p:nvSpPr>
        <p:spPr bwMode="auto">
          <a:xfrm>
            <a:off x="4162425" y="3392488"/>
            <a:ext cx="2238375" cy="1295400"/>
          </a:xfrm>
          <a:custGeom>
            <a:avLst/>
            <a:gdLst>
              <a:gd name="T0" fmla="*/ 2147483646 w 1410"/>
              <a:gd name="T1" fmla="*/ 0 h 816"/>
              <a:gd name="T2" fmla="*/ 2147483646 w 1410"/>
              <a:gd name="T3" fmla="*/ 2147483646 h 816"/>
              <a:gd name="T4" fmla="*/ 2147483646 w 1410"/>
              <a:gd name="T5" fmla="*/ 2147483646 h 816"/>
              <a:gd name="T6" fmla="*/ 2147483646 w 1410"/>
              <a:gd name="T7" fmla="*/ 2147483646 h 816"/>
              <a:gd name="T8" fmla="*/ 2147483646 w 1410"/>
              <a:gd name="T9" fmla="*/ 2147483646 h 816"/>
              <a:gd name="T10" fmla="*/ 2147483646 w 1410"/>
              <a:gd name="T11" fmla="*/ 2147483646 h 816"/>
              <a:gd name="T12" fmla="*/ 2147483646 w 1410"/>
              <a:gd name="T13" fmla="*/ 2147483646 h 816"/>
              <a:gd name="T14" fmla="*/ 2147483646 w 1410"/>
              <a:gd name="T15" fmla="*/ 2147483646 h 816"/>
              <a:gd name="T16" fmla="*/ 2147483646 w 1410"/>
              <a:gd name="T17" fmla="*/ 2147483646 h 816"/>
              <a:gd name="T18" fmla="*/ 2147483646 w 1410"/>
              <a:gd name="T19" fmla="*/ 2147483646 h 816"/>
              <a:gd name="T20" fmla="*/ 2147483646 w 1410"/>
              <a:gd name="T21" fmla="*/ 2147483646 h 816"/>
              <a:gd name="T22" fmla="*/ 2147483646 w 1410"/>
              <a:gd name="T23" fmla="*/ 2147483646 h 816"/>
              <a:gd name="T24" fmla="*/ 2147483646 w 1410"/>
              <a:gd name="T25" fmla="*/ 2147483646 h 816"/>
              <a:gd name="T26" fmla="*/ 2147483646 w 1410"/>
              <a:gd name="T27" fmla="*/ 2147483646 h 816"/>
              <a:gd name="T28" fmla="*/ 2147483646 w 1410"/>
              <a:gd name="T29" fmla="*/ 2147483646 h 816"/>
              <a:gd name="T30" fmla="*/ 2147483646 w 1410"/>
              <a:gd name="T31" fmla="*/ 2147483646 h 816"/>
              <a:gd name="T32" fmla="*/ 2147483646 w 1410"/>
              <a:gd name="T33" fmla="*/ 2147483646 h 816"/>
              <a:gd name="T34" fmla="*/ 2147483646 w 1410"/>
              <a:gd name="T35" fmla="*/ 2147483646 h 816"/>
              <a:gd name="T36" fmla="*/ 2147483646 w 1410"/>
              <a:gd name="T37" fmla="*/ 2147483646 h 816"/>
              <a:gd name="T38" fmla="*/ 2147483646 w 1410"/>
              <a:gd name="T39" fmla="*/ 2147483646 h 816"/>
              <a:gd name="T40" fmla="*/ 2147483646 w 1410"/>
              <a:gd name="T41" fmla="*/ 2147483646 h 816"/>
              <a:gd name="T42" fmla="*/ 2147483646 w 1410"/>
              <a:gd name="T43" fmla="*/ 2147483646 h 816"/>
              <a:gd name="T44" fmla="*/ 2147483646 w 1410"/>
              <a:gd name="T45" fmla="*/ 2147483646 h 816"/>
              <a:gd name="T46" fmla="*/ 2147483646 w 1410"/>
              <a:gd name="T47" fmla="*/ 2147483646 h 816"/>
              <a:gd name="T48" fmla="*/ 2147483646 w 1410"/>
              <a:gd name="T49" fmla="*/ 2147483646 h 816"/>
              <a:gd name="T50" fmla="*/ 2147483646 w 1410"/>
              <a:gd name="T51" fmla="*/ 2147483646 h 816"/>
              <a:gd name="T52" fmla="*/ 2147483646 w 1410"/>
              <a:gd name="T53" fmla="*/ 2147483646 h 816"/>
              <a:gd name="T54" fmla="*/ 2147483646 w 1410"/>
              <a:gd name="T55" fmla="*/ 2147483646 h 816"/>
              <a:gd name="T56" fmla="*/ 2147483646 w 1410"/>
              <a:gd name="T57" fmla="*/ 2147483646 h 816"/>
              <a:gd name="T58" fmla="*/ 2147483646 w 1410"/>
              <a:gd name="T59" fmla="*/ 2147483646 h 816"/>
              <a:gd name="T60" fmla="*/ 2147483646 w 1410"/>
              <a:gd name="T61" fmla="*/ 2147483646 h 816"/>
              <a:gd name="T62" fmla="*/ 2147483646 w 1410"/>
              <a:gd name="T63" fmla="*/ 2147483646 h 816"/>
              <a:gd name="T64" fmla="*/ 2147483646 w 1410"/>
              <a:gd name="T65" fmla="*/ 2147483646 h 816"/>
              <a:gd name="T66" fmla="*/ 2147483646 w 1410"/>
              <a:gd name="T67" fmla="*/ 2147483646 h 816"/>
              <a:gd name="T68" fmla="*/ 2147483646 w 1410"/>
              <a:gd name="T69" fmla="*/ 2147483646 h 816"/>
              <a:gd name="T70" fmla="*/ 2147483646 w 1410"/>
              <a:gd name="T71" fmla="*/ 2147483646 h 816"/>
              <a:gd name="T72" fmla="*/ 2147483646 w 1410"/>
              <a:gd name="T73" fmla="*/ 2147483646 h 816"/>
              <a:gd name="T74" fmla="*/ 2147483646 w 1410"/>
              <a:gd name="T75" fmla="*/ 2147483646 h 816"/>
              <a:gd name="T76" fmla="*/ 2147483646 w 1410"/>
              <a:gd name="T77" fmla="*/ 2147483646 h 816"/>
              <a:gd name="T78" fmla="*/ 2147483646 w 1410"/>
              <a:gd name="T79" fmla="*/ 2147483646 h 816"/>
              <a:gd name="T80" fmla="*/ 2147483646 w 1410"/>
              <a:gd name="T81" fmla="*/ 2147483646 h 816"/>
              <a:gd name="T82" fmla="*/ 2147483646 w 1410"/>
              <a:gd name="T83" fmla="*/ 2147483646 h 816"/>
              <a:gd name="T84" fmla="*/ 2147483646 w 1410"/>
              <a:gd name="T85" fmla="*/ 0 h 81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10" h="816">
                <a:moveTo>
                  <a:pt x="60" y="0"/>
                </a:moveTo>
                <a:cubicBezTo>
                  <a:pt x="148" y="14"/>
                  <a:pt x="230" y="49"/>
                  <a:pt x="315" y="75"/>
                </a:cubicBezTo>
                <a:cubicBezTo>
                  <a:pt x="358" y="104"/>
                  <a:pt x="407" y="124"/>
                  <a:pt x="456" y="141"/>
                </a:cubicBezTo>
                <a:cubicBezTo>
                  <a:pt x="466" y="144"/>
                  <a:pt x="475" y="148"/>
                  <a:pt x="485" y="151"/>
                </a:cubicBezTo>
                <a:cubicBezTo>
                  <a:pt x="494" y="154"/>
                  <a:pt x="513" y="160"/>
                  <a:pt x="513" y="160"/>
                </a:cubicBezTo>
                <a:cubicBezTo>
                  <a:pt x="578" y="203"/>
                  <a:pt x="548" y="191"/>
                  <a:pt x="598" y="207"/>
                </a:cubicBezTo>
                <a:cubicBezTo>
                  <a:pt x="616" y="219"/>
                  <a:pt x="638" y="223"/>
                  <a:pt x="655" y="236"/>
                </a:cubicBezTo>
                <a:cubicBezTo>
                  <a:pt x="664" y="243"/>
                  <a:pt x="664" y="257"/>
                  <a:pt x="673" y="264"/>
                </a:cubicBezTo>
                <a:cubicBezTo>
                  <a:pt x="681" y="270"/>
                  <a:pt x="693" y="269"/>
                  <a:pt x="702" y="274"/>
                </a:cubicBezTo>
                <a:cubicBezTo>
                  <a:pt x="732" y="289"/>
                  <a:pt x="755" y="301"/>
                  <a:pt x="787" y="311"/>
                </a:cubicBezTo>
                <a:cubicBezTo>
                  <a:pt x="815" y="330"/>
                  <a:pt x="839" y="339"/>
                  <a:pt x="872" y="349"/>
                </a:cubicBezTo>
                <a:cubicBezTo>
                  <a:pt x="936" y="393"/>
                  <a:pt x="906" y="380"/>
                  <a:pt x="957" y="396"/>
                </a:cubicBezTo>
                <a:cubicBezTo>
                  <a:pt x="993" y="420"/>
                  <a:pt x="1033" y="432"/>
                  <a:pt x="1070" y="453"/>
                </a:cubicBezTo>
                <a:cubicBezTo>
                  <a:pt x="1162" y="505"/>
                  <a:pt x="1094" y="480"/>
                  <a:pt x="1155" y="500"/>
                </a:cubicBezTo>
                <a:cubicBezTo>
                  <a:pt x="1155" y="500"/>
                  <a:pt x="1174" y="513"/>
                  <a:pt x="1183" y="519"/>
                </a:cubicBezTo>
                <a:cubicBezTo>
                  <a:pt x="1194" y="527"/>
                  <a:pt x="1201" y="540"/>
                  <a:pt x="1212" y="547"/>
                </a:cubicBezTo>
                <a:cubicBezTo>
                  <a:pt x="1230" y="559"/>
                  <a:pt x="1276" y="578"/>
                  <a:pt x="1297" y="585"/>
                </a:cubicBezTo>
                <a:cubicBezTo>
                  <a:pt x="1309" y="604"/>
                  <a:pt x="1326" y="621"/>
                  <a:pt x="1334" y="642"/>
                </a:cubicBezTo>
                <a:cubicBezTo>
                  <a:pt x="1341" y="661"/>
                  <a:pt x="1343" y="681"/>
                  <a:pt x="1353" y="698"/>
                </a:cubicBezTo>
                <a:cubicBezTo>
                  <a:pt x="1410" y="801"/>
                  <a:pt x="1377" y="717"/>
                  <a:pt x="1401" y="783"/>
                </a:cubicBezTo>
                <a:cubicBezTo>
                  <a:pt x="1398" y="793"/>
                  <a:pt x="1400" y="807"/>
                  <a:pt x="1391" y="812"/>
                </a:cubicBezTo>
                <a:cubicBezTo>
                  <a:pt x="1382" y="816"/>
                  <a:pt x="1370" y="809"/>
                  <a:pt x="1363" y="802"/>
                </a:cubicBezTo>
                <a:cubicBezTo>
                  <a:pt x="1253" y="692"/>
                  <a:pt x="1376" y="781"/>
                  <a:pt x="1297" y="727"/>
                </a:cubicBezTo>
                <a:cubicBezTo>
                  <a:pt x="1284" y="690"/>
                  <a:pt x="1278" y="673"/>
                  <a:pt x="1240" y="661"/>
                </a:cubicBezTo>
                <a:cubicBezTo>
                  <a:pt x="1210" y="640"/>
                  <a:pt x="1186" y="615"/>
                  <a:pt x="1155" y="595"/>
                </a:cubicBezTo>
                <a:cubicBezTo>
                  <a:pt x="1127" y="553"/>
                  <a:pt x="1098" y="552"/>
                  <a:pt x="1051" y="538"/>
                </a:cubicBezTo>
                <a:cubicBezTo>
                  <a:pt x="1042" y="532"/>
                  <a:pt x="1033" y="524"/>
                  <a:pt x="1023" y="519"/>
                </a:cubicBezTo>
                <a:cubicBezTo>
                  <a:pt x="1014" y="515"/>
                  <a:pt x="1004" y="515"/>
                  <a:pt x="995" y="510"/>
                </a:cubicBezTo>
                <a:cubicBezTo>
                  <a:pt x="975" y="499"/>
                  <a:pt x="938" y="472"/>
                  <a:pt x="938" y="472"/>
                </a:cubicBezTo>
                <a:cubicBezTo>
                  <a:pt x="935" y="462"/>
                  <a:pt x="936" y="449"/>
                  <a:pt x="928" y="443"/>
                </a:cubicBezTo>
                <a:cubicBezTo>
                  <a:pt x="912" y="432"/>
                  <a:pt x="872" y="425"/>
                  <a:pt x="872" y="425"/>
                </a:cubicBezTo>
                <a:cubicBezTo>
                  <a:pt x="862" y="419"/>
                  <a:pt x="854" y="411"/>
                  <a:pt x="843" y="406"/>
                </a:cubicBezTo>
                <a:cubicBezTo>
                  <a:pt x="825" y="398"/>
                  <a:pt x="787" y="387"/>
                  <a:pt x="787" y="387"/>
                </a:cubicBezTo>
                <a:cubicBezTo>
                  <a:pt x="742" y="358"/>
                  <a:pt x="692" y="336"/>
                  <a:pt x="645" y="311"/>
                </a:cubicBezTo>
                <a:cubicBezTo>
                  <a:pt x="635" y="306"/>
                  <a:pt x="627" y="297"/>
                  <a:pt x="617" y="292"/>
                </a:cubicBezTo>
                <a:cubicBezTo>
                  <a:pt x="599" y="284"/>
                  <a:pt x="560" y="274"/>
                  <a:pt x="560" y="274"/>
                </a:cubicBezTo>
                <a:cubicBezTo>
                  <a:pt x="532" y="255"/>
                  <a:pt x="508" y="246"/>
                  <a:pt x="475" y="236"/>
                </a:cubicBezTo>
                <a:cubicBezTo>
                  <a:pt x="458" y="224"/>
                  <a:pt x="435" y="220"/>
                  <a:pt x="419" y="207"/>
                </a:cubicBezTo>
                <a:cubicBezTo>
                  <a:pt x="410" y="200"/>
                  <a:pt x="409" y="186"/>
                  <a:pt x="400" y="179"/>
                </a:cubicBezTo>
                <a:cubicBezTo>
                  <a:pt x="384" y="167"/>
                  <a:pt x="361" y="169"/>
                  <a:pt x="343" y="160"/>
                </a:cubicBezTo>
                <a:cubicBezTo>
                  <a:pt x="315" y="145"/>
                  <a:pt x="286" y="136"/>
                  <a:pt x="258" y="122"/>
                </a:cubicBezTo>
                <a:cubicBezTo>
                  <a:pt x="193" y="89"/>
                  <a:pt x="121" y="56"/>
                  <a:pt x="50" y="37"/>
                </a:cubicBezTo>
                <a:cubicBezTo>
                  <a:pt x="0" y="5"/>
                  <a:pt x="33" y="24"/>
                  <a:pt x="60" y="0"/>
                </a:cubicBezTo>
                <a:close/>
              </a:path>
            </a:pathLst>
          </a:custGeom>
          <a:solidFill>
            <a:srgbClr val="CC66FF"/>
          </a:soli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66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5" name="Freeform 17"/>
          <p:cNvSpPr>
            <a:spLocks/>
          </p:cNvSpPr>
          <p:nvPr/>
        </p:nvSpPr>
        <p:spPr bwMode="auto">
          <a:xfrm>
            <a:off x="4154488" y="3573463"/>
            <a:ext cx="1944687" cy="1079500"/>
          </a:xfrm>
          <a:custGeom>
            <a:avLst/>
            <a:gdLst>
              <a:gd name="T0" fmla="*/ 2147483646 w 1410"/>
              <a:gd name="T1" fmla="*/ 0 h 816"/>
              <a:gd name="T2" fmla="*/ 2147483646 w 1410"/>
              <a:gd name="T3" fmla="*/ 2147483646 h 816"/>
              <a:gd name="T4" fmla="*/ 2147483646 w 1410"/>
              <a:gd name="T5" fmla="*/ 2147483646 h 816"/>
              <a:gd name="T6" fmla="*/ 2147483646 w 1410"/>
              <a:gd name="T7" fmla="*/ 2147483646 h 816"/>
              <a:gd name="T8" fmla="*/ 2147483646 w 1410"/>
              <a:gd name="T9" fmla="*/ 2147483646 h 816"/>
              <a:gd name="T10" fmla="*/ 2147483646 w 1410"/>
              <a:gd name="T11" fmla="*/ 2147483646 h 816"/>
              <a:gd name="T12" fmla="*/ 2147483646 w 1410"/>
              <a:gd name="T13" fmla="*/ 2147483646 h 816"/>
              <a:gd name="T14" fmla="*/ 2147483646 w 1410"/>
              <a:gd name="T15" fmla="*/ 2147483646 h 816"/>
              <a:gd name="T16" fmla="*/ 2147483646 w 1410"/>
              <a:gd name="T17" fmla="*/ 2147483646 h 816"/>
              <a:gd name="T18" fmla="*/ 2147483646 w 1410"/>
              <a:gd name="T19" fmla="*/ 2147483646 h 816"/>
              <a:gd name="T20" fmla="*/ 2147483646 w 1410"/>
              <a:gd name="T21" fmla="*/ 2147483646 h 816"/>
              <a:gd name="T22" fmla="*/ 2147483646 w 1410"/>
              <a:gd name="T23" fmla="*/ 2147483646 h 816"/>
              <a:gd name="T24" fmla="*/ 2147483646 w 1410"/>
              <a:gd name="T25" fmla="*/ 2147483646 h 816"/>
              <a:gd name="T26" fmla="*/ 2147483646 w 1410"/>
              <a:gd name="T27" fmla="*/ 2147483646 h 816"/>
              <a:gd name="T28" fmla="*/ 2147483646 w 1410"/>
              <a:gd name="T29" fmla="*/ 2147483646 h 816"/>
              <a:gd name="T30" fmla="*/ 2147483646 w 1410"/>
              <a:gd name="T31" fmla="*/ 2147483646 h 816"/>
              <a:gd name="T32" fmla="*/ 2147483646 w 1410"/>
              <a:gd name="T33" fmla="*/ 2147483646 h 816"/>
              <a:gd name="T34" fmla="*/ 2147483646 w 1410"/>
              <a:gd name="T35" fmla="*/ 2147483646 h 816"/>
              <a:gd name="T36" fmla="*/ 2147483646 w 1410"/>
              <a:gd name="T37" fmla="*/ 2147483646 h 816"/>
              <a:gd name="T38" fmla="*/ 2147483646 w 1410"/>
              <a:gd name="T39" fmla="*/ 2147483646 h 816"/>
              <a:gd name="T40" fmla="*/ 2147483646 w 1410"/>
              <a:gd name="T41" fmla="*/ 2147483646 h 816"/>
              <a:gd name="T42" fmla="*/ 2147483646 w 1410"/>
              <a:gd name="T43" fmla="*/ 2147483646 h 816"/>
              <a:gd name="T44" fmla="*/ 2147483646 w 1410"/>
              <a:gd name="T45" fmla="*/ 2147483646 h 816"/>
              <a:gd name="T46" fmla="*/ 2147483646 w 1410"/>
              <a:gd name="T47" fmla="*/ 2147483646 h 816"/>
              <a:gd name="T48" fmla="*/ 2147483646 w 1410"/>
              <a:gd name="T49" fmla="*/ 2147483646 h 816"/>
              <a:gd name="T50" fmla="*/ 2147483646 w 1410"/>
              <a:gd name="T51" fmla="*/ 2147483646 h 816"/>
              <a:gd name="T52" fmla="*/ 2147483646 w 1410"/>
              <a:gd name="T53" fmla="*/ 2147483646 h 816"/>
              <a:gd name="T54" fmla="*/ 2147483646 w 1410"/>
              <a:gd name="T55" fmla="*/ 2147483646 h 816"/>
              <a:gd name="T56" fmla="*/ 2147483646 w 1410"/>
              <a:gd name="T57" fmla="*/ 2147483646 h 816"/>
              <a:gd name="T58" fmla="*/ 2147483646 w 1410"/>
              <a:gd name="T59" fmla="*/ 2147483646 h 816"/>
              <a:gd name="T60" fmla="*/ 2147483646 w 1410"/>
              <a:gd name="T61" fmla="*/ 2147483646 h 816"/>
              <a:gd name="T62" fmla="*/ 2147483646 w 1410"/>
              <a:gd name="T63" fmla="*/ 2147483646 h 816"/>
              <a:gd name="T64" fmla="*/ 2147483646 w 1410"/>
              <a:gd name="T65" fmla="*/ 2147483646 h 816"/>
              <a:gd name="T66" fmla="*/ 2147483646 w 1410"/>
              <a:gd name="T67" fmla="*/ 2147483646 h 816"/>
              <a:gd name="T68" fmla="*/ 2147483646 w 1410"/>
              <a:gd name="T69" fmla="*/ 2147483646 h 816"/>
              <a:gd name="T70" fmla="*/ 2147483646 w 1410"/>
              <a:gd name="T71" fmla="*/ 2147483646 h 816"/>
              <a:gd name="T72" fmla="*/ 2147483646 w 1410"/>
              <a:gd name="T73" fmla="*/ 2147483646 h 816"/>
              <a:gd name="T74" fmla="*/ 2147483646 w 1410"/>
              <a:gd name="T75" fmla="*/ 2147483646 h 816"/>
              <a:gd name="T76" fmla="*/ 2147483646 w 1410"/>
              <a:gd name="T77" fmla="*/ 2147483646 h 816"/>
              <a:gd name="T78" fmla="*/ 2147483646 w 1410"/>
              <a:gd name="T79" fmla="*/ 2147483646 h 816"/>
              <a:gd name="T80" fmla="*/ 2147483646 w 1410"/>
              <a:gd name="T81" fmla="*/ 2147483646 h 816"/>
              <a:gd name="T82" fmla="*/ 2147483646 w 1410"/>
              <a:gd name="T83" fmla="*/ 2147483646 h 816"/>
              <a:gd name="T84" fmla="*/ 2147483646 w 1410"/>
              <a:gd name="T85" fmla="*/ 0 h 81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10" h="816">
                <a:moveTo>
                  <a:pt x="60" y="0"/>
                </a:moveTo>
                <a:cubicBezTo>
                  <a:pt x="148" y="14"/>
                  <a:pt x="230" y="49"/>
                  <a:pt x="315" y="75"/>
                </a:cubicBezTo>
                <a:cubicBezTo>
                  <a:pt x="358" y="104"/>
                  <a:pt x="407" y="124"/>
                  <a:pt x="456" y="141"/>
                </a:cubicBezTo>
                <a:cubicBezTo>
                  <a:pt x="466" y="144"/>
                  <a:pt x="475" y="148"/>
                  <a:pt x="485" y="151"/>
                </a:cubicBezTo>
                <a:cubicBezTo>
                  <a:pt x="494" y="154"/>
                  <a:pt x="513" y="160"/>
                  <a:pt x="513" y="160"/>
                </a:cubicBezTo>
                <a:cubicBezTo>
                  <a:pt x="578" y="203"/>
                  <a:pt x="548" y="191"/>
                  <a:pt x="598" y="207"/>
                </a:cubicBezTo>
                <a:cubicBezTo>
                  <a:pt x="616" y="219"/>
                  <a:pt x="638" y="223"/>
                  <a:pt x="655" y="236"/>
                </a:cubicBezTo>
                <a:cubicBezTo>
                  <a:pt x="664" y="243"/>
                  <a:pt x="664" y="257"/>
                  <a:pt x="673" y="264"/>
                </a:cubicBezTo>
                <a:cubicBezTo>
                  <a:pt x="681" y="270"/>
                  <a:pt x="693" y="269"/>
                  <a:pt x="702" y="274"/>
                </a:cubicBezTo>
                <a:cubicBezTo>
                  <a:pt x="732" y="289"/>
                  <a:pt x="755" y="301"/>
                  <a:pt x="787" y="311"/>
                </a:cubicBezTo>
                <a:cubicBezTo>
                  <a:pt x="815" y="330"/>
                  <a:pt x="839" y="339"/>
                  <a:pt x="872" y="349"/>
                </a:cubicBezTo>
                <a:cubicBezTo>
                  <a:pt x="936" y="393"/>
                  <a:pt x="906" y="380"/>
                  <a:pt x="957" y="396"/>
                </a:cubicBezTo>
                <a:cubicBezTo>
                  <a:pt x="993" y="420"/>
                  <a:pt x="1033" y="432"/>
                  <a:pt x="1070" y="453"/>
                </a:cubicBezTo>
                <a:cubicBezTo>
                  <a:pt x="1162" y="505"/>
                  <a:pt x="1094" y="480"/>
                  <a:pt x="1155" y="500"/>
                </a:cubicBezTo>
                <a:cubicBezTo>
                  <a:pt x="1155" y="500"/>
                  <a:pt x="1174" y="513"/>
                  <a:pt x="1183" y="519"/>
                </a:cubicBezTo>
                <a:cubicBezTo>
                  <a:pt x="1194" y="527"/>
                  <a:pt x="1201" y="540"/>
                  <a:pt x="1212" y="547"/>
                </a:cubicBezTo>
                <a:cubicBezTo>
                  <a:pt x="1230" y="559"/>
                  <a:pt x="1276" y="578"/>
                  <a:pt x="1297" y="585"/>
                </a:cubicBezTo>
                <a:cubicBezTo>
                  <a:pt x="1309" y="604"/>
                  <a:pt x="1326" y="621"/>
                  <a:pt x="1334" y="642"/>
                </a:cubicBezTo>
                <a:cubicBezTo>
                  <a:pt x="1341" y="661"/>
                  <a:pt x="1343" y="681"/>
                  <a:pt x="1353" y="698"/>
                </a:cubicBezTo>
                <a:cubicBezTo>
                  <a:pt x="1410" y="801"/>
                  <a:pt x="1377" y="717"/>
                  <a:pt x="1401" y="783"/>
                </a:cubicBezTo>
                <a:cubicBezTo>
                  <a:pt x="1398" y="793"/>
                  <a:pt x="1400" y="807"/>
                  <a:pt x="1391" y="812"/>
                </a:cubicBezTo>
                <a:cubicBezTo>
                  <a:pt x="1382" y="816"/>
                  <a:pt x="1370" y="809"/>
                  <a:pt x="1363" y="802"/>
                </a:cubicBezTo>
                <a:cubicBezTo>
                  <a:pt x="1253" y="692"/>
                  <a:pt x="1376" y="781"/>
                  <a:pt x="1297" y="727"/>
                </a:cubicBezTo>
                <a:cubicBezTo>
                  <a:pt x="1284" y="690"/>
                  <a:pt x="1278" y="673"/>
                  <a:pt x="1240" y="661"/>
                </a:cubicBezTo>
                <a:cubicBezTo>
                  <a:pt x="1210" y="640"/>
                  <a:pt x="1186" y="615"/>
                  <a:pt x="1155" y="595"/>
                </a:cubicBezTo>
                <a:cubicBezTo>
                  <a:pt x="1127" y="553"/>
                  <a:pt x="1098" y="552"/>
                  <a:pt x="1051" y="538"/>
                </a:cubicBezTo>
                <a:cubicBezTo>
                  <a:pt x="1042" y="532"/>
                  <a:pt x="1033" y="524"/>
                  <a:pt x="1023" y="519"/>
                </a:cubicBezTo>
                <a:cubicBezTo>
                  <a:pt x="1014" y="515"/>
                  <a:pt x="1004" y="515"/>
                  <a:pt x="995" y="510"/>
                </a:cubicBezTo>
                <a:cubicBezTo>
                  <a:pt x="975" y="499"/>
                  <a:pt x="938" y="472"/>
                  <a:pt x="938" y="472"/>
                </a:cubicBezTo>
                <a:cubicBezTo>
                  <a:pt x="935" y="462"/>
                  <a:pt x="936" y="449"/>
                  <a:pt x="928" y="443"/>
                </a:cubicBezTo>
                <a:cubicBezTo>
                  <a:pt x="912" y="432"/>
                  <a:pt x="872" y="425"/>
                  <a:pt x="872" y="425"/>
                </a:cubicBezTo>
                <a:cubicBezTo>
                  <a:pt x="862" y="419"/>
                  <a:pt x="854" y="411"/>
                  <a:pt x="843" y="406"/>
                </a:cubicBezTo>
                <a:cubicBezTo>
                  <a:pt x="825" y="398"/>
                  <a:pt x="787" y="387"/>
                  <a:pt x="787" y="387"/>
                </a:cubicBezTo>
                <a:cubicBezTo>
                  <a:pt x="742" y="358"/>
                  <a:pt x="692" y="336"/>
                  <a:pt x="645" y="311"/>
                </a:cubicBezTo>
                <a:cubicBezTo>
                  <a:pt x="635" y="306"/>
                  <a:pt x="627" y="297"/>
                  <a:pt x="617" y="292"/>
                </a:cubicBezTo>
                <a:cubicBezTo>
                  <a:pt x="599" y="284"/>
                  <a:pt x="560" y="274"/>
                  <a:pt x="560" y="274"/>
                </a:cubicBezTo>
                <a:cubicBezTo>
                  <a:pt x="532" y="255"/>
                  <a:pt x="508" y="246"/>
                  <a:pt x="475" y="236"/>
                </a:cubicBezTo>
                <a:cubicBezTo>
                  <a:pt x="458" y="224"/>
                  <a:pt x="435" y="220"/>
                  <a:pt x="419" y="207"/>
                </a:cubicBezTo>
                <a:cubicBezTo>
                  <a:pt x="410" y="200"/>
                  <a:pt x="409" y="186"/>
                  <a:pt x="400" y="179"/>
                </a:cubicBezTo>
                <a:cubicBezTo>
                  <a:pt x="384" y="167"/>
                  <a:pt x="361" y="169"/>
                  <a:pt x="343" y="160"/>
                </a:cubicBezTo>
                <a:cubicBezTo>
                  <a:pt x="315" y="145"/>
                  <a:pt x="286" y="136"/>
                  <a:pt x="258" y="122"/>
                </a:cubicBezTo>
                <a:cubicBezTo>
                  <a:pt x="193" y="89"/>
                  <a:pt x="121" y="56"/>
                  <a:pt x="50" y="37"/>
                </a:cubicBezTo>
                <a:cubicBezTo>
                  <a:pt x="0" y="5"/>
                  <a:pt x="33" y="24"/>
                  <a:pt x="60" y="0"/>
                </a:cubicBezTo>
                <a:close/>
              </a:path>
            </a:pathLst>
          </a:custGeom>
          <a:solidFill>
            <a:srgbClr val="CC66FF"/>
          </a:soli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66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6" name="Freeform 18"/>
          <p:cNvSpPr>
            <a:spLocks/>
          </p:cNvSpPr>
          <p:nvPr/>
        </p:nvSpPr>
        <p:spPr bwMode="auto">
          <a:xfrm>
            <a:off x="4110038" y="3732213"/>
            <a:ext cx="1800225" cy="935037"/>
          </a:xfrm>
          <a:custGeom>
            <a:avLst/>
            <a:gdLst>
              <a:gd name="T0" fmla="*/ 2147483646 w 1410"/>
              <a:gd name="T1" fmla="*/ 0 h 816"/>
              <a:gd name="T2" fmla="*/ 2147483646 w 1410"/>
              <a:gd name="T3" fmla="*/ 2147483646 h 816"/>
              <a:gd name="T4" fmla="*/ 2147483646 w 1410"/>
              <a:gd name="T5" fmla="*/ 2147483646 h 816"/>
              <a:gd name="T6" fmla="*/ 2147483646 w 1410"/>
              <a:gd name="T7" fmla="*/ 2147483646 h 816"/>
              <a:gd name="T8" fmla="*/ 2147483646 w 1410"/>
              <a:gd name="T9" fmla="*/ 2147483646 h 816"/>
              <a:gd name="T10" fmla="*/ 2147483646 w 1410"/>
              <a:gd name="T11" fmla="*/ 2147483646 h 816"/>
              <a:gd name="T12" fmla="*/ 2147483646 w 1410"/>
              <a:gd name="T13" fmla="*/ 2147483646 h 816"/>
              <a:gd name="T14" fmla="*/ 2147483646 w 1410"/>
              <a:gd name="T15" fmla="*/ 2147483646 h 816"/>
              <a:gd name="T16" fmla="*/ 2147483646 w 1410"/>
              <a:gd name="T17" fmla="*/ 2147483646 h 816"/>
              <a:gd name="T18" fmla="*/ 2147483646 w 1410"/>
              <a:gd name="T19" fmla="*/ 2147483646 h 816"/>
              <a:gd name="T20" fmla="*/ 2147483646 w 1410"/>
              <a:gd name="T21" fmla="*/ 2147483646 h 816"/>
              <a:gd name="T22" fmla="*/ 2147483646 w 1410"/>
              <a:gd name="T23" fmla="*/ 2147483646 h 816"/>
              <a:gd name="T24" fmla="*/ 2147483646 w 1410"/>
              <a:gd name="T25" fmla="*/ 2147483646 h 816"/>
              <a:gd name="T26" fmla="*/ 2147483646 w 1410"/>
              <a:gd name="T27" fmla="*/ 2147483646 h 816"/>
              <a:gd name="T28" fmla="*/ 2147483646 w 1410"/>
              <a:gd name="T29" fmla="*/ 2147483646 h 816"/>
              <a:gd name="T30" fmla="*/ 2147483646 w 1410"/>
              <a:gd name="T31" fmla="*/ 2147483646 h 816"/>
              <a:gd name="T32" fmla="*/ 2147483646 w 1410"/>
              <a:gd name="T33" fmla="*/ 2147483646 h 816"/>
              <a:gd name="T34" fmla="*/ 2147483646 w 1410"/>
              <a:gd name="T35" fmla="*/ 2147483646 h 816"/>
              <a:gd name="T36" fmla="*/ 2147483646 w 1410"/>
              <a:gd name="T37" fmla="*/ 2147483646 h 816"/>
              <a:gd name="T38" fmla="*/ 2147483646 w 1410"/>
              <a:gd name="T39" fmla="*/ 2147483646 h 816"/>
              <a:gd name="T40" fmla="*/ 2147483646 w 1410"/>
              <a:gd name="T41" fmla="*/ 2147483646 h 816"/>
              <a:gd name="T42" fmla="*/ 2147483646 w 1410"/>
              <a:gd name="T43" fmla="*/ 2147483646 h 816"/>
              <a:gd name="T44" fmla="*/ 2147483646 w 1410"/>
              <a:gd name="T45" fmla="*/ 2147483646 h 816"/>
              <a:gd name="T46" fmla="*/ 2147483646 w 1410"/>
              <a:gd name="T47" fmla="*/ 2147483646 h 816"/>
              <a:gd name="T48" fmla="*/ 2147483646 w 1410"/>
              <a:gd name="T49" fmla="*/ 2147483646 h 816"/>
              <a:gd name="T50" fmla="*/ 2147483646 w 1410"/>
              <a:gd name="T51" fmla="*/ 2147483646 h 816"/>
              <a:gd name="T52" fmla="*/ 2147483646 w 1410"/>
              <a:gd name="T53" fmla="*/ 2147483646 h 816"/>
              <a:gd name="T54" fmla="*/ 2147483646 w 1410"/>
              <a:gd name="T55" fmla="*/ 2147483646 h 816"/>
              <a:gd name="T56" fmla="*/ 2147483646 w 1410"/>
              <a:gd name="T57" fmla="*/ 2147483646 h 816"/>
              <a:gd name="T58" fmla="*/ 2147483646 w 1410"/>
              <a:gd name="T59" fmla="*/ 2147483646 h 816"/>
              <a:gd name="T60" fmla="*/ 2147483646 w 1410"/>
              <a:gd name="T61" fmla="*/ 2147483646 h 816"/>
              <a:gd name="T62" fmla="*/ 2147483646 w 1410"/>
              <a:gd name="T63" fmla="*/ 2147483646 h 816"/>
              <a:gd name="T64" fmla="*/ 2147483646 w 1410"/>
              <a:gd name="T65" fmla="*/ 2147483646 h 816"/>
              <a:gd name="T66" fmla="*/ 2147483646 w 1410"/>
              <a:gd name="T67" fmla="*/ 2147483646 h 816"/>
              <a:gd name="T68" fmla="*/ 2147483646 w 1410"/>
              <a:gd name="T69" fmla="*/ 2147483646 h 816"/>
              <a:gd name="T70" fmla="*/ 2147483646 w 1410"/>
              <a:gd name="T71" fmla="*/ 2147483646 h 816"/>
              <a:gd name="T72" fmla="*/ 2147483646 w 1410"/>
              <a:gd name="T73" fmla="*/ 2147483646 h 816"/>
              <a:gd name="T74" fmla="*/ 2147483646 w 1410"/>
              <a:gd name="T75" fmla="*/ 2147483646 h 816"/>
              <a:gd name="T76" fmla="*/ 2147483646 w 1410"/>
              <a:gd name="T77" fmla="*/ 2147483646 h 816"/>
              <a:gd name="T78" fmla="*/ 2147483646 w 1410"/>
              <a:gd name="T79" fmla="*/ 2147483646 h 816"/>
              <a:gd name="T80" fmla="*/ 2147483646 w 1410"/>
              <a:gd name="T81" fmla="*/ 2147483646 h 816"/>
              <a:gd name="T82" fmla="*/ 2147483646 w 1410"/>
              <a:gd name="T83" fmla="*/ 2147483646 h 816"/>
              <a:gd name="T84" fmla="*/ 2147483646 w 1410"/>
              <a:gd name="T85" fmla="*/ 0 h 81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10" h="816">
                <a:moveTo>
                  <a:pt x="60" y="0"/>
                </a:moveTo>
                <a:cubicBezTo>
                  <a:pt x="148" y="14"/>
                  <a:pt x="230" y="49"/>
                  <a:pt x="315" y="75"/>
                </a:cubicBezTo>
                <a:cubicBezTo>
                  <a:pt x="358" y="104"/>
                  <a:pt x="407" y="124"/>
                  <a:pt x="456" y="141"/>
                </a:cubicBezTo>
                <a:cubicBezTo>
                  <a:pt x="466" y="144"/>
                  <a:pt x="475" y="148"/>
                  <a:pt x="485" y="151"/>
                </a:cubicBezTo>
                <a:cubicBezTo>
                  <a:pt x="494" y="154"/>
                  <a:pt x="513" y="160"/>
                  <a:pt x="513" y="160"/>
                </a:cubicBezTo>
                <a:cubicBezTo>
                  <a:pt x="578" y="203"/>
                  <a:pt x="548" y="191"/>
                  <a:pt x="598" y="207"/>
                </a:cubicBezTo>
                <a:cubicBezTo>
                  <a:pt x="616" y="219"/>
                  <a:pt x="638" y="223"/>
                  <a:pt x="655" y="236"/>
                </a:cubicBezTo>
                <a:cubicBezTo>
                  <a:pt x="664" y="243"/>
                  <a:pt x="664" y="257"/>
                  <a:pt x="673" y="264"/>
                </a:cubicBezTo>
                <a:cubicBezTo>
                  <a:pt x="681" y="270"/>
                  <a:pt x="693" y="269"/>
                  <a:pt x="702" y="274"/>
                </a:cubicBezTo>
                <a:cubicBezTo>
                  <a:pt x="732" y="289"/>
                  <a:pt x="755" y="301"/>
                  <a:pt x="787" y="311"/>
                </a:cubicBezTo>
                <a:cubicBezTo>
                  <a:pt x="815" y="330"/>
                  <a:pt x="839" y="339"/>
                  <a:pt x="872" y="349"/>
                </a:cubicBezTo>
                <a:cubicBezTo>
                  <a:pt x="936" y="393"/>
                  <a:pt x="906" y="380"/>
                  <a:pt x="957" y="396"/>
                </a:cubicBezTo>
                <a:cubicBezTo>
                  <a:pt x="993" y="420"/>
                  <a:pt x="1033" y="432"/>
                  <a:pt x="1070" y="453"/>
                </a:cubicBezTo>
                <a:cubicBezTo>
                  <a:pt x="1162" y="505"/>
                  <a:pt x="1094" y="480"/>
                  <a:pt x="1155" y="500"/>
                </a:cubicBezTo>
                <a:cubicBezTo>
                  <a:pt x="1155" y="500"/>
                  <a:pt x="1174" y="513"/>
                  <a:pt x="1183" y="519"/>
                </a:cubicBezTo>
                <a:cubicBezTo>
                  <a:pt x="1194" y="527"/>
                  <a:pt x="1201" y="540"/>
                  <a:pt x="1212" y="547"/>
                </a:cubicBezTo>
                <a:cubicBezTo>
                  <a:pt x="1230" y="559"/>
                  <a:pt x="1276" y="578"/>
                  <a:pt x="1297" y="585"/>
                </a:cubicBezTo>
                <a:cubicBezTo>
                  <a:pt x="1309" y="604"/>
                  <a:pt x="1326" y="621"/>
                  <a:pt x="1334" y="642"/>
                </a:cubicBezTo>
                <a:cubicBezTo>
                  <a:pt x="1341" y="661"/>
                  <a:pt x="1343" y="681"/>
                  <a:pt x="1353" y="698"/>
                </a:cubicBezTo>
                <a:cubicBezTo>
                  <a:pt x="1410" y="801"/>
                  <a:pt x="1377" y="717"/>
                  <a:pt x="1401" y="783"/>
                </a:cubicBezTo>
                <a:cubicBezTo>
                  <a:pt x="1398" y="793"/>
                  <a:pt x="1400" y="807"/>
                  <a:pt x="1391" y="812"/>
                </a:cubicBezTo>
                <a:cubicBezTo>
                  <a:pt x="1382" y="816"/>
                  <a:pt x="1370" y="809"/>
                  <a:pt x="1363" y="802"/>
                </a:cubicBezTo>
                <a:cubicBezTo>
                  <a:pt x="1253" y="692"/>
                  <a:pt x="1376" y="781"/>
                  <a:pt x="1297" y="727"/>
                </a:cubicBezTo>
                <a:cubicBezTo>
                  <a:pt x="1284" y="690"/>
                  <a:pt x="1278" y="673"/>
                  <a:pt x="1240" y="661"/>
                </a:cubicBezTo>
                <a:cubicBezTo>
                  <a:pt x="1210" y="640"/>
                  <a:pt x="1186" y="615"/>
                  <a:pt x="1155" y="595"/>
                </a:cubicBezTo>
                <a:cubicBezTo>
                  <a:pt x="1127" y="553"/>
                  <a:pt x="1098" y="552"/>
                  <a:pt x="1051" y="538"/>
                </a:cubicBezTo>
                <a:cubicBezTo>
                  <a:pt x="1042" y="532"/>
                  <a:pt x="1033" y="524"/>
                  <a:pt x="1023" y="519"/>
                </a:cubicBezTo>
                <a:cubicBezTo>
                  <a:pt x="1014" y="515"/>
                  <a:pt x="1004" y="515"/>
                  <a:pt x="995" y="510"/>
                </a:cubicBezTo>
                <a:cubicBezTo>
                  <a:pt x="975" y="499"/>
                  <a:pt x="938" y="472"/>
                  <a:pt x="938" y="472"/>
                </a:cubicBezTo>
                <a:cubicBezTo>
                  <a:pt x="935" y="462"/>
                  <a:pt x="936" y="449"/>
                  <a:pt x="928" y="443"/>
                </a:cubicBezTo>
                <a:cubicBezTo>
                  <a:pt x="912" y="432"/>
                  <a:pt x="872" y="425"/>
                  <a:pt x="872" y="425"/>
                </a:cubicBezTo>
                <a:cubicBezTo>
                  <a:pt x="862" y="419"/>
                  <a:pt x="854" y="411"/>
                  <a:pt x="843" y="406"/>
                </a:cubicBezTo>
                <a:cubicBezTo>
                  <a:pt x="825" y="398"/>
                  <a:pt x="787" y="387"/>
                  <a:pt x="787" y="387"/>
                </a:cubicBezTo>
                <a:cubicBezTo>
                  <a:pt x="742" y="358"/>
                  <a:pt x="692" y="336"/>
                  <a:pt x="645" y="311"/>
                </a:cubicBezTo>
                <a:cubicBezTo>
                  <a:pt x="635" y="306"/>
                  <a:pt x="627" y="297"/>
                  <a:pt x="617" y="292"/>
                </a:cubicBezTo>
                <a:cubicBezTo>
                  <a:pt x="599" y="284"/>
                  <a:pt x="560" y="274"/>
                  <a:pt x="560" y="274"/>
                </a:cubicBezTo>
                <a:cubicBezTo>
                  <a:pt x="532" y="255"/>
                  <a:pt x="508" y="246"/>
                  <a:pt x="475" y="236"/>
                </a:cubicBezTo>
                <a:cubicBezTo>
                  <a:pt x="458" y="224"/>
                  <a:pt x="435" y="220"/>
                  <a:pt x="419" y="207"/>
                </a:cubicBezTo>
                <a:cubicBezTo>
                  <a:pt x="410" y="200"/>
                  <a:pt x="409" y="186"/>
                  <a:pt x="400" y="179"/>
                </a:cubicBezTo>
                <a:cubicBezTo>
                  <a:pt x="384" y="167"/>
                  <a:pt x="361" y="169"/>
                  <a:pt x="343" y="160"/>
                </a:cubicBezTo>
                <a:cubicBezTo>
                  <a:pt x="315" y="145"/>
                  <a:pt x="286" y="136"/>
                  <a:pt x="258" y="122"/>
                </a:cubicBezTo>
                <a:cubicBezTo>
                  <a:pt x="193" y="89"/>
                  <a:pt x="121" y="56"/>
                  <a:pt x="50" y="37"/>
                </a:cubicBezTo>
                <a:cubicBezTo>
                  <a:pt x="0" y="5"/>
                  <a:pt x="33" y="24"/>
                  <a:pt x="60" y="0"/>
                </a:cubicBezTo>
                <a:close/>
              </a:path>
            </a:pathLst>
          </a:custGeom>
          <a:solidFill>
            <a:srgbClr val="CC66FF"/>
          </a:soli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66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7" name="Freeform 19"/>
          <p:cNvSpPr>
            <a:spLocks/>
          </p:cNvSpPr>
          <p:nvPr/>
        </p:nvSpPr>
        <p:spPr bwMode="auto">
          <a:xfrm>
            <a:off x="4284663" y="3933825"/>
            <a:ext cx="1323975" cy="661988"/>
          </a:xfrm>
          <a:custGeom>
            <a:avLst/>
            <a:gdLst>
              <a:gd name="T0" fmla="*/ 2147483646 w 1410"/>
              <a:gd name="T1" fmla="*/ 0 h 816"/>
              <a:gd name="T2" fmla="*/ 2147483646 w 1410"/>
              <a:gd name="T3" fmla="*/ 2147483646 h 816"/>
              <a:gd name="T4" fmla="*/ 2147483646 w 1410"/>
              <a:gd name="T5" fmla="*/ 2147483646 h 816"/>
              <a:gd name="T6" fmla="*/ 2147483646 w 1410"/>
              <a:gd name="T7" fmla="*/ 2147483646 h 816"/>
              <a:gd name="T8" fmla="*/ 2147483646 w 1410"/>
              <a:gd name="T9" fmla="*/ 2147483646 h 816"/>
              <a:gd name="T10" fmla="*/ 2147483646 w 1410"/>
              <a:gd name="T11" fmla="*/ 2147483646 h 816"/>
              <a:gd name="T12" fmla="*/ 2147483646 w 1410"/>
              <a:gd name="T13" fmla="*/ 2147483646 h 816"/>
              <a:gd name="T14" fmla="*/ 2147483646 w 1410"/>
              <a:gd name="T15" fmla="*/ 2147483646 h 816"/>
              <a:gd name="T16" fmla="*/ 2147483646 w 1410"/>
              <a:gd name="T17" fmla="*/ 2147483646 h 816"/>
              <a:gd name="T18" fmla="*/ 2147483646 w 1410"/>
              <a:gd name="T19" fmla="*/ 2147483646 h 816"/>
              <a:gd name="T20" fmla="*/ 2147483646 w 1410"/>
              <a:gd name="T21" fmla="*/ 2147483646 h 816"/>
              <a:gd name="T22" fmla="*/ 2147483646 w 1410"/>
              <a:gd name="T23" fmla="*/ 2147483646 h 816"/>
              <a:gd name="T24" fmla="*/ 2147483646 w 1410"/>
              <a:gd name="T25" fmla="*/ 2147483646 h 816"/>
              <a:gd name="T26" fmla="*/ 2147483646 w 1410"/>
              <a:gd name="T27" fmla="*/ 2147483646 h 816"/>
              <a:gd name="T28" fmla="*/ 2147483646 w 1410"/>
              <a:gd name="T29" fmla="*/ 2147483646 h 816"/>
              <a:gd name="T30" fmla="*/ 2147483646 w 1410"/>
              <a:gd name="T31" fmla="*/ 2147483646 h 816"/>
              <a:gd name="T32" fmla="*/ 2147483646 w 1410"/>
              <a:gd name="T33" fmla="*/ 2147483646 h 816"/>
              <a:gd name="T34" fmla="*/ 2147483646 w 1410"/>
              <a:gd name="T35" fmla="*/ 2147483646 h 816"/>
              <a:gd name="T36" fmla="*/ 2147483646 w 1410"/>
              <a:gd name="T37" fmla="*/ 2147483646 h 816"/>
              <a:gd name="T38" fmla="*/ 2147483646 w 1410"/>
              <a:gd name="T39" fmla="*/ 2147483646 h 816"/>
              <a:gd name="T40" fmla="*/ 2147483646 w 1410"/>
              <a:gd name="T41" fmla="*/ 2147483646 h 816"/>
              <a:gd name="T42" fmla="*/ 2147483646 w 1410"/>
              <a:gd name="T43" fmla="*/ 2147483646 h 816"/>
              <a:gd name="T44" fmla="*/ 2147483646 w 1410"/>
              <a:gd name="T45" fmla="*/ 2147483646 h 816"/>
              <a:gd name="T46" fmla="*/ 2147483646 w 1410"/>
              <a:gd name="T47" fmla="*/ 2147483646 h 816"/>
              <a:gd name="T48" fmla="*/ 2147483646 w 1410"/>
              <a:gd name="T49" fmla="*/ 2147483646 h 816"/>
              <a:gd name="T50" fmla="*/ 2147483646 w 1410"/>
              <a:gd name="T51" fmla="*/ 2147483646 h 816"/>
              <a:gd name="T52" fmla="*/ 2147483646 w 1410"/>
              <a:gd name="T53" fmla="*/ 2147483646 h 816"/>
              <a:gd name="T54" fmla="*/ 2147483646 w 1410"/>
              <a:gd name="T55" fmla="*/ 2147483646 h 816"/>
              <a:gd name="T56" fmla="*/ 2147483646 w 1410"/>
              <a:gd name="T57" fmla="*/ 2147483646 h 816"/>
              <a:gd name="T58" fmla="*/ 2147483646 w 1410"/>
              <a:gd name="T59" fmla="*/ 2147483646 h 816"/>
              <a:gd name="T60" fmla="*/ 2147483646 w 1410"/>
              <a:gd name="T61" fmla="*/ 2147483646 h 816"/>
              <a:gd name="T62" fmla="*/ 2147483646 w 1410"/>
              <a:gd name="T63" fmla="*/ 2147483646 h 816"/>
              <a:gd name="T64" fmla="*/ 2147483646 w 1410"/>
              <a:gd name="T65" fmla="*/ 2147483646 h 816"/>
              <a:gd name="T66" fmla="*/ 2147483646 w 1410"/>
              <a:gd name="T67" fmla="*/ 2147483646 h 816"/>
              <a:gd name="T68" fmla="*/ 2147483646 w 1410"/>
              <a:gd name="T69" fmla="*/ 2147483646 h 816"/>
              <a:gd name="T70" fmla="*/ 2147483646 w 1410"/>
              <a:gd name="T71" fmla="*/ 2147483646 h 816"/>
              <a:gd name="T72" fmla="*/ 2147483646 w 1410"/>
              <a:gd name="T73" fmla="*/ 2147483646 h 816"/>
              <a:gd name="T74" fmla="*/ 2147483646 w 1410"/>
              <a:gd name="T75" fmla="*/ 2147483646 h 816"/>
              <a:gd name="T76" fmla="*/ 2147483646 w 1410"/>
              <a:gd name="T77" fmla="*/ 2147483646 h 816"/>
              <a:gd name="T78" fmla="*/ 2147483646 w 1410"/>
              <a:gd name="T79" fmla="*/ 2147483646 h 816"/>
              <a:gd name="T80" fmla="*/ 2147483646 w 1410"/>
              <a:gd name="T81" fmla="*/ 2147483646 h 816"/>
              <a:gd name="T82" fmla="*/ 2147483646 w 1410"/>
              <a:gd name="T83" fmla="*/ 2147483646 h 816"/>
              <a:gd name="T84" fmla="*/ 2147483646 w 1410"/>
              <a:gd name="T85" fmla="*/ 0 h 81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10" h="816">
                <a:moveTo>
                  <a:pt x="60" y="0"/>
                </a:moveTo>
                <a:cubicBezTo>
                  <a:pt x="148" y="14"/>
                  <a:pt x="230" y="49"/>
                  <a:pt x="315" y="75"/>
                </a:cubicBezTo>
                <a:cubicBezTo>
                  <a:pt x="358" y="104"/>
                  <a:pt x="407" y="124"/>
                  <a:pt x="456" y="141"/>
                </a:cubicBezTo>
                <a:cubicBezTo>
                  <a:pt x="466" y="144"/>
                  <a:pt x="475" y="148"/>
                  <a:pt x="485" y="151"/>
                </a:cubicBezTo>
                <a:cubicBezTo>
                  <a:pt x="494" y="154"/>
                  <a:pt x="513" y="160"/>
                  <a:pt x="513" y="160"/>
                </a:cubicBezTo>
                <a:cubicBezTo>
                  <a:pt x="578" y="203"/>
                  <a:pt x="548" y="191"/>
                  <a:pt x="598" y="207"/>
                </a:cubicBezTo>
                <a:cubicBezTo>
                  <a:pt x="616" y="219"/>
                  <a:pt x="638" y="223"/>
                  <a:pt x="655" y="236"/>
                </a:cubicBezTo>
                <a:cubicBezTo>
                  <a:pt x="664" y="243"/>
                  <a:pt x="664" y="257"/>
                  <a:pt x="673" y="264"/>
                </a:cubicBezTo>
                <a:cubicBezTo>
                  <a:pt x="681" y="270"/>
                  <a:pt x="693" y="269"/>
                  <a:pt x="702" y="274"/>
                </a:cubicBezTo>
                <a:cubicBezTo>
                  <a:pt x="732" y="289"/>
                  <a:pt x="755" y="301"/>
                  <a:pt x="787" y="311"/>
                </a:cubicBezTo>
                <a:cubicBezTo>
                  <a:pt x="815" y="330"/>
                  <a:pt x="839" y="339"/>
                  <a:pt x="872" y="349"/>
                </a:cubicBezTo>
                <a:cubicBezTo>
                  <a:pt x="936" y="393"/>
                  <a:pt x="906" y="380"/>
                  <a:pt x="957" y="396"/>
                </a:cubicBezTo>
                <a:cubicBezTo>
                  <a:pt x="993" y="420"/>
                  <a:pt x="1033" y="432"/>
                  <a:pt x="1070" y="453"/>
                </a:cubicBezTo>
                <a:cubicBezTo>
                  <a:pt x="1162" y="505"/>
                  <a:pt x="1094" y="480"/>
                  <a:pt x="1155" y="500"/>
                </a:cubicBezTo>
                <a:cubicBezTo>
                  <a:pt x="1155" y="500"/>
                  <a:pt x="1174" y="513"/>
                  <a:pt x="1183" y="519"/>
                </a:cubicBezTo>
                <a:cubicBezTo>
                  <a:pt x="1194" y="527"/>
                  <a:pt x="1201" y="540"/>
                  <a:pt x="1212" y="547"/>
                </a:cubicBezTo>
                <a:cubicBezTo>
                  <a:pt x="1230" y="559"/>
                  <a:pt x="1276" y="578"/>
                  <a:pt x="1297" y="585"/>
                </a:cubicBezTo>
                <a:cubicBezTo>
                  <a:pt x="1309" y="604"/>
                  <a:pt x="1326" y="621"/>
                  <a:pt x="1334" y="642"/>
                </a:cubicBezTo>
                <a:cubicBezTo>
                  <a:pt x="1341" y="661"/>
                  <a:pt x="1343" y="681"/>
                  <a:pt x="1353" y="698"/>
                </a:cubicBezTo>
                <a:cubicBezTo>
                  <a:pt x="1410" y="801"/>
                  <a:pt x="1377" y="717"/>
                  <a:pt x="1401" y="783"/>
                </a:cubicBezTo>
                <a:cubicBezTo>
                  <a:pt x="1398" y="793"/>
                  <a:pt x="1400" y="807"/>
                  <a:pt x="1391" y="812"/>
                </a:cubicBezTo>
                <a:cubicBezTo>
                  <a:pt x="1382" y="816"/>
                  <a:pt x="1370" y="809"/>
                  <a:pt x="1363" y="802"/>
                </a:cubicBezTo>
                <a:cubicBezTo>
                  <a:pt x="1253" y="692"/>
                  <a:pt x="1376" y="781"/>
                  <a:pt x="1297" y="727"/>
                </a:cubicBezTo>
                <a:cubicBezTo>
                  <a:pt x="1284" y="690"/>
                  <a:pt x="1278" y="673"/>
                  <a:pt x="1240" y="661"/>
                </a:cubicBezTo>
                <a:cubicBezTo>
                  <a:pt x="1210" y="640"/>
                  <a:pt x="1186" y="615"/>
                  <a:pt x="1155" y="595"/>
                </a:cubicBezTo>
                <a:cubicBezTo>
                  <a:pt x="1127" y="553"/>
                  <a:pt x="1098" y="552"/>
                  <a:pt x="1051" y="538"/>
                </a:cubicBezTo>
                <a:cubicBezTo>
                  <a:pt x="1042" y="532"/>
                  <a:pt x="1033" y="524"/>
                  <a:pt x="1023" y="519"/>
                </a:cubicBezTo>
                <a:cubicBezTo>
                  <a:pt x="1014" y="515"/>
                  <a:pt x="1004" y="515"/>
                  <a:pt x="995" y="510"/>
                </a:cubicBezTo>
                <a:cubicBezTo>
                  <a:pt x="975" y="499"/>
                  <a:pt x="938" y="472"/>
                  <a:pt x="938" y="472"/>
                </a:cubicBezTo>
                <a:cubicBezTo>
                  <a:pt x="935" y="462"/>
                  <a:pt x="936" y="449"/>
                  <a:pt x="928" y="443"/>
                </a:cubicBezTo>
                <a:cubicBezTo>
                  <a:pt x="912" y="432"/>
                  <a:pt x="872" y="425"/>
                  <a:pt x="872" y="425"/>
                </a:cubicBezTo>
                <a:cubicBezTo>
                  <a:pt x="862" y="419"/>
                  <a:pt x="854" y="411"/>
                  <a:pt x="843" y="406"/>
                </a:cubicBezTo>
                <a:cubicBezTo>
                  <a:pt x="825" y="398"/>
                  <a:pt x="787" y="387"/>
                  <a:pt x="787" y="387"/>
                </a:cubicBezTo>
                <a:cubicBezTo>
                  <a:pt x="742" y="358"/>
                  <a:pt x="692" y="336"/>
                  <a:pt x="645" y="311"/>
                </a:cubicBezTo>
                <a:cubicBezTo>
                  <a:pt x="635" y="306"/>
                  <a:pt x="627" y="297"/>
                  <a:pt x="617" y="292"/>
                </a:cubicBezTo>
                <a:cubicBezTo>
                  <a:pt x="599" y="284"/>
                  <a:pt x="560" y="274"/>
                  <a:pt x="560" y="274"/>
                </a:cubicBezTo>
                <a:cubicBezTo>
                  <a:pt x="532" y="255"/>
                  <a:pt x="508" y="246"/>
                  <a:pt x="475" y="236"/>
                </a:cubicBezTo>
                <a:cubicBezTo>
                  <a:pt x="458" y="224"/>
                  <a:pt x="435" y="220"/>
                  <a:pt x="419" y="207"/>
                </a:cubicBezTo>
                <a:cubicBezTo>
                  <a:pt x="410" y="200"/>
                  <a:pt x="409" y="186"/>
                  <a:pt x="400" y="179"/>
                </a:cubicBezTo>
                <a:cubicBezTo>
                  <a:pt x="384" y="167"/>
                  <a:pt x="361" y="169"/>
                  <a:pt x="343" y="160"/>
                </a:cubicBezTo>
                <a:cubicBezTo>
                  <a:pt x="315" y="145"/>
                  <a:pt x="286" y="136"/>
                  <a:pt x="258" y="122"/>
                </a:cubicBezTo>
                <a:cubicBezTo>
                  <a:pt x="193" y="89"/>
                  <a:pt x="121" y="56"/>
                  <a:pt x="50" y="37"/>
                </a:cubicBezTo>
                <a:cubicBezTo>
                  <a:pt x="0" y="5"/>
                  <a:pt x="33" y="24"/>
                  <a:pt x="60" y="0"/>
                </a:cubicBezTo>
                <a:close/>
              </a:path>
            </a:pathLst>
          </a:custGeom>
          <a:solidFill>
            <a:srgbClr val="CC66FF"/>
          </a:soli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C66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8" name="Oval 20"/>
          <p:cNvSpPr>
            <a:spLocks noChangeArrowheads="1"/>
          </p:cNvSpPr>
          <p:nvPr/>
        </p:nvSpPr>
        <p:spPr bwMode="auto">
          <a:xfrm>
            <a:off x="4284663" y="3343275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69" name="Oval 21"/>
          <p:cNvSpPr>
            <a:spLocks noChangeArrowheads="1"/>
          </p:cNvSpPr>
          <p:nvPr/>
        </p:nvSpPr>
        <p:spPr bwMode="auto">
          <a:xfrm>
            <a:off x="4500563" y="3414713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70" name="Oval 22"/>
          <p:cNvSpPr>
            <a:spLocks noChangeArrowheads="1"/>
          </p:cNvSpPr>
          <p:nvPr/>
        </p:nvSpPr>
        <p:spPr bwMode="auto">
          <a:xfrm>
            <a:off x="4702175" y="3502025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71" name="Oval 23"/>
          <p:cNvSpPr>
            <a:spLocks noChangeArrowheads="1"/>
          </p:cNvSpPr>
          <p:nvPr/>
        </p:nvSpPr>
        <p:spPr bwMode="auto">
          <a:xfrm>
            <a:off x="4903788" y="3603625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72" name="Oval 24"/>
          <p:cNvSpPr>
            <a:spLocks noChangeArrowheads="1"/>
          </p:cNvSpPr>
          <p:nvPr/>
        </p:nvSpPr>
        <p:spPr bwMode="auto">
          <a:xfrm>
            <a:off x="5076825" y="3703638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73" name="Oval 25"/>
          <p:cNvSpPr>
            <a:spLocks noChangeArrowheads="1"/>
          </p:cNvSpPr>
          <p:nvPr/>
        </p:nvSpPr>
        <p:spPr bwMode="auto">
          <a:xfrm>
            <a:off x="5264150" y="3819525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74" name="Oval 26"/>
          <p:cNvSpPr>
            <a:spLocks noChangeArrowheads="1"/>
          </p:cNvSpPr>
          <p:nvPr/>
        </p:nvSpPr>
        <p:spPr bwMode="auto">
          <a:xfrm>
            <a:off x="5465763" y="3919538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75" name="Oval 27"/>
          <p:cNvSpPr>
            <a:spLocks noChangeArrowheads="1"/>
          </p:cNvSpPr>
          <p:nvPr/>
        </p:nvSpPr>
        <p:spPr bwMode="auto">
          <a:xfrm>
            <a:off x="5681663" y="4021138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76" name="Oval 28"/>
          <p:cNvSpPr>
            <a:spLocks noChangeArrowheads="1"/>
          </p:cNvSpPr>
          <p:nvPr/>
        </p:nvSpPr>
        <p:spPr bwMode="auto">
          <a:xfrm>
            <a:off x="5897563" y="4135438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77" name="Oval 29"/>
          <p:cNvSpPr>
            <a:spLocks noChangeArrowheads="1"/>
          </p:cNvSpPr>
          <p:nvPr/>
        </p:nvSpPr>
        <p:spPr bwMode="auto">
          <a:xfrm>
            <a:off x="6099175" y="4251325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78" name="Oval 30"/>
          <p:cNvSpPr>
            <a:spLocks noChangeArrowheads="1"/>
          </p:cNvSpPr>
          <p:nvPr/>
        </p:nvSpPr>
        <p:spPr bwMode="auto">
          <a:xfrm>
            <a:off x="6272213" y="4424363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79" name="Oval 31"/>
          <p:cNvSpPr>
            <a:spLocks noChangeArrowheads="1"/>
          </p:cNvSpPr>
          <p:nvPr/>
        </p:nvSpPr>
        <p:spPr bwMode="auto">
          <a:xfrm>
            <a:off x="6127750" y="4408488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80" name="Oval 32"/>
          <p:cNvSpPr>
            <a:spLocks noChangeArrowheads="1"/>
          </p:cNvSpPr>
          <p:nvPr/>
        </p:nvSpPr>
        <p:spPr bwMode="auto">
          <a:xfrm>
            <a:off x="5938838" y="4265613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81" name="Oval 33"/>
          <p:cNvSpPr>
            <a:spLocks noChangeArrowheads="1"/>
          </p:cNvSpPr>
          <p:nvPr/>
        </p:nvSpPr>
        <p:spPr bwMode="auto">
          <a:xfrm>
            <a:off x="5724525" y="4135438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82" name="Oval 34"/>
          <p:cNvSpPr>
            <a:spLocks noChangeArrowheads="1"/>
          </p:cNvSpPr>
          <p:nvPr/>
        </p:nvSpPr>
        <p:spPr bwMode="auto">
          <a:xfrm>
            <a:off x="5537200" y="4019550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83" name="Oval 35"/>
          <p:cNvSpPr>
            <a:spLocks noChangeArrowheads="1"/>
          </p:cNvSpPr>
          <p:nvPr/>
        </p:nvSpPr>
        <p:spPr bwMode="auto">
          <a:xfrm>
            <a:off x="5321300" y="3919538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84" name="Oval 36"/>
          <p:cNvSpPr>
            <a:spLocks noChangeArrowheads="1"/>
          </p:cNvSpPr>
          <p:nvPr/>
        </p:nvSpPr>
        <p:spPr bwMode="auto">
          <a:xfrm>
            <a:off x="5119688" y="3819525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85" name="Oval 37"/>
          <p:cNvSpPr>
            <a:spLocks noChangeArrowheads="1"/>
          </p:cNvSpPr>
          <p:nvPr/>
        </p:nvSpPr>
        <p:spPr bwMode="auto">
          <a:xfrm>
            <a:off x="4916488" y="3732213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86" name="Oval 38"/>
          <p:cNvSpPr>
            <a:spLocks noChangeArrowheads="1"/>
          </p:cNvSpPr>
          <p:nvPr/>
        </p:nvSpPr>
        <p:spPr bwMode="auto">
          <a:xfrm>
            <a:off x="4730750" y="3630613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87" name="Oval 39"/>
          <p:cNvSpPr>
            <a:spLocks noChangeArrowheads="1"/>
          </p:cNvSpPr>
          <p:nvPr/>
        </p:nvSpPr>
        <p:spPr bwMode="auto">
          <a:xfrm>
            <a:off x="4572000" y="3559175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88" name="Oval 40"/>
          <p:cNvSpPr>
            <a:spLocks noChangeArrowheads="1"/>
          </p:cNvSpPr>
          <p:nvPr/>
        </p:nvSpPr>
        <p:spPr bwMode="auto">
          <a:xfrm>
            <a:off x="4370388" y="3473450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89" name="Oval 41"/>
          <p:cNvSpPr>
            <a:spLocks noChangeArrowheads="1"/>
          </p:cNvSpPr>
          <p:nvPr/>
        </p:nvSpPr>
        <p:spPr bwMode="auto">
          <a:xfrm>
            <a:off x="4256088" y="3544888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90" name="Oval 42"/>
          <p:cNvSpPr>
            <a:spLocks noChangeArrowheads="1"/>
          </p:cNvSpPr>
          <p:nvPr/>
        </p:nvSpPr>
        <p:spPr bwMode="auto">
          <a:xfrm>
            <a:off x="4443413" y="3602038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91" name="Oval 43"/>
          <p:cNvSpPr>
            <a:spLocks noChangeArrowheads="1"/>
          </p:cNvSpPr>
          <p:nvPr/>
        </p:nvSpPr>
        <p:spPr bwMode="auto">
          <a:xfrm>
            <a:off x="4614863" y="3675063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92" name="Oval 44"/>
          <p:cNvSpPr>
            <a:spLocks noChangeArrowheads="1"/>
          </p:cNvSpPr>
          <p:nvPr/>
        </p:nvSpPr>
        <p:spPr bwMode="auto">
          <a:xfrm>
            <a:off x="4802188" y="3762375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93" name="Oval 45"/>
          <p:cNvSpPr>
            <a:spLocks noChangeArrowheads="1"/>
          </p:cNvSpPr>
          <p:nvPr/>
        </p:nvSpPr>
        <p:spPr bwMode="auto">
          <a:xfrm>
            <a:off x="4989513" y="3863975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94" name="Oval 46"/>
          <p:cNvSpPr>
            <a:spLocks noChangeArrowheads="1"/>
          </p:cNvSpPr>
          <p:nvPr/>
        </p:nvSpPr>
        <p:spPr bwMode="auto">
          <a:xfrm>
            <a:off x="5192713" y="3949700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95" name="Oval 47"/>
          <p:cNvSpPr>
            <a:spLocks noChangeArrowheads="1"/>
          </p:cNvSpPr>
          <p:nvPr/>
        </p:nvSpPr>
        <p:spPr bwMode="auto">
          <a:xfrm>
            <a:off x="5408613" y="4065588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96" name="Oval 48"/>
          <p:cNvSpPr>
            <a:spLocks noChangeArrowheads="1"/>
          </p:cNvSpPr>
          <p:nvPr/>
        </p:nvSpPr>
        <p:spPr bwMode="auto">
          <a:xfrm>
            <a:off x="5580063" y="4151313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97" name="Oval 49"/>
          <p:cNvSpPr>
            <a:spLocks noChangeArrowheads="1"/>
          </p:cNvSpPr>
          <p:nvPr/>
        </p:nvSpPr>
        <p:spPr bwMode="auto">
          <a:xfrm>
            <a:off x="5753100" y="4251325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98" name="Oval 50"/>
          <p:cNvSpPr>
            <a:spLocks noChangeArrowheads="1"/>
          </p:cNvSpPr>
          <p:nvPr/>
        </p:nvSpPr>
        <p:spPr bwMode="auto">
          <a:xfrm>
            <a:off x="5940425" y="4424363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99" name="Oval 51"/>
          <p:cNvSpPr>
            <a:spLocks noChangeArrowheads="1"/>
          </p:cNvSpPr>
          <p:nvPr/>
        </p:nvSpPr>
        <p:spPr bwMode="auto">
          <a:xfrm>
            <a:off x="5970588" y="4554538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00" name="Oval 52"/>
          <p:cNvSpPr>
            <a:spLocks noChangeArrowheads="1"/>
          </p:cNvSpPr>
          <p:nvPr/>
        </p:nvSpPr>
        <p:spPr bwMode="auto">
          <a:xfrm>
            <a:off x="5810250" y="4365625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01" name="Oval 53"/>
          <p:cNvSpPr>
            <a:spLocks noChangeArrowheads="1"/>
          </p:cNvSpPr>
          <p:nvPr/>
        </p:nvSpPr>
        <p:spPr bwMode="auto">
          <a:xfrm>
            <a:off x="5622925" y="4249738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02" name="Oval 54"/>
          <p:cNvSpPr>
            <a:spLocks noChangeArrowheads="1"/>
          </p:cNvSpPr>
          <p:nvPr/>
        </p:nvSpPr>
        <p:spPr bwMode="auto">
          <a:xfrm>
            <a:off x="5449888" y="4149725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03" name="Oval 55"/>
          <p:cNvSpPr>
            <a:spLocks noChangeArrowheads="1"/>
          </p:cNvSpPr>
          <p:nvPr/>
        </p:nvSpPr>
        <p:spPr bwMode="auto">
          <a:xfrm>
            <a:off x="5264150" y="4049713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04" name="Oval 56"/>
          <p:cNvSpPr>
            <a:spLocks noChangeArrowheads="1"/>
          </p:cNvSpPr>
          <p:nvPr/>
        </p:nvSpPr>
        <p:spPr bwMode="auto">
          <a:xfrm>
            <a:off x="5062538" y="3962400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05" name="Oval 57"/>
          <p:cNvSpPr>
            <a:spLocks noChangeArrowheads="1"/>
          </p:cNvSpPr>
          <p:nvPr/>
        </p:nvSpPr>
        <p:spPr bwMode="auto">
          <a:xfrm>
            <a:off x="4845050" y="3862388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06" name="Oval 58"/>
          <p:cNvSpPr>
            <a:spLocks noChangeArrowheads="1"/>
          </p:cNvSpPr>
          <p:nvPr/>
        </p:nvSpPr>
        <p:spPr bwMode="auto">
          <a:xfrm>
            <a:off x="4672013" y="3775075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07" name="Oval 59"/>
          <p:cNvSpPr>
            <a:spLocks noChangeArrowheads="1"/>
          </p:cNvSpPr>
          <p:nvPr/>
        </p:nvSpPr>
        <p:spPr bwMode="auto">
          <a:xfrm>
            <a:off x="4500563" y="3703638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08" name="Oval 60"/>
          <p:cNvSpPr>
            <a:spLocks noChangeArrowheads="1"/>
          </p:cNvSpPr>
          <p:nvPr/>
        </p:nvSpPr>
        <p:spPr bwMode="auto">
          <a:xfrm>
            <a:off x="4327525" y="3630613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09" name="Oval 61"/>
          <p:cNvSpPr>
            <a:spLocks noChangeArrowheads="1"/>
          </p:cNvSpPr>
          <p:nvPr/>
        </p:nvSpPr>
        <p:spPr bwMode="auto">
          <a:xfrm>
            <a:off x="4211638" y="3703638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10" name="Oval 62"/>
          <p:cNvSpPr>
            <a:spLocks noChangeArrowheads="1"/>
          </p:cNvSpPr>
          <p:nvPr/>
        </p:nvSpPr>
        <p:spPr bwMode="auto">
          <a:xfrm>
            <a:off x="4427538" y="3776663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11" name="Oval 63"/>
          <p:cNvSpPr>
            <a:spLocks noChangeArrowheads="1"/>
          </p:cNvSpPr>
          <p:nvPr/>
        </p:nvSpPr>
        <p:spPr bwMode="auto">
          <a:xfrm>
            <a:off x="4657725" y="3862388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12" name="Oval 64"/>
          <p:cNvSpPr>
            <a:spLocks noChangeArrowheads="1"/>
          </p:cNvSpPr>
          <p:nvPr/>
        </p:nvSpPr>
        <p:spPr bwMode="auto">
          <a:xfrm>
            <a:off x="4875213" y="3978275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13" name="Oval 65"/>
          <p:cNvSpPr>
            <a:spLocks noChangeArrowheads="1"/>
          </p:cNvSpPr>
          <p:nvPr/>
        </p:nvSpPr>
        <p:spPr bwMode="auto">
          <a:xfrm>
            <a:off x="5105400" y="4064000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14" name="Oval 66"/>
          <p:cNvSpPr>
            <a:spLocks noChangeArrowheads="1"/>
          </p:cNvSpPr>
          <p:nvPr/>
        </p:nvSpPr>
        <p:spPr bwMode="auto">
          <a:xfrm>
            <a:off x="5292725" y="4165600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15" name="Oval 67"/>
          <p:cNvSpPr>
            <a:spLocks noChangeArrowheads="1"/>
          </p:cNvSpPr>
          <p:nvPr/>
        </p:nvSpPr>
        <p:spPr bwMode="auto">
          <a:xfrm>
            <a:off x="5494338" y="4265613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16" name="Oval 68"/>
          <p:cNvSpPr>
            <a:spLocks noChangeArrowheads="1"/>
          </p:cNvSpPr>
          <p:nvPr/>
        </p:nvSpPr>
        <p:spPr bwMode="auto">
          <a:xfrm>
            <a:off x="5651500" y="4351338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17" name="Oval 69"/>
          <p:cNvSpPr>
            <a:spLocks noChangeArrowheads="1"/>
          </p:cNvSpPr>
          <p:nvPr/>
        </p:nvSpPr>
        <p:spPr bwMode="auto">
          <a:xfrm>
            <a:off x="5795963" y="4481513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18" name="Oval 70"/>
          <p:cNvSpPr>
            <a:spLocks noChangeArrowheads="1"/>
          </p:cNvSpPr>
          <p:nvPr/>
        </p:nvSpPr>
        <p:spPr bwMode="auto">
          <a:xfrm>
            <a:off x="6257925" y="4567238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19" name="Oval 71"/>
          <p:cNvSpPr>
            <a:spLocks noChangeArrowheads="1"/>
          </p:cNvSpPr>
          <p:nvPr/>
        </p:nvSpPr>
        <p:spPr bwMode="auto">
          <a:xfrm>
            <a:off x="5783263" y="4597400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20" name="Oval 72"/>
          <p:cNvSpPr>
            <a:spLocks noChangeArrowheads="1"/>
          </p:cNvSpPr>
          <p:nvPr/>
        </p:nvSpPr>
        <p:spPr bwMode="auto">
          <a:xfrm>
            <a:off x="5665788" y="4465638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21" name="Oval 73"/>
          <p:cNvSpPr>
            <a:spLocks noChangeArrowheads="1"/>
          </p:cNvSpPr>
          <p:nvPr/>
        </p:nvSpPr>
        <p:spPr bwMode="auto">
          <a:xfrm>
            <a:off x="5537200" y="4351338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22" name="Oval 74"/>
          <p:cNvSpPr>
            <a:spLocks noChangeArrowheads="1"/>
          </p:cNvSpPr>
          <p:nvPr/>
        </p:nvSpPr>
        <p:spPr bwMode="auto">
          <a:xfrm>
            <a:off x="5349875" y="4251325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23" name="Oval 75"/>
          <p:cNvSpPr>
            <a:spLocks noChangeArrowheads="1"/>
          </p:cNvSpPr>
          <p:nvPr/>
        </p:nvSpPr>
        <p:spPr bwMode="auto">
          <a:xfrm>
            <a:off x="5162550" y="4149725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24" name="Oval 76"/>
          <p:cNvSpPr>
            <a:spLocks noChangeArrowheads="1"/>
          </p:cNvSpPr>
          <p:nvPr/>
        </p:nvSpPr>
        <p:spPr bwMode="auto">
          <a:xfrm>
            <a:off x="4960938" y="4078288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25" name="Oval 77"/>
          <p:cNvSpPr>
            <a:spLocks noChangeArrowheads="1"/>
          </p:cNvSpPr>
          <p:nvPr/>
        </p:nvSpPr>
        <p:spPr bwMode="auto">
          <a:xfrm>
            <a:off x="4716463" y="3962400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26" name="Oval 78"/>
          <p:cNvSpPr>
            <a:spLocks noChangeArrowheads="1"/>
          </p:cNvSpPr>
          <p:nvPr/>
        </p:nvSpPr>
        <p:spPr bwMode="auto">
          <a:xfrm>
            <a:off x="4500563" y="3876675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27" name="Oval 79"/>
          <p:cNvSpPr>
            <a:spLocks noChangeArrowheads="1"/>
          </p:cNvSpPr>
          <p:nvPr/>
        </p:nvSpPr>
        <p:spPr bwMode="auto">
          <a:xfrm>
            <a:off x="4284663" y="3790950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28" name="Oval 80"/>
          <p:cNvSpPr>
            <a:spLocks noChangeArrowheads="1"/>
          </p:cNvSpPr>
          <p:nvPr/>
        </p:nvSpPr>
        <p:spPr bwMode="auto">
          <a:xfrm>
            <a:off x="4356100" y="3919538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29" name="Oval 81"/>
          <p:cNvSpPr>
            <a:spLocks noChangeArrowheads="1"/>
          </p:cNvSpPr>
          <p:nvPr/>
        </p:nvSpPr>
        <p:spPr bwMode="auto">
          <a:xfrm>
            <a:off x="4572000" y="3990975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30" name="Oval 82"/>
          <p:cNvSpPr>
            <a:spLocks noChangeArrowheads="1"/>
          </p:cNvSpPr>
          <p:nvPr/>
        </p:nvSpPr>
        <p:spPr bwMode="auto">
          <a:xfrm>
            <a:off x="4787900" y="4076700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31" name="Oval 83"/>
          <p:cNvSpPr>
            <a:spLocks noChangeArrowheads="1"/>
          </p:cNvSpPr>
          <p:nvPr/>
        </p:nvSpPr>
        <p:spPr bwMode="auto">
          <a:xfrm>
            <a:off x="5019675" y="4179888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32" name="Oval 84"/>
          <p:cNvSpPr>
            <a:spLocks noChangeArrowheads="1"/>
          </p:cNvSpPr>
          <p:nvPr/>
        </p:nvSpPr>
        <p:spPr bwMode="auto">
          <a:xfrm>
            <a:off x="5219700" y="4279900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33" name="Oval 85"/>
          <p:cNvSpPr>
            <a:spLocks noChangeArrowheads="1"/>
          </p:cNvSpPr>
          <p:nvPr/>
        </p:nvSpPr>
        <p:spPr bwMode="auto">
          <a:xfrm>
            <a:off x="5435600" y="4394200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34" name="Oval 86"/>
          <p:cNvSpPr>
            <a:spLocks noChangeArrowheads="1"/>
          </p:cNvSpPr>
          <p:nvPr/>
        </p:nvSpPr>
        <p:spPr bwMode="auto">
          <a:xfrm>
            <a:off x="5494338" y="4510088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35" name="Oval 87"/>
          <p:cNvSpPr>
            <a:spLocks noChangeArrowheads="1"/>
          </p:cNvSpPr>
          <p:nvPr/>
        </p:nvSpPr>
        <p:spPr bwMode="auto">
          <a:xfrm>
            <a:off x="5292725" y="4379913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36" name="Oval 88"/>
          <p:cNvSpPr>
            <a:spLocks noChangeArrowheads="1"/>
          </p:cNvSpPr>
          <p:nvPr/>
        </p:nvSpPr>
        <p:spPr bwMode="auto">
          <a:xfrm>
            <a:off x="5076825" y="4279900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37" name="Oval 89"/>
          <p:cNvSpPr>
            <a:spLocks noChangeArrowheads="1"/>
          </p:cNvSpPr>
          <p:nvPr/>
        </p:nvSpPr>
        <p:spPr bwMode="auto">
          <a:xfrm>
            <a:off x="4859338" y="4178300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38" name="Oval 90"/>
          <p:cNvSpPr>
            <a:spLocks noChangeArrowheads="1"/>
          </p:cNvSpPr>
          <p:nvPr/>
        </p:nvSpPr>
        <p:spPr bwMode="auto">
          <a:xfrm>
            <a:off x="4654550" y="4064000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39" name="Oval 91"/>
          <p:cNvSpPr>
            <a:spLocks noChangeArrowheads="1"/>
          </p:cNvSpPr>
          <p:nvPr/>
        </p:nvSpPr>
        <p:spPr bwMode="auto">
          <a:xfrm>
            <a:off x="4429125" y="3990975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40" name="Oval 92"/>
          <p:cNvSpPr>
            <a:spLocks noChangeArrowheads="1"/>
          </p:cNvSpPr>
          <p:nvPr/>
        </p:nvSpPr>
        <p:spPr bwMode="auto">
          <a:xfrm>
            <a:off x="2051050" y="3487738"/>
            <a:ext cx="288925" cy="2873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B259D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41" name="Oval 93"/>
          <p:cNvSpPr>
            <a:spLocks noChangeArrowheads="1"/>
          </p:cNvSpPr>
          <p:nvPr/>
        </p:nvSpPr>
        <p:spPr bwMode="auto">
          <a:xfrm>
            <a:off x="3635375" y="3271838"/>
            <a:ext cx="288925" cy="2873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B259D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42" name="Oval 94"/>
          <p:cNvSpPr>
            <a:spLocks noChangeArrowheads="1"/>
          </p:cNvSpPr>
          <p:nvPr/>
        </p:nvSpPr>
        <p:spPr bwMode="auto">
          <a:xfrm>
            <a:off x="2627313" y="4640263"/>
            <a:ext cx="288925" cy="2873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B259D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43" name="Oval 95"/>
          <p:cNvSpPr>
            <a:spLocks noChangeArrowheads="1"/>
          </p:cNvSpPr>
          <p:nvPr/>
        </p:nvSpPr>
        <p:spPr bwMode="auto">
          <a:xfrm>
            <a:off x="2195513" y="2622550"/>
            <a:ext cx="288925" cy="2873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B259D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44" name="Oval 96"/>
          <p:cNvSpPr>
            <a:spLocks noChangeArrowheads="1"/>
          </p:cNvSpPr>
          <p:nvPr/>
        </p:nvSpPr>
        <p:spPr bwMode="auto">
          <a:xfrm>
            <a:off x="7235825" y="3630613"/>
            <a:ext cx="288925" cy="2873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B259D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45" name="Oval 97"/>
          <p:cNvSpPr>
            <a:spLocks noChangeArrowheads="1"/>
          </p:cNvSpPr>
          <p:nvPr/>
        </p:nvSpPr>
        <p:spPr bwMode="auto">
          <a:xfrm>
            <a:off x="7451725" y="2479675"/>
            <a:ext cx="288925" cy="2873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B259D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46" name="Oval 98"/>
          <p:cNvSpPr>
            <a:spLocks noChangeArrowheads="1"/>
          </p:cNvSpPr>
          <p:nvPr/>
        </p:nvSpPr>
        <p:spPr bwMode="auto">
          <a:xfrm>
            <a:off x="4356100" y="2838450"/>
            <a:ext cx="288925" cy="2873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B259D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47" name="Oval 99"/>
          <p:cNvSpPr>
            <a:spLocks noChangeArrowheads="1"/>
          </p:cNvSpPr>
          <p:nvPr/>
        </p:nvSpPr>
        <p:spPr bwMode="auto">
          <a:xfrm>
            <a:off x="6515100" y="4856163"/>
            <a:ext cx="288925" cy="2873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B259D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48" name="Oval 100"/>
          <p:cNvSpPr>
            <a:spLocks noChangeArrowheads="1"/>
          </p:cNvSpPr>
          <p:nvPr/>
        </p:nvSpPr>
        <p:spPr bwMode="auto">
          <a:xfrm>
            <a:off x="7091363" y="4638675"/>
            <a:ext cx="288925" cy="2873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B259D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49" name="Oval 101"/>
          <p:cNvSpPr>
            <a:spLocks noChangeArrowheads="1"/>
          </p:cNvSpPr>
          <p:nvPr/>
        </p:nvSpPr>
        <p:spPr bwMode="auto">
          <a:xfrm>
            <a:off x="4714875" y="5432425"/>
            <a:ext cx="288925" cy="2873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B259D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50" name="Oval 102"/>
          <p:cNvSpPr>
            <a:spLocks noChangeArrowheads="1"/>
          </p:cNvSpPr>
          <p:nvPr/>
        </p:nvSpPr>
        <p:spPr bwMode="auto">
          <a:xfrm>
            <a:off x="4354513" y="5214938"/>
            <a:ext cx="288925" cy="2873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B259D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51" name="Oval 103"/>
          <p:cNvSpPr>
            <a:spLocks noChangeArrowheads="1"/>
          </p:cNvSpPr>
          <p:nvPr/>
        </p:nvSpPr>
        <p:spPr bwMode="auto">
          <a:xfrm>
            <a:off x="3203575" y="4135438"/>
            <a:ext cx="792163" cy="576262"/>
          </a:xfrm>
          <a:prstGeom prst="ellipse">
            <a:avLst/>
          </a:prstGeom>
          <a:solidFill>
            <a:srgbClr val="00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52" name="Oval 104"/>
          <p:cNvSpPr>
            <a:spLocks noChangeArrowheads="1"/>
          </p:cNvSpPr>
          <p:nvPr/>
        </p:nvSpPr>
        <p:spPr bwMode="auto">
          <a:xfrm>
            <a:off x="4284663" y="4422775"/>
            <a:ext cx="792162" cy="576263"/>
          </a:xfrm>
          <a:prstGeom prst="ellipse">
            <a:avLst/>
          </a:prstGeom>
          <a:solidFill>
            <a:srgbClr val="009900"/>
          </a:solidFill>
          <a:ln>
            <a:noFill/>
          </a:ln>
          <a:effectLst>
            <a:prstShdw prst="shdw17" dist="17961" dir="2700000">
              <a:srgbClr val="005C00"/>
            </a:prst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FFCCCC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53" name="Oval 105"/>
          <p:cNvSpPr>
            <a:spLocks noChangeArrowheads="1"/>
          </p:cNvSpPr>
          <p:nvPr/>
        </p:nvSpPr>
        <p:spPr bwMode="auto">
          <a:xfrm>
            <a:off x="6300788" y="5273675"/>
            <a:ext cx="792162" cy="576263"/>
          </a:xfrm>
          <a:prstGeom prst="ellipse">
            <a:avLst/>
          </a:prstGeom>
          <a:solidFill>
            <a:srgbClr val="009900"/>
          </a:solidFill>
          <a:ln>
            <a:noFill/>
          </a:ln>
          <a:effectLst>
            <a:prstShdw prst="shdw17" dist="17961" dir="2700000">
              <a:srgbClr val="005C00"/>
            </a:prst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FFCCCC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54" name="Oval 106"/>
          <p:cNvSpPr>
            <a:spLocks noChangeArrowheads="1"/>
          </p:cNvSpPr>
          <p:nvPr/>
        </p:nvSpPr>
        <p:spPr bwMode="auto">
          <a:xfrm>
            <a:off x="4283075" y="4221163"/>
            <a:ext cx="288925" cy="2873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B259D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55" name="Oval 107"/>
          <p:cNvSpPr>
            <a:spLocks noChangeArrowheads="1"/>
          </p:cNvSpPr>
          <p:nvPr/>
        </p:nvSpPr>
        <p:spPr bwMode="auto">
          <a:xfrm>
            <a:off x="5003800" y="4567238"/>
            <a:ext cx="288925" cy="2873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B259D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3D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CC00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56" name="AutoShape 108"/>
          <p:cNvSpPr>
            <a:spLocks noChangeArrowheads="1"/>
          </p:cNvSpPr>
          <p:nvPr/>
        </p:nvSpPr>
        <p:spPr bwMode="auto">
          <a:xfrm rot="-5400000">
            <a:off x="719137" y="3235326"/>
            <a:ext cx="144463" cy="360362"/>
          </a:xfrm>
          <a:prstGeom prst="can">
            <a:avLst>
              <a:gd name="adj" fmla="val 62362"/>
            </a:avLst>
          </a:prstGeom>
          <a:gradFill rotWithShape="1">
            <a:gsLst>
              <a:gs pos="0">
                <a:srgbClr val="76002F"/>
              </a:gs>
              <a:gs pos="50000">
                <a:srgbClr val="FF0066"/>
              </a:gs>
              <a:gs pos="100000">
                <a:srgbClr val="76002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57" name="AutoShape 109"/>
          <p:cNvSpPr>
            <a:spLocks noChangeArrowheads="1"/>
          </p:cNvSpPr>
          <p:nvPr/>
        </p:nvSpPr>
        <p:spPr bwMode="auto">
          <a:xfrm rot="-5400000">
            <a:off x="935037" y="3451226"/>
            <a:ext cx="144463" cy="360362"/>
          </a:xfrm>
          <a:prstGeom prst="can">
            <a:avLst>
              <a:gd name="adj" fmla="val 62362"/>
            </a:avLst>
          </a:prstGeom>
          <a:gradFill rotWithShape="1">
            <a:gsLst>
              <a:gs pos="0">
                <a:srgbClr val="76002F"/>
              </a:gs>
              <a:gs pos="50000">
                <a:srgbClr val="FF0066"/>
              </a:gs>
              <a:gs pos="100000">
                <a:srgbClr val="76002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58" name="AutoShape 110"/>
          <p:cNvSpPr>
            <a:spLocks noChangeArrowheads="1"/>
          </p:cNvSpPr>
          <p:nvPr/>
        </p:nvSpPr>
        <p:spPr bwMode="auto">
          <a:xfrm rot="-5400000">
            <a:off x="1223962" y="3667126"/>
            <a:ext cx="144463" cy="360362"/>
          </a:xfrm>
          <a:prstGeom prst="can">
            <a:avLst>
              <a:gd name="adj" fmla="val 62362"/>
            </a:avLst>
          </a:prstGeom>
          <a:gradFill rotWithShape="1">
            <a:gsLst>
              <a:gs pos="0">
                <a:srgbClr val="76002F"/>
              </a:gs>
              <a:gs pos="50000">
                <a:srgbClr val="FF0066"/>
              </a:gs>
              <a:gs pos="100000">
                <a:srgbClr val="76002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59" name="AutoShape 111"/>
          <p:cNvSpPr>
            <a:spLocks noChangeArrowheads="1"/>
          </p:cNvSpPr>
          <p:nvPr/>
        </p:nvSpPr>
        <p:spPr bwMode="auto">
          <a:xfrm rot="-5400000">
            <a:off x="647700" y="3667125"/>
            <a:ext cx="144463" cy="360363"/>
          </a:xfrm>
          <a:prstGeom prst="can">
            <a:avLst>
              <a:gd name="adj" fmla="val 62363"/>
            </a:avLst>
          </a:prstGeom>
          <a:gradFill rotWithShape="1">
            <a:gsLst>
              <a:gs pos="0">
                <a:srgbClr val="76002F"/>
              </a:gs>
              <a:gs pos="50000">
                <a:srgbClr val="FF0066"/>
              </a:gs>
              <a:gs pos="100000">
                <a:srgbClr val="76002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60" name="AutoShape 112"/>
          <p:cNvSpPr>
            <a:spLocks noChangeArrowheads="1"/>
          </p:cNvSpPr>
          <p:nvPr/>
        </p:nvSpPr>
        <p:spPr bwMode="auto">
          <a:xfrm rot="-5400000">
            <a:off x="358775" y="3451225"/>
            <a:ext cx="144463" cy="360363"/>
          </a:xfrm>
          <a:prstGeom prst="can">
            <a:avLst>
              <a:gd name="adj" fmla="val 62363"/>
            </a:avLst>
          </a:prstGeom>
          <a:gradFill rotWithShape="1">
            <a:gsLst>
              <a:gs pos="0">
                <a:srgbClr val="76002F"/>
              </a:gs>
              <a:gs pos="50000">
                <a:srgbClr val="FF0066"/>
              </a:gs>
              <a:gs pos="100000">
                <a:srgbClr val="76002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8897" name="Text Box 113"/>
          <p:cNvSpPr txBox="1">
            <a:spLocks noChangeArrowheads="1"/>
          </p:cNvSpPr>
          <p:nvPr/>
        </p:nvSpPr>
        <p:spPr bwMode="auto">
          <a:xfrm>
            <a:off x="250825" y="2817813"/>
            <a:ext cx="887413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A5002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400" b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Патоген</a:t>
            </a:r>
          </a:p>
        </p:txBody>
      </p:sp>
      <p:sp>
        <p:nvSpPr>
          <p:cNvPr id="27762" name="AutoShape 114"/>
          <p:cNvSpPr>
            <a:spLocks noChangeArrowheads="1"/>
          </p:cNvSpPr>
          <p:nvPr/>
        </p:nvSpPr>
        <p:spPr bwMode="auto">
          <a:xfrm rot="-5400000">
            <a:off x="2519363" y="3954463"/>
            <a:ext cx="144462" cy="360362"/>
          </a:xfrm>
          <a:prstGeom prst="can">
            <a:avLst>
              <a:gd name="adj" fmla="val 62363"/>
            </a:avLst>
          </a:prstGeom>
          <a:gradFill rotWithShape="1">
            <a:gsLst>
              <a:gs pos="0">
                <a:srgbClr val="76002F"/>
              </a:gs>
              <a:gs pos="50000">
                <a:srgbClr val="FF0066"/>
              </a:gs>
              <a:gs pos="100000">
                <a:srgbClr val="76002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63" name="AutoShape 115"/>
          <p:cNvSpPr>
            <a:spLocks noChangeArrowheads="1"/>
          </p:cNvSpPr>
          <p:nvPr/>
        </p:nvSpPr>
        <p:spPr bwMode="auto">
          <a:xfrm rot="-5400000">
            <a:off x="3513138" y="4214813"/>
            <a:ext cx="144462" cy="360362"/>
          </a:xfrm>
          <a:prstGeom prst="can">
            <a:avLst>
              <a:gd name="adj" fmla="val 62363"/>
            </a:avLst>
          </a:prstGeom>
          <a:gradFill rotWithShape="1">
            <a:gsLst>
              <a:gs pos="0">
                <a:srgbClr val="76002F"/>
              </a:gs>
              <a:gs pos="50000">
                <a:srgbClr val="FF0066"/>
              </a:gs>
              <a:gs pos="100000">
                <a:srgbClr val="76002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64" name="AutoShape 116"/>
          <p:cNvSpPr>
            <a:spLocks noChangeArrowheads="1"/>
          </p:cNvSpPr>
          <p:nvPr/>
        </p:nvSpPr>
        <p:spPr bwMode="auto">
          <a:xfrm rot="-5400000">
            <a:off x="4592637" y="4502151"/>
            <a:ext cx="144463" cy="360362"/>
          </a:xfrm>
          <a:prstGeom prst="can">
            <a:avLst>
              <a:gd name="adj" fmla="val 62362"/>
            </a:avLst>
          </a:prstGeom>
          <a:gradFill rotWithShape="1">
            <a:gsLst>
              <a:gs pos="0">
                <a:srgbClr val="76002F"/>
              </a:gs>
              <a:gs pos="50000">
                <a:srgbClr val="FF0066"/>
              </a:gs>
              <a:gs pos="100000">
                <a:srgbClr val="76002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65" name="Oval 117"/>
          <p:cNvSpPr>
            <a:spLocks noChangeArrowheads="1"/>
          </p:cNvSpPr>
          <p:nvPr/>
        </p:nvSpPr>
        <p:spPr bwMode="auto">
          <a:xfrm>
            <a:off x="4859338" y="4567238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66" name="Oval 118"/>
          <p:cNvSpPr>
            <a:spLocks noChangeArrowheads="1"/>
          </p:cNvSpPr>
          <p:nvPr/>
        </p:nvSpPr>
        <p:spPr bwMode="auto">
          <a:xfrm>
            <a:off x="4932363" y="4638675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67" name="Oval 119"/>
          <p:cNvSpPr>
            <a:spLocks noChangeArrowheads="1"/>
          </p:cNvSpPr>
          <p:nvPr/>
        </p:nvSpPr>
        <p:spPr bwMode="auto">
          <a:xfrm>
            <a:off x="4859338" y="4784725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68" name="Oval 120"/>
          <p:cNvSpPr>
            <a:spLocks noChangeArrowheads="1"/>
          </p:cNvSpPr>
          <p:nvPr/>
        </p:nvSpPr>
        <p:spPr bwMode="auto">
          <a:xfrm>
            <a:off x="4500563" y="4495800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69" name="Oval 121"/>
          <p:cNvSpPr>
            <a:spLocks noChangeArrowheads="1"/>
          </p:cNvSpPr>
          <p:nvPr/>
        </p:nvSpPr>
        <p:spPr bwMode="auto">
          <a:xfrm>
            <a:off x="4643438" y="4567238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70" name="Oval 122"/>
          <p:cNvSpPr>
            <a:spLocks noChangeArrowheads="1"/>
          </p:cNvSpPr>
          <p:nvPr/>
        </p:nvSpPr>
        <p:spPr bwMode="auto">
          <a:xfrm>
            <a:off x="4427538" y="4567238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71" name="Oval 123"/>
          <p:cNvSpPr>
            <a:spLocks noChangeArrowheads="1"/>
          </p:cNvSpPr>
          <p:nvPr/>
        </p:nvSpPr>
        <p:spPr bwMode="auto">
          <a:xfrm>
            <a:off x="4427538" y="4784725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72" name="Oval 124"/>
          <p:cNvSpPr>
            <a:spLocks noChangeArrowheads="1"/>
          </p:cNvSpPr>
          <p:nvPr/>
        </p:nvSpPr>
        <p:spPr bwMode="auto">
          <a:xfrm>
            <a:off x="4572000" y="4711700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73" name="Oval 125"/>
          <p:cNvSpPr>
            <a:spLocks noChangeArrowheads="1"/>
          </p:cNvSpPr>
          <p:nvPr/>
        </p:nvSpPr>
        <p:spPr bwMode="auto">
          <a:xfrm>
            <a:off x="4716463" y="4841875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74" name="Oval 126"/>
          <p:cNvSpPr>
            <a:spLocks noChangeArrowheads="1"/>
          </p:cNvSpPr>
          <p:nvPr/>
        </p:nvSpPr>
        <p:spPr bwMode="auto">
          <a:xfrm>
            <a:off x="4716463" y="4638675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75" name="Oval 127"/>
          <p:cNvSpPr>
            <a:spLocks noChangeArrowheads="1"/>
          </p:cNvSpPr>
          <p:nvPr/>
        </p:nvSpPr>
        <p:spPr bwMode="auto">
          <a:xfrm>
            <a:off x="4572000" y="4495800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76" name="Oval 128"/>
          <p:cNvSpPr>
            <a:spLocks noChangeArrowheads="1"/>
          </p:cNvSpPr>
          <p:nvPr/>
        </p:nvSpPr>
        <p:spPr bwMode="auto">
          <a:xfrm>
            <a:off x="5292725" y="4854575"/>
            <a:ext cx="792163" cy="576263"/>
          </a:xfrm>
          <a:prstGeom prst="ellipse">
            <a:avLst/>
          </a:prstGeom>
          <a:solidFill>
            <a:srgbClr val="009900"/>
          </a:solidFill>
          <a:ln>
            <a:noFill/>
          </a:ln>
          <a:effectLst>
            <a:prstShdw prst="shdw17" dist="17961" dir="2700000">
              <a:srgbClr val="005C00"/>
            </a:prst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FFCCCC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77" name="AutoShape 129"/>
          <p:cNvSpPr>
            <a:spLocks noChangeArrowheads="1"/>
          </p:cNvSpPr>
          <p:nvPr/>
        </p:nvSpPr>
        <p:spPr bwMode="auto">
          <a:xfrm rot="-5400000">
            <a:off x="5723732" y="4999831"/>
            <a:ext cx="144462" cy="1428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76002F"/>
              </a:gs>
              <a:gs pos="50000">
                <a:srgbClr val="FF0066"/>
              </a:gs>
              <a:gs pos="100000">
                <a:srgbClr val="76002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78" name="Oval 130"/>
          <p:cNvSpPr>
            <a:spLocks noChangeArrowheads="1"/>
          </p:cNvSpPr>
          <p:nvPr/>
        </p:nvSpPr>
        <p:spPr bwMode="auto">
          <a:xfrm>
            <a:off x="5508625" y="4927600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79" name="Oval 131"/>
          <p:cNvSpPr>
            <a:spLocks noChangeArrowheads="1"/>
          </p:cNvSpPr>
          <p:nvPr/>
        </p:nvSpPr>
        <p:spPr bwMode="auto">
          <a:xfrm>
            <a:off x="5724525" y="5143500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80" name="Oval 132"/>
          <p:cNvSpPr>
            <a:spLocks noChangeArrowheads="1"/>
          </p:cNvSpPr>
          <p:nvPr/>
        </p:nvSpPr>
        <p:spPr bwMode="auto">
          <a:xfrm>
            <a:off x="5651500" y="4927600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81" name="Oval 133"/>
          <p:cNvSpPr>
            <a:spLocks noChangeArrowheads="1"/>
          </p:cNvSpPr>
          <p:nvPr/>
        </p:nvSpPr>
        <p:spPr bwMode="auto">
          <a:xfrm>
            <a:off x="5651500" y="5214938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82" name="Oval 134"/>
          <p:cNvSpPr>
            <a:spLocks noChangeArrowheads="1"/>
          </p:cNvSpPr>
          <p:nvPr/>
        </p:nvSpPr>
        <p:spPr bwMode="auto">
          <a:xfrm>
            <a:off x="5795963" y="5013325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83" name="Oval 135"/>
          <p:cNvSpPr>
            <a:spLocks noChangeArrowheads="1"/>
          </p:cNvSpPr>
          <p:nvPr/>
        </p:nvSpPr>
        <p:spPr bwMode="auto">
          <a:xfrm>
            <a:off x="5867400" y="5143500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84" name="Oval 136"/>
          <p:cNvSpPr>
            <a:spLocks noChangeArrowheads="1"/>
          </p:cNvSpPr>
          <p:nvPr/>
        </p:nvSpPr>
        <p:spPr bwMode="auto">
          <a:xfrm>
            <a:off x="5940425" y="4999038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85" name="Oval 137"/>
          <p:cNvSpPr>
            <a:spLocks noChangeArrowheads="1"/>
          </p:cNvSpPr>
          <p:nvPr/>
        </p:nvSpPr>
        <p:spPr bwMode="auto">
          <a:xfrm>
            <a:off x="5435600" y="5072063"/>
            <a:ext cx="71438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86" name="Oval 138"/>
          <p:cNvSpPr>
            <a:spLocks noChangeArrowheads="1"/>
          </p:cNvSpPr>
          <p:nvPr/>
        </p:nvSpPr>
        <p:spPr bwMode="auto">
          <a:xfrm>
            <a:off x="5580063" y="4999038"/>
            <a:ext cx="71437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87" name="Oval 139"/>
          <p:cNvSpPr>
            <a:spLocks noChangeArrowheads="1"/>
          </p:cNvSpPr>
          <p:nvPr/>
        </p:nvSpPr>
        <p:spPr bwMode="auto">
          <a:xfrm>
            <a:off x="5435600" y="5214938"/>
            <a:ext cx="71438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88" name="Oval 140"/>
          <p:cNvSpPr>
            <a:spLocks noChangeArrowheads="1"/>
          </p:cNvSpPr>
          <p:nvPr/>
        </p:nvSpPr>
        <p:spPr bwMode="auto">
          <a:xfrm>
            <a:off x="5508625" y="5072063"/>
            <a:ext cx="71438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89" name="Oval 141"/>
          <p:cNvSpPr>
            <a:spLocks noChangeArrowheads="1"/>
          </p:cNvSpPr>
          <p:nvPr/>
        </p:nvSpPr>
        <p:spPr bwMode="auto">
          <a:xfrm>
            <a:off x="5622925" y="5072063"/>
            <a:ext cx="71438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90" name="Oval 142"/>
          <p:cNvSpPr>
            <a:spLocks noChangeArrowheads="1"/>
          </p:cNvSpPr>
          <p:nvPr/>
        </p:nvSpPr>
        <p:spPr bwMode="auto">
          <a:xfrm>
            <a:off x="5580063" y="5287963"/>
            <a:ext cx="71437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91" name="Oval 143"/>
          <p:cNvSpPr>
            <a:spLocks noChangeArrowheads="1"/>
          </p:cNvSpPr>
          <p:nvPr/>
        </p:nvSpPr>
        <p:spPr bwMode="auto">
          <a:xfrm>
            <a:off x="6516688" y="5359400"/>
            <a:ext cx="71437" cy="7143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92" name="Oval 144"/>
          <p:cNvSpPr>
            <a:spLocks noChangeArrowheads="1"/>
          </p:cNvSpPr>
          <p:nvPr/>
        </p:nvSpPr>
        <p:spPr bwMode="auto">
          <a:xfrm>
            <a:off x="6732588" y="5575300"/>
            <a:ext cx="71437" cy="7143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93" name="Oval 145"/>
          <p:cNvSpPr>
            <a:spLocks noChangeArrowheads="1"/>
          </p:cNvSpPr>
          <p:nvPr/>
        </p:nvSpPr>
        <p:spPr bwMode="auto">
          <a:xfrm>
            <a:off x="6877050" y="5430838"/>
            <a:ext cx="71438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94" name="Oval 146"/>
          <p:cNvSpPr>
            <a:spLocks noChangeArrowheads="1"/>
          </p:cNvSpPr>
          <p:nvPr/>
        </p:nvSpPr>
        <p:spPr bwMode="auto">
          <a:xfrm>
            <a:off x="6659563" y="5430838"/>
            <a:ext cx="71437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95" name="Oval 147"/>
          <p:cNvSpPr>
            <a:spLocks noChangeArrowheads="1"/>
          </p:cNvSpPr>
          <p:nvPr/>
        </p:nvSpPr>
        <p:spPr bwMode="auto">
          <a:xfrm>
            <a:off x="6804025" y="5503863"/>
            <a:ext cx="71438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96" name="Oval 148"/>
          <p:cNvSpPr>
            <a:spLocks noChangeArrowheads="1"/>
          </p:cNvSpPr>
          <p:nvPr/>
        </p:nvSpPr>
        <p:spPr bwMode="auto">
          <a:xfrm>
            <a:off x="6588125" y="5503863"/>
            <a:ext cx="71438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97" name="Oval 149"/>
          <p:cNvSpPr>
            <a:spLocks noChangeArrowheads="1"/>
          </p:cNvSpPr>
          <p:nvPr/>
        </p:nvSpPr>
        <p:spPr bwMode="auto">
          <a:xfrm>
            <a:off x="6804025" y="5719763"/>
            <a:ext cx="71438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98" name="Oval 150"/>
          <p:cNvSpPr>
            <a:spLocks noChangeArrowheads="1"/>
          </p:cNvSpPr>
          <p:nvPr/>
        </p:nvSpPr>
        <p:spPr bwMode="auto">
          <a:xfrm>
            <a:off x="6659563" y="5503863"/>
            <a:ext cx="71437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799" name="Oval 151"/>
          <p:cNvSpPr>
            <a:spLocks noChangeArrowheads="1"/>
          </p:cNvSpPr>
          <p:nvPr/>
        </p:nvSpPr>
        <p:spPr bwMode="auto">
          <a:xfrm>
            <a:off x="6875463" y="5575300"/>
            <a:ext cx="71437" cy="7143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00" name="Oval 152"/>
          <p:cNvSpPr>
            <a:spLocks noChangeArrowheads="1"/>
          </p:cNvSpPr>
          <p:nvPr/>
        </p:nvSpPr>
        <p:spPr bwMode="auto">
          <a:xfrm>
            <a:off x="6804025" y="5432425"/>
            <a:ext cx="71438" cy="7143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01" name="Oval 153"/>
          <p:cNvSpPr>
            <a:spLocks noChangeArrowheads="1"/>
          </p:cNvSpPr>
          <p:nvPr/>
        </p:nvSpPr>
        <p:spPr bwMode="auto">
          <a:xfrm>
            <a:off x="6588125" y="5648325"/>
            <a:ext cx="71438" cy="7143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02" name="Oval 154"/>
          <p:cNvSpPr>
            <a:spLocks noChangeArrowheads="1"/>
          </p:cNvSpPr>
          <p:nvPr/>
        </p:nvSpPr>
        <p:spPr bwMode="auto">
          <a:xfrm>
            <a:off x="6516688" y="5719763"/>
            <a:ext cx="71437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03" name="Oval 155"/>
          <p:cNvSpPr>
            <a:spLocks noChangeArrowheads="1"/>
          </p:cNvSpPr>
          <p:nvPr/>
        </p:nvSpPr>
        <p:spPr bwMode="auto">
          <a:xfrm>
            <a:off x="6443663" y="5503863"/>
            <a:ext cx="71437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04" name="Oval 156"/>
          <p:cNvSpPr>
            <a:spLocks noChangeArrowheads="1"/>
          </p:cNvSpPr>
          <p:nvPr/>
        </p:nvSpPr>
        <p:spPr bwMode="auto">
          <a:xfrm>
            <a:off x="7237413" y="5792788"/>
            <a:ext cx="71437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>
            <a:outerShdw dist="35921" dir="2700000" algn="ctr" rotWithShape="0">
              <a:srgbClr val="9933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05" name="Oval 157"/>
          <p:cNvSpPr>
            <a:spLocks noChangeArrowheads="1"/>
          </p:cNvSpPr>
          <p:nvPr/>
        </p:nvSpPr>
        <p:spPr bwMode="auto">
          <a:xfrm>
            <a:off x="7453313" y="6008688"/>
            <a:ext cx="71437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>
            <a:outerShdw dist="35921" dir="2700000" algn="ctr" rotWithShape="0">
              <a:srgbClr val="9933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06" name="Oval 158"/>
          <p:cNvSpPr>
            <a:spLocks noChangeArrowheads="1"/>
          </p:cNvSpPr>
          <p:nvPr/>
        </p:nvSpPr>
        <p:spPr bwMode="auto">
          <a:xfrm>
            <a:off x="7308850" y="5791200"/>
            <a:ext cx="71438" cy="7143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>
            <a:outerShdw dist="35921" dir="2700000" algn="ctr" rotWithShape="0">
              <a:srgbClr val="9933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07" name="Oval 159"/>
          <p:cNvSpPr>
            <a:spLocks noChangeArrowheads="1"/>
          </p:cNvSpPr>
          <p:nvPr/>
        </p:nvSpPr>
        <p:spPr bwMode="auto">
          <a:xfrm>
            <a:off x="7308850" y="5864225"/>
            <a:ext cx="71438" cy="7143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>
            <a:outerShdw dist="35921" dir="2700000" algn="ctr" rotWithShape="0">
              <a:srgbClr val="9933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08" name="Oval 160"/>
          <p:cNvSpPr>
            <a:spLocks noChangeArrowheads="1"/>
          </p:cNvSpPr>
          <p:nvPr/>
        </p:nvSpPr>
        <p:spPr bwMode="auto">
          <a:xfrm>
            <a:off x="7235825" y="5935663"/>
            <a:ext cx="71438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>
            <a:outerShdw dist="35921" dir="2700000" algn="ctr" rotWithShape="0">
              <a:srgbClr val="9933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09" name="Oval 161"/>
          <p:cNvSpPr>
            <a:spLocks noChangeArrowheads="1"/>
          </p:cNvSpPr>
          <p:nvPr/>
        </p:nvSpPr>
        <p:spPr bwMode="auto">
          <a:xfrm>
            <a:off x="7451725" y="5864225"/>
            <a:ext cx="71438" cy="7143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>
            <a:outerShdw dist="35921" dir="2700000" algn="ctr" rotWithShape="0">
              <a:srgbClr val="9933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10" name="Oval 162"/>
          <p:cNvSpPr>
            <a:spLocks noChangeArrowheads="1"/>
          </p:cNvSpPr>
          <p:nvPr/>
        </p:nvSpPr>
        <p:spPr bwMode="auto">
          <a:xfrm>
            <a:off x="7308850" y="6007100"/>
            <a:ext cx="71438" cy="7143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>
            <a:outerShdw dist="35921" dir="2700000" algn="ctr" rotWithShape="0">
              <a:srgbClr val="9933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11" name="Oval 163"/>
          <p:cNvSpPr>
            <a:spLocks noChangeArrowheads="1"/>
          </p:cNvSpPr>
          <p:nvPr/>
        </p:nvSpPr>
        <p:spPr bwMode="auto">
          <a:xfrm>
            <a:off x="7524750" y="5935663"/>
            <a:ext cx="71438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>
            <a:outerShdw dist="35921" dir="2700000" algn="ctr" rotWithShape="0">
              <a:srgbClr val="9933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12" name="Oval 164"/>
          <p:cNvSpPr>
            <a:spLocks noChangeArrowheads="1"/>
          </p:cNvSpPr>
          <p:nvPr/>
        </p:nvSpPr>
        <p:spPr bwMode="auto">
          <a:xfrm>
            <a:off x="7380288" y="6080125"/>
            <a:ext cx="71437" cy="7143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>
            <a:outerShdw dist="35921" dir="2700000" algn="ctr" rotWithShape="0">
              <a:srgbClr val="9933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13" name="Oval 165"/>
          <p:cNvSpPr>
            <a:spLocks noChangeArrowheads="1"/>
          </p:cNvSpPr>
          <p:nvPr/>
        </p:nvSpPr>
        <p:spPr bwMode="auto">
          <a:xfrm>
            <a:off x="7453313" y="5935663"/>
            <a:ext cx="71437" cy="7143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CCCC"/>
            </a:solidFill>
            <a:round/>
            <a:headEnd/>
            <a:tailEnd/>
          </a:ln>
          <a:effectLst>
            <a:outerShdw dist="35921" dir="2700000" algn="ctr" rotWithShape="0">
              <a:srgbClr val="9933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8950" name="Text Box 166"/>
          <p:cNvSpPr txBox="1">
            <a:spLocks noChangeArrowheads="1"/>
          </p:cNvSpPr>
          <p:nvPr/>
        </p:nvSpPr>
        <p:spPr bwMode="auto">
          <a:xfrm>
            <a:off x="1887538" y="1268413"/>
            <a:ext cx="1209675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Мітохондрії</a:t>
            </a:r>
            <a:endParaRPr lang="ru-RU" sz="14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7815" name="Line 167"/>
          <p:cNvSpPr>
            <a:spLocks noChangeShapeType="1"/>
          </p:cNvSpPr>
          <p:nvPr/>
        </p:nvSpPr>
        <p:spPr bwMode="auto">
          <a:xfrm>
            <a:off x="2627313" y="1543050"/>
            <a:ext cx="1081087" cy="576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816" name="Line 168"/>
          <p:cNvSpPr>
            <a:spLocks noChangeShapeType="1"/>
          </p:cNvSpPr>
          <p:nvPr/>
        </p:nvSpPr>
        <p:spPr bwMode="auto">
          <a:xfrm>
            <a:off x="2627313" y="1543050"/>
            <a:ext cx="360362" cy="936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8953" name="Text Box 169"/>
          <p:cNvSpPr txBox="1">
            <a:spLocks noChangeArrowheads="1"/>
          </p:cNvSpPr>
          <p:nvPr/>
        </p:nvSpPr>
        <p:spPr bwMode="auto">
          <a:xfrm>
            <a:off x="7777163" y="4205288"/>
            <a:ext cx="111760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Шорсткий</a:t>
            </a:r>
            <a:endParaRPr lang="ru-RU" sz="14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ru-RU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ретикулум</a:t>
            </a:r>
            <a:endParaRPr lang="ru-RU" sz="14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7818" name="Line 170"/>
          <p:cNvSpPr>
            <a:spLocks noChangeShapeType="1"/>
          </p:cNvSpPr>
          <p:nvPr/>
        </p:nvSpPr>
        <p:spPr bwMode="auto">
          <a:xfrm flipH="1">
            <a:off x="6270625" y="4567238"/>
            <a:ext cx="15128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8955" name="Text Box 171"/>
          <p:cNvSpPr txBox="1">
            <a:spLocks noChangeArrowheads="1"/>
          </p:cNvSpPr>
          <p:nvPr/>
        </p:nvSpPr>
        <p:spPr bwMode="auto">
          <a:xfrm>
            <a:off x="7380288" y="1304925"/>
            <a:ext cx="1003300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99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Лізосоми</a:t>
            </a:r>
            <a:endParaRPr lang="ru-RU" sz="14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7820" name="Line 172"/>
          <p:cNvSpPr>
            <a:spLocks noChangeShapeType="1"/>
          </p:cNvSpPr>
          <p:nvPr/>
        </p:nvSpPr>
        <p:spPr bwMode="auto">
          <a:xfrm>
            <a:off x="7726363" y="1543050"/>
            <a:ext cx="0" cy="936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8957" name="Text Box 173"/>
          <p:cNvSpPr txBox="1">
            <a:spLocks noChangeArrowheads="1"/>
          </p:cNvSpPr>
          <p:nvPr/>
        </p:nvSpPr>
        <p:spPr bwMode="auto">
          <a:xfrm>
            <a:off x="309563" y="4954588"/>
            <a:ext cx="1249362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A5002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Поглинання</a:t>
            </a:r>
            <a:endParaRPr lang="ru-RU" sz="1400" b="1" dirty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патогена</a:t>
            </a:r>
          </a:p>
        </p:txBody>
      </p:sp>
      <p:sp>
        <p:nvSpPr>
          <p:cNvPr id="27822" name="Line 174"/>
          <p:cNvSpPr>
            <a:spLocks noChangeShapeType="1"/>
          </p:cNvSpPr>
          <p:nvPr/>
        </p:nvSpPr>
        <p:spPr bwMode="auto">
          <a:xfrm flipV="1">
            <a:off x="1519238" y="4279900"/>
            <a:ext cx="1079500" cy="1079500"/>
          </a:xfrm>
          <a:prstGeom prst="line">
            <a:avLst/>
          </a:prstGeom>
          <a:noFill/>
          <a:ln w="28575">
            <a:solidFill>
              <a:srgbClr val="FFCC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A5002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8959" name="Text Box 175"/>
          <p:cNvSpPr txBox="1">
            <a:spLocks noChangeArrowheads="1"/>
          </p:cNvSpPr>
          <p:nvPr/>
        </p:nvSpPr>
        <p:spPr bwMode="auto">
          <a:xfrm>
            <a:off x="1393825" y="5668963"/>
            <a:ext cx="1054100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A5002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400" b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Фагосома</a:t>
            </a:r>
          </a:p>
        </p:txBody>
      </p:sp>
      <p:sp>
        <p:nvSpPr>
          <p:cNvPr id="27824" name="Line 176"/>
          <p:cNvSpPr>
            <a:spLocks noChangeShapeType="1"/>
          </p:cNvSpPr>
          <p:nvPr/>
        </p:nvSpPr>
        <p:spPr bwMode="auto">
          <a:xfrm flipV="1">
            <a:off x="2052638" y="4524375"/>
            <a:ext cx="1368425" cy="1152525"/>
          </a:xfrm>
          <a:prstGeom prst="line">
            <a:avLst/>
          </a:prstGeom>
          <a:noFill/>
          <a:ln w="28575">
            <a:solidFill>
              <a:srgbClr val="FFCC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A5002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8961" name="Text Box 177"/>
          <p:cNvSpPr txBox="1">
            <a:spLocks noChangeArrowheads="1"/>
          </p:cNvSpPr>
          <p:nvPr/>
        </p:nvSpPr>
        <p:spPr bwMode="auto">
          <a:xfrm>
            <a:off x="2176463" y="6273800"/>
            <a:ext cx="1406525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A5002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Фаголізосома</a:t>
            </a:r>
            <a:endParaRPr lang="ru-RU" sz="1400" b="1" dirty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7826" name="Line 178"/>
          <p:cNvSpPr>
            <a:spLocks noChangeShapeType="1"/>
          </p:cNvSpPr>
          <p:nvPr/>
        </p:nvSpPr>
        <p:spPr bwMode="auto">
          <a:xfrm flipV="1">
            <a:off x="3203575" y="4856163"/>
            <a:ext cx="1368425" cy="1439862"/>
          </a:xfrm>
          <a:prstGeom prst="line">
            <a:avLst/>
          </a:prstGeom>
          <a:noFill/>
          <a:ln w="28575">
            <a:solidFill>
              <a:srgbClr val="FFCC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A5002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8963" name="Text Box 179"/>
          <p:cNvSpPr txBox="1">
            <a:spLocks noChangeArrowheads="1"/>
          </p:cNvSpPr>
          <p:nvPr/>
        </p:nvSpPr>
        <p:spPr bwMode="auto">
          <a:xfrm>
            <a:off x="3987800" y="6062663"/>
            <a:ext cx="1633538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A5002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Травна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вакуоль</a:t>
            </a:r>
          </a:p>
        </p:txBody>
      </p:sp>
      <p:sp>
        <p:nvSpPr>
          <p:cNvPr id="27828" name="Line 180"/>
          <p:cNvSpPr>
            <a:spLocks noChangeShapeType="1"/>
          </p:cNvSpPr>
          <p:nvPr/>
        </p:nvSpPr>
        <p:spPr bwMode="auto">
          <a:xfrm flipV="1">
            <a:off x="5364163" y="5287963"/>
            <a:ext cx="431800" cy="792162"/>
          </a:xfrm>
          <a:prstGeom prst="line">
            <a:avLst/>
          </a:prstGeom>
          <a:noFill/>
          <a:ln w="28575">
            <a:solidFill>
              <a:srgbClr val="FFCC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A5002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8965" name="Text Box 181"/>
          <p:cNvSpPr txBox="1">
            <a:spLocks noChangeArrowheads="1"/>
          </p:cNvSpPr>
          <p:nvPr/>
        </p:nvSpPr>
        <p:spPr bwMode="auto">
          <a:xfrm>
            <a:off x="5953125" y="6318250"/>
            <a:ext cx="1528763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A5002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Залишкові</a:t>
            </a:r>
            <a:r>
              <a:rPr lang="ru-RU" sz="1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тіла</a:t>
            </a:r>
            <a:endParaRPr lang="ru-RU" sz="1400" b="1" dirty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7830" name="Line 182"/>
          <p:cNvSpPr>
            <a:spLocks noChangeShapeType="1"/>
          </p:cNvSpPr>
          <p:nvPr/>
        </p:nvSpPr>
        <p:spPr bwMode="auto">
          <a:xfrm flipV="1">
            <a:off x="6702425" y="5719763"/>
            <a:ext cx="0" cy="647700"/>
          </a:xfrm>
          <a:prstGeom prst="line">
            <a:avLst/>
          </a:prstGeom>
          <a:noFill/>
          <a:ln w="28575">
            <a:solidFill>
              <a:srgbClr val="FFCC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A5002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8967" name="Text Box 183"/>
          <p:cNvSpPr txBox="1">
            <a:spLocks noChangeArrowheads="1"/>
          </p:cNvSpPr>
          <p:nvPr/>
        </p:nvSpPr>
        <p:spPr bwMode="auto">
          <a:xfrm>
            <a:off x="7656513" y="5746750"/>
            <a:ext cx="1093787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A5002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Екзоцитоз</a:t>
            </a:r>
            <a:endParaRPr lang="ru-RU" sz="1400" b="1" dirty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18968" name="Text Box 184"/>
          <p:cNvSpPr txBox="1">
            <a:spLocks noChangeArrowheads="1"/>
          </p:cNvSpPr>
          <p:nvPr/>
        </p:nvSpPr>
        <p:spPr bwMode="auto">
          <a:xfrm>
            <a:off x="230188" y="1809750"/>
            <a:ext cx="1157287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A5002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ОПСОНіНИ</a:t>
            </a:r>
            <a:endParaRPr lang="ru-RU" sz="1400" b="1" dirty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7833" name="Line 185"/>
          <p:cNvSpPr>
            <a:spLocks noChangeShapeType="1"/>
          </p:cNvSpPr>
          <p:nvPr/>
        </p:nvSpPr>
        <p:spPr bwMode="auto">
          <a:xfrm>
            <a:off x="1403350" y="1974850"/>
            <a:ext cx="0" cy="1728788"/>
          </a:xfrm>
          <a:prstGeom prst="line">
            <a:avLst/>
          </a:prstGeom>
          <a:noFill/>
          <a:ln w="28575">
            <a:solidFill>
              <a:srgbClr val="FFCC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A5002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834" name="Line 186"/>
          <p:cNvSpPr>
            <a:spLocks noChangeShapeType="1"/>
          </p:cNvSpPr>
          <p:nvPr/>
        </p:nvSpPr>
        <p:spPr bwMode="auto">
          <a:xfrm>
            <a:off x="1403350" y="1903413"/>
            <a:ext cx="288925" cy="1800225"/>
          </a:xfrm>
          <a:prstGeom prst="line">
            <a:avLst/>
          </a:prstGeom>
          <a:noFill/>
          <a:ln w="28575">
            <a:solidFill>
              <a:srgbClr val="FFCC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A5002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835" name="AutoShape 187"/>
          <p:cNvSpPr>
            <a:spLocks noChangeArrowheads="1"/>
          </p:cNvSpPr>
          <p:nvPr/>
        </p:nvSpPr>
        <p:spPr bwMode="auto">
          <a:xfrm rot="10800000">
            <a:off x="1639888" y="3695700"/>
            <a:ext cx="144462" cy="360363"/>
          </a:xfrm>
          <a:prstGeom prst="can">
            <a:avLst>
              <a:gd name="adj" fmla="val 62363"/>
            </a:avLst>
          </a:prstGeom>
          <a:gradFill rotWithShape="1">
            <a:gsLst>
              <a:gs pos="0">
                <a:srgbClr val="76002F"/>
              </a:gs>
              <a:gs pos="50000">
                <a:srgbClr val="FF0066"/>
              </a:gs>
              <a:gs pos="100000">
                <a:srgbClr val="76002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36" name="Text Box 188"/>
          <p:cNvSpPr txBox="1">
            <a:spLocks noChangeArrowheads="1"/>
          </p:cNvSpPr>
          <p:nvPr/>
        </p:nvSpPr>
        <p:spPr bwMode="auto">
          <a:xfrm>
            <a:off x="1095375" y="42973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2"/>
          <p:cNvSpPr>
            <a:spLocks noChangeShapeType="1"/>
          </p:cNvSpPr>
          <p:nvPr/>
        </p:nvSpPr>
        <p:spPr bwMode="auto">
          <a:xfrm>
            <a:off x="179388" y="6165850"/>
            <a:ext cx="87852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6519863" y="4449763"/>
            <a:ext cx="2320925" cy="338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Тканинні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макрофаги</a:t>
            </a:r>
            <a:endParaRPr lang="ru-RU" sz="16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8676" name="Freeform 4"/>
          <p:cNvSpPr>
            <a:spLocks/>
          </p:cNvSpPr>
          <p:nvPr/>
        </p:nvSpPr>
        <p:spPr bwMode="auto">
          <a:xfrm>
            <a:off x="2987675" y="2924175"/>
            <a:ext cx="1654175" cy="1296988"/>
          </a:xfrm>
          <a:custGeom>
            <a:avLst/>
            <a:gdLst>
              <a:gd name="T0" fmla="*/ 2147483646 w 1042"/>
              <a:gd name="T1" fmla="*/ 2147483646 h 817"/>
              <a:gd name="T2" fmla="*/ 2147483646 w 1042"/>
              <a:gd name="T3" fmla="*/ 0 h 817"/>
              <a:gd name="T4" fmla="*/ 2147483646 w 1042"/>
              <a:gd name="T5" fmla="*/ 2147483646 h 817"/>
              <a:gd name="T6" fmla="*/ 2147483646 w 1042"/>
              <a:gd name="T7" fmla="*/ 2147483646 h 817"/>
              <a:gd name="T8" fmla="*/ 2147483646 w 1042"/>
              <a:gd name="T9" fmla="*/ 2147483646 h 817"/>
              <a:gd name="T10" fmla="*/ 2147483646 w 1042"/>
              <a:gd name="T11" fmla="*/ 2147483646 h 817"/>
              <a:gd name="T12" fmla="*/ 2147483646 w 1042"/>
              <a:gd name="T13" fmla="*/ 2147483646 h 817"/>
              <a:gd name="T14" fmla="*/ 2147483646 w 1042"/>
              <a:gd name="T15" fmla="*/ 2147483646 h 817"/>
              <a:gd name="T16" fmla="*/ 2147483646 w 1042"/>
              <a:gd name="T17" fmla="*/ 2147483646 h 817"/>
              <a:gd name="T18" fmla="*/ 2147483646 w 1042"/>
              <a:gd name="T19" fmla="*/ 2147483646 h 817"/>
              <a:gd name="T20" fmla="*/ 2147483646 w 1042"/>
              <a:gd name="T21" fmla="*/ 2147483646 h 817"/>
              <a:gd name="T22" fmla="*/ 2147483646 w 1042"/>
              <a:gd name="T23" fmla="*/ 2147483646 h 817"/>
              <a:gd name="T24" fmla="*/ 2147483646 w 1042"/>
              <a:gd name="T25" fmla="*/ 2147483646 h 817"/>
              <a:gd name="T26" fmla="*/ 2147483646 w 1042"/>
              <a:gd name="T27" fmla="*/ 2147483646 h 817"/>
              <a:gd name="T28" fmla="*/ 2147483646 w 1042"/>
              <a:gd name="T29" fmla="*/ 2147483646 h 817"/>
              <a:gd name="T30" fmla="*/ 0 w 1042"/>
              <a:gd name="T31" fmla="*/ 2147483646 h 817"/>
              <a:gd name="T32" fmla="*/ 2147483646 w 1042"/>
              <a:gd name="T33" fmla="*/ 2147483646 h 817"/>
              <a:gd name="T34" fmla="*/ 2147483646 w 1042"/>
              <a:gd name="T35" fmla="*/ 2147483646 h 817"/>
              <a:gd name="T36" fmla="*/ 2147483646 w 1042"/>
              <a:gd name="T37" fmla="*/ 2147483646 h 817"/>
              <a:gd name="T38" fmla="*/ 2147483646 w 1042"/>
              <a:gd name="T39" fmla="*/ 2147483646 h 817"/>
              <a:gd name="T40" fmla="*/ 2147483646 w 1042"/>
              <a:gd name="T41" fmla="*/ 2147483646 h 817"/>
              <a:gd name="T42" fmla="*/ 2147483646 w 1042"/>
              <a:gd name="T43" fmla="*/ 2147483646 h 817"/>
              <a:gd name="T44" fmla="*/ 2147483646 w 1042"/>
              <a:gd name="T45" fmla="*/ 2147483646 h 817"/>
              <a:gd name="T46" fmla="*/ 2147483646 w 1042"/>
              <a:gd name="T47" fmla="*/ 2147483646 h 81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42" h="817">
                <a:moveTo>
                  <a:pt x="378" y="47"/>
                </a:moveTo>
                <a:cubicBezTo>
                  <a:pt x="404" y="9"/>
                  <a:pt x="411" y="15"/>
                  <a:pt x="453" y="0"/>
                </a:cubicBezTo>
                <a:cubicBezTo>
                  <a:pt x="593" y="7"/>
                  <a:pt x="641" y="12"/>
                  <a:pt x="756" y="28"/>
                </a:cubicBezTo>
                <a:cubicBezTo>
                  <a:pt x="834" y="81"/>
                  <a:pt x="796" y="50"/>
                  <a:pt x="869" y="123"/>
                </a:cubicBezTo>
                <a:cubicBezTo>
                  <a:pt x="975" y="229"/>
                  <a:pt x="858" y="148"/>
                  <a:pt x="935" y="198"/>
                </a:cubicBezTo>
                <a:cubicBezTo>
                  <a:pt x="945" y="226"/>
                  <a:pt x="958" y="257"/>
                  <a:pt x="973" y="283"/>
                </a:cubicBezTo>
                <a:cubicBezTo>
                  <a:pt x="984" y="303"/>
                  <a:pt x="1011" y="340"/>
                  <a:pt x="1011" y="340"/>
                </a:cubicBezTo>
                <a:cubicBezTo>
                  <a:pt x="1042" y="437"/>
                  <a:pt x="1037" y="548"/>
                  <a:pt x="982" y="633"/>
                </a:cubicBezTo>
                <a:cubicBezTo>
                  <a:pt x="973" y="671"/>
                  <a:pt x="960" y="692"/>
                  <a:pt x="945" y="727"/>
                </a:cubicBezTo>
                <a:cubicBezTo>
                  <a:pt x="914" y="797"/>
                  <a:pt x="943" y="792"/>
                  <a:pt x="860" y="812"/>
                </a:cubicBezTo>
                <a:cubicBezTo>
                  <a:pt x="661" y="785"/>
                  <a:pt x="913" y="817"/>
                  <a:pt x="453" y="793"/>
                </a:cubicBezTo>
                <a:cubicBezTo>
                  <a:pt x="374" y="789"/>
                  <a:pt x="274" y="723"/>
                  <a:pt x="199" y="699"/>
                </a:cubicBezTo>
                <a:cubicBezTo>
                  <a:pt x="166" y="677"/>
                  <a:pt x="138" y="664"/>
                  <a:pt x="114" y="633"/>
                </a:cubicBezTo>
                <a:cubicBezTo>
                  <a:pt x="55" y="557"/>
                  <a:pt x="103" y="593"/>
                  <a:pt x="47" y="557"/>
                </a:cubicBezTo>
                <a:cubicBezTo>
                  <a:pt x="23" y="484"/>
                  <a:pt x="56" y="577"/>
                  <a:pt x="19" y="501"/>
                </a:cubicBezTo>
                <a:cubicBezTo>
                  <a:pt x="15" y="494"/>
                  <a:pt x="1" y="439"/>
                  <a:pt x="0" y="435"/>
                </a:cubicBezTo>
                <a:cubicBezTo>
                  <a:pt x="13" y="370"/>
                  <a:pt x="18" y="312"/>
                  <a:pt x="76" y="274"/>
                </a:cubicBezTo>
                <a:cubicBezTo>
                  <a:pt x="120" y="208"/>
                  <a:pt x="102" y="236"/>
                  <a:pt x="132" y="189"/>
                </a:cubicBezTo>
                <a:cubicBezTo>
                  <a:pt x="137" y="181"/>
                  <a:pt x="136" y="169"/>
                  <a:pt x="142" y="161"/>
                </a:cubicBezTo>
                <a:cubicBezTo>
                  <a:pt x="149" y="152"/>
                  <a:pt x="161" y="148"/>
                  <a:pt x="170" y="142"/>
                </a:cubicBezTo>
                <a:cubicBezTo>
                  <a:pt x="192" y="77"/>
                  <a:pt x="197" y="85"/>
                  <a:pt x="274" y="76"/>
                </a:cubicBezTo>
                <a:cubicBezTo>
                  <a:pt x="292" y="78"/>
                  <a:pt x="377" y="96"/>
                  <a:pt x="397" y="76"/>
                </a:cubicBezTo>
                <a:cubicBezTo>
                  <a:pt x="406" y="67"/>
                  <a:pt x="366" y="77"/>
                  <a:pt x="359" y="66"/>
                </a:cubicBezTo>
                <a:cubicBezTo>
                  <a:pt x="354" y="59"/>
                  <a:pt x="372" y="53"/>
                  <a:pt x="378" y="47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8888AA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66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8677" name="Freeform 5"/>
          <p:cNvSpPr>
            <a:spLocks/>
          </p:cNvSpPr>
          <p:nvPr/>
        </p:nvSpPr>
        <p:spPr bwMode="auto">
          <a:xfrm flipH="1">
            <a:off x="7021513" y="2827338"/>
            <a:ext cx="1798637" cy="1538287"/>
          </a:xfrm>
          <a:custGeom>
            <a:avLst/>
            <a:gdLst>
              <a:gd name="T0" fmla="*/ 2147483646 w 1203"/>
              <a:gd name="T1" fmla="*/ 2147483646 h 924"/>
              <a:gd name="T2" fmla="*/ 2147483646 w 1203"/>
              <a:gd name="T3" fmla="*/ 2147483646 h 924"/>
              <a:gd name="T4" fmla="*/ 2147483646 w 1203"/>
              <a:gd name="T5" fmla="*/ 0 h 924"/>
              <a:gd name="T6" fmla="*/ 2147483646 w 1203"/>
              <a:gd name="T7" fmla="*/ 2147483646 h 924"/>
              <a:gd name="T8" fmla="*/ 2147483646 w 1203"/>
              <a:gd name="T9" fmla="*/ 2147483646 h 924"/>
              <a:gd name="T10" fmla="*/ 2147483646 w 1203"/>
              <a:gd name="T11" fmla="*/ 2147483646 h 924"/>
              <a:gd name="T12" fmla="*/ 2147483646 w 1203"/>
              <a:gd name="T13" fmla="*/ 2147483646 h 924"/>
              <a:gd name="T14" fmla="*/ 2147483646 w 1203"/>
              <a:gd name="T15" fmla="*/ 2147483646 h 924"/>
              <a:gd name="T16" fmla="*/ 2147483646 w 1203"/>
              <a:gd name="T17" fmla="*/ 2147483646 h 924"/>
              <a:gd name="T18" fmla="*/ 2147483646 w 1203"/>
              <a:gd name="T19" fmla="*/ 2147483646 h 924"/>
              <a:gd name="T20" fmla="*/ 2147483646 w 1203"/>
              <a:gd name="T21" fmla="*/ 2147483646 h 924"/>
              <a:gd name="T22" fmla="*/ 2147483646 w 1203"/>
              <a:gd name="T23" fmla="*/ 2147483646 h 924"/>
              <a:gd name="T24" fmla="*/ 2147483646 w 1203"/>
              <a:gd name="T25" fmla="*/ 2147483646 h 924"/>
              <a:gd name="T26" fmla="*/ 2147483646 w 1203"/>
              <a:gd name="T27" fmla="*/ 2147483646 h 924"/>
              <a:gd name="T28" fmla="*/ 2147483646 w 1203"/>
              <a:gd name="T29" fmla="*/ 2147483646 h 924"/>
              <a:gd name="T30" fmla="*/ 2147483646 w 1203"/>
              <a:gd name="T31" fmla="*/ 2147483646 h 924"/>
              <a:gd name="T32" fmla="*/ 2147483646 w 1203"/>
              <a:gd name="T33" fmla="*/ 2147483646 h 924"/>
              <a:gd name="T34" fmla="*/ 2147483646 w 1203"/>
              <a:gd name="T35" fmla="*/ 2147483646 h 924"/>
              <a:gd name="T36" fmla="*/ 2147483646 w 1203"/>
              <a:gd name="T37" fmla="*/ 2147483646 h 924"/>
              <a:gd name="T38" fmla="*/ 2147483646 w 1203"/>
              <a:gd name="T39" fmla="*/ 2147483646 h 924"/>
              <a:gd name="T40" fmla="*/ 2147483646 w 1203"/>
              <a:gd name="T41" fmla="*/ 2147483646 h 924"/>
              <a:gd name="T42" fmla="*/ 2147483646 w 1203"/>
              <a:gd name="T43" fmla="*/ 2147483646 h 924"/>
              <a:gd name="T44" fmla="*/ 2147483646 w 1203"/>
              <a:gd name="T45" fmla="*/ 2147483646 h 924"/>
              <a:gd name="T46" fmla="*/ 2147483646 w 1203"/>
              <a:gd name="T47" fmla="*/ 2147483646 h 924"/>
              <a:gd name="T48" fmla="*/ 2147483646 w 1203"/>
              <a:gd name="T49" fmla="*/ 2147483646 h 924"/>
              <a:gd name="T50" fmla="*/ 2147483646 w 1203"/>
              <a:gd name="T51" fmla="*/ 2147483646 h 924"/>
              <a:gd name="T52" fmla="*/ 2147483646 w 1203"/>
              <a:gd name="T53" fmla="*/ 2147483646 h 924"/>
              <a:gd name="T54" fmla="*/ 2147483646 w 1203"/>
              <a:gd name="T55" fmla="*/ 2147483646 h 924"/>
              <a:gd name="T56" fmla="*/ 2147483646 w 1203"/>
              <a:gd name="T57" fmla="*/ 2147483646 h 924"/>
              <a:gd name="T58" fmla="*/ 2147483646 w 1203"/>
              <a:gd name="T59" fmla="*/ 2147483646 h 924"/>
              <a:gd name="T60" fmla="*/ 2147483646 w 1203"/>
              <a:gd name="T61" fmla="*/ 2147483646 h 924"/>
              <a:gd name="T62" fmla="*/ 2147483646 w 1203"/>
              <a:gd name="T63" fmla="*/ 2147483646 h 924"/>
              <a:gd name="T64" fmla="*/ 0 w 1203"/>
              <a:gd name="T65" fmla="*/ 2147483646 h 924"/>
              <a:gd name="T66" fmla="*/ 2147483646 w 1203"/>
              <a:gd name="T67" fmla="*/ 2147483646 h 92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203" h="924">
                <a:moveTo>
                  <a:pt x="17" y="246"/>
                </a:moveTo>
                <a:cubicBezTo>
                  <a:pt x="41" y="179"/>
                  <a:pt x="48" y="93"/>
                  <a:pt x="110" y="51"/>
                </a:cubicBezTo>
                <a:cubicBezTo>
                  <a:pt x="130" y="21"/>
                  <a:pt x="149" y="20"/>
                  <a:pt x="178" y="0"/>
                </a:cubicBezTo>
                <a:cubicBezTo>
                  <a:pt x="213" y="3"/>
                  <a:pt x="312" y="10"/>
                  <a:pt x="356" y="17"/>
                </a:cubicBezTo>
                <a:cubicBezTo>
                  <a:pt x="407" y="26"/>
                  <a:pt x="457" y="49"/>
                  <a:pt x="508" y="60"/>
                </a:cubicBezTo>
                <a:cubicBezTo>
                  <a:pt x="525" y="71"/>
                  <a:pt x="552" y="74"/>
                  <a:pt x="559" y="93"/>
                </a:cubicBezTo>
                <a:cubicBezTo>
                  <a:pt x="571" y="127"/>
                  <a:pt x="559" y="116"/>
                  <a:pt x="593" y="127"/>
                </a:cubicBezTo>
                <a:cubicBezTo>
                  <a:pt x="610" y="145"/>
                  <a:pt x="621" y="160"/>
                  <a:pt x="644" y="170"/>
                </a:cubicBezTo>
                <a:cubicBezTo>
                  <a:pt x="678" y="185"/>
                  <a:pt x="781" y="226"/>
                  <a:pt x="822" y="229"/>
                </a:cubicBezTo>
                <a:cubicBezTo>
                  <a:pt x="884" y="234"/>
                  <a:pt x="946" y="234"/>
                  <a:pt x="1008" y="237"/>
                </a:cubicBezTo>
                <a:cubicBezTo>
                  <a:pt x="1019" y="240"/>
                  <a:pt x="1032" y="241"/>
                  <a:pt x="1042" y="246"/>
                </a:cubicBezTo>
                <a:cubicBezTo>
                  <a:pt x="1060" y="255"/>
                  <a:pt x="1093" y="280"/>
                  <a:pt x="1093" y="280"/>
                </a:cubicBezTo>
                <a:cubicBezTo>
                  <a:pt x="1145" y="384"/>
                  <a:pt x="1075" y="259"/>
                  <a:pt x="1135" y="331"/>
                </a:cubicBezTo>
                <a:cubicBezTo>
                  <a:pt x="1143" y="341"/>
                  <a:pt x="1145" y="355"/>
                  <a:pt x="1152" y="365"/>
                </a:cubicBezTo>
                <a:cubicBezTo>
                  <a:pt x="1174" y="395"/>
                  <a:pt x="1191" y="405"/>
                  <a:pt x="1203" y="441"/>
                </a:cubicBezTo>
                <a:cubicBezTo>
                  <a:pt x="1195" y="542"/>
                  <a:pt x="1187" y="619"/>
                  <a:pt x="1194" y="720"/>
                </a:cubicBezTo>
                <a:cubicBezTo>
                  <a:pt x="1191" y="746"/>
                  <a:pt x="1192" y="772"/>
                  <a:pt x="1186" y="797"/>
                </a:cubicBezTo>
                <a:cubicBezTo>
                  <a:pt x="1173" y="850"/>
                  <a:pt x="1037" y="886"/>
                  <a:pt x="991" y="890"/>
                </a:cubicBezTo>
                <a:cubicBezTo>
                  <a:pt x="940" y="895"/>
                  <a:pt x="890" y="895"/>
                  <a:pt x="839" y="898"/>
                </a:cubicBezTo>
                <a:cubicBezTo>
                  <a:pt x="822" y="904"/>
                  <a:pt x="805" y="909"/>
                  <a:pt x="788" y="915"/>
                </a:cubicBezTo>
                <a:cubicBezTo>
                  <a:pt x="779" y="918"/>
                  <a:pt x="762" y="924"/>
                  <a:pt x="762" y="924"/>
                </a:cubicBezTo>
                <a:cubicBezTo>
                  <a:pt x="690" y="916"/>
                  <a:pt x="623" y="899"/>
                  <a:pt x="551" y="890"/>
                </a:cubicBezTo>
                <a:cubicBezTo>
                  <a:pt x="514" y="878"/>
                  <a:pt x="478" y="868"/>
                  <a:pt x="441" y="856"/>
                </a:cubicBezTo>
                <a:cubicBezTo>
                  <a:pt x="404" y="832"/>
                  <a:pt x="368" y="809"/>
                  <a:pt x="330" y="788"/>
                </a:cubicBezTo>
                <a:cubicBezTo>
                  <a:pt x="247" y="741"/>
                  <a:pt x="311" y="763"/>
                  <a:pt x="254" y="746"/>
                </a:cubicBezTo>
                <a:cubicBezTo>
                  <a:pt x="234" y="716"/>
                  <a:pt x="191" y="672"/>
                  <a:pt x="161" y="653"/>
                </a:cubicBezTo>
                <a:cubicBezTo>
                  <a:pt x="155" y="644"/>
                  <a:pt x="151" y="634"/>
                  <a:pt x="144" y="627"/>
                </a:cubicBezTo>
                <a:cubicBezTo>
                  <a:pt x="137" y="620"/>
                  <a:pt x="125" y="618"/>
                  <a:pt x="119" y="610"/>
                </a:cubicBezTo>
                <a:cubicBezTo>
                  <a:pt x="113" y="603"/>
                  <a:pt x="114" y="593"/>
                  <a:pt x="110" y="585"/>
                </a:cubicBezTo>
                <a:cubicBezTo>
                  <a:pt x="89" y="545"/>
                  <a:pt x="97" y="571"/>
                  <a:pt x="68" y="534"/>
                </a:cubicBezTo>
                <a:cubicBezTo>
                  <a:pt x="55" y="518"/>
                  <a:pt x="45" y="500"/>
                  <a:pt x="34" y="483"/>
                </a:cubicBezTo>
                <a:cubicBezTo>
                  <a:pt x="28" y="475"/>
                  <a:pt x="17" y="458"/>
                  <a:pt x="17" y="458"/>
                </a:cubicBezTo>
                <a:cubicBezTo>
                  <a:pt x="12" y="435"/>
                  <a:pt x="0" y="413"/>
                  <a:pt x="0" y="390"/>
                </a:cubicBezTo>
                <a:cubicBezTo>
                  <a:pt x="0" y="316"/>
                  <a:pt x="34" y="257"/>
                  <a:pt x="34" y="187"/>
                </a:cubicBezTo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9696BC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99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2141538" y="333375"/>
            <a:ext cx="6124575" cy="1200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КЛІТИННИЙ РІВЕНЬ НАТУРАЛЬНОГО 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ІМУНІТЕТУ:</a:t>
            </a:r>
            <a:endParaRPr lang="ru-RU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 Ф А Г О Ц И Т У Ю Ч І    К Л І Т И Н И</a:t>
            </a: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3149600" y="1757363"/>
            <a:ext cx="1493838" cy="369887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CC005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ФАГОЦИТИ</a:t>
            </a:r>
          </a:p>
        </p:txBody>
      </p:sp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323850" y="2260600"/>
            <a:ext cx="1562100" cy="3698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eaLnBrk="1" hangingPunct="1">
              <a:defRPr/>
            </a:pPr>
            <a:r>
              <a:rPr lang="ru-RU" b="1" i="1" dirty="0">
                <a:solidFill>
                  <a:srgbClr val="CC005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МІКРОФАГИ</a:t>
            </a:r>
          </a:p>
        </p:txBody>
      </p:sp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6013450" y="2171700"/>
            <a:ext cx="1668463" cy="37623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eaLnBrk="1" hangingPunct="1">
              <a:defRPr/>
            </a:pPr>
            <a:r>
              <a:rPr lang="ru-RU" b="1" i="1">
                <a:solidFill>
                  <a:srgbClr val="CC005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МАКРОФАГИ</a:t>
            </a:r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>
            <a:off x="1331913" y="1916113"/>
            <a:ext cx="1800225" cy="3127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FF00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4716463" y="1916113"/>
            <a:ext cx="2087562" cy="2365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FF00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4" name="Freeform 12"/>
          <p:cNvSpPr>
            <a:spLocks/>
          </p:cNvSpPr>
          <p:nvPr/>
        </p:nvSpPr>
        <p:spPr bwMode="auto">
          <a:xfrm>
            <a:off x="539750" y="3022600"/>
            <a:ext cx="1368425" cy="1223963"/>
          </a:xfrm>
          <a:custGeom>
            <a:avLst/>
            <a:gdLst>
              <a:gd name="T0" fmla="*/ 2147483646 w 1208"/>
              <a:gd name="T1" fmla="*/ 2147483646 h 1207"/>
              <a:gd name="T2" fmla="*/ 2147483646 w 1208"/>
              <a:gd name="T3" fmla="*/ 2147483646 h 1207"/>
              <a:gd name="T4" fmla="*/ 2147483646 w 1208"/>
              <a:gd name="T5" fmla="*/ 2147483646 h 1207"/>
              <a:gd name="T6" fmla="*/ 2147483646 w 1208"/>
              <a:gd name="T7" fmla="*/ 2147483646 h 1207"/>
              <a:gd name="T8" fmla="*/ 2147483646 w 1208"/>
              <a:gd name="T9" fmla="*/ 2147483646 h 1207"/>
              <a:gd name="T10" fmla="*/ 2147483646 w 1208"/>
              <a:gd name="T11" fmla="*/ 2147483646 h 1207"/>
              <a:gd name="T12" fmla="*/ 2147483646 w 1208"/>
              <a:gd name="T13" fmla="*/ 2147483646 h 1207"/>
              <a:gd name="T14" fmla="*/ 2147483646 w 1208"/>
              <a:gd name="T15" fmla="*/ 2147483646 h 1207"/>
              <a:gd name="T16" fmla="*/ 2147483646 w 1208"/>
              <a:gd name="T17" fmla="*/ 2147483646 h 1207"/>
              <a:gd name="T18" fmla="*/ 2147483646 w 1208"/>
              <a:gd name="T19" fmla="*/ 2147483646 h 1207"/>
              <a:gd name="T20" fmla="*/ 2147483646 w 1208"/>
              <a:gd name="T21" fmla="*/ 2147483646 h 1207"/>
              <a:gd name="T22" fmla="*/ 2147483646 w 1208"/>
              <a:gd name="T23" fmla="*/ 2147483646 h 1207"/>
              <a:gd name="T24" fmla="*/ 2147483646 w 1208"/>
              <a:gd name="T25" fmla="*/ 2147483646 h 1207"/>
              <a:gd name="T26" fmla="*/ 2147483646 w 1208"/>
              <a:gd name="T27" fmla="*/ 2147483646 h 1207"/>
              <a:gd name="T28" fmla="*/ 2147483646 w 1208"/>
              <a:gd name="T29" fmla="*/ 2147483646 h 1207"/>
              <a:gd name="T30" fmla="*/ 2147483646 w 1208"/>
              <a:gd name="T31" fmla="*/ 2147483646 h 1207"/>
              <a:gd name="T32" fmla="*/ 2147483646 w 1208"/>
              <a:gd name="T33" fmla="*/ 2147483646 h 1207"/>
              <a:gd name="T34" fmla="*/ 2147483646 w 1208"/>
              <a:gd name="T35" fmla="*/ 2147483646 h 1207"/>
              <a:gd name="T36" fmla="*/ 2147483646 w 1208"/>
              <a:gd name="T37" fmla="*/ 2147483646 h 1207"/>
              <a:gd name="T38" fmla="*/ 2147483646 w 1208"/>
              <a:gd name="T39" fmla="*/ 2147483646 h 1207"/>
              <a:gd name="T40" fmla="*/ 2147483646 w 1208"/>
              <a:gd name="T41" fmla="*/ 2147483646 h 1207"/>
              <a:gd name="T42" fmla="*/ 2147483646 w 1208"/>
              <a:gd name="T43" fmla="*/ 2147483646 h 1207"/>
              <a:gd name="T44" fmla="*/ 2147483646 w 1208"/>
              <a:gd name="T45" fmla="*/ 2147483646 h 1207"/>
              <a:gd name="T46" fmla="*/ 2147483646 w 1208"/>
              <a:gd name="T47" fmla="*/ 2147483646 h 1207"/>
              <a:gd name="T48" fmla="*/ 2147483646 w 1208"/>
              <a:gd name="T49" fmla="*/ 2147483646 h 1207"/>
              <a:gd name="T50" fmla="*/ 2147483646 w 1208"/>
              <a:gd name="T51" fmla="*/ 2147483646 h 1207"/>
              <a:gd name="T52" fmla="*/ 0 w 1208"/>
              <a:gd name="T53" fmla="*/ 2147483646 h 1207"/>
              <a:gd name="T54" fmla="*/ 2147483646 w 1208"/>
              <a:gd name="T55" fmla="*/ 2147483646 h 1207"/>
              <a:gd name="T56" fmla="*/ 2147483646 w 1208"/>
              <a:gd name="T57" fmla="*/ 2147483646 h 1207"/>
              <a:gd name="T58" fmla="*/ 2147483646 w 1208"/>
              <a:gd name="T59" fmla="*/ 2147483646 h 1207"/>
              <a:gd name="T60" fmla="*/ 2147483646 w 1208"/>
              <a:gd name="T61" fmla="*/ 2147483646 h 120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208" h="1207">
                <a:moveTo>
                  <a:pt x="47" y="209"/>
                </a:moveTo>
                <a:cubicBezTo>
                  <a:pt x="60" y="190"/>
                  <a:pt x="72" y="171"/>
                  <a:pt x="85" y="152"/>
                </a:cubicBezTo>
                <a:cubicBezTo>
                  <a:pt x="90" y="144"/>
                  <a:pt x="87" y="131"/>
                  <a:pt x="94" y="124"/>
                </a:cubicBezTo>
                <a:cubicBezTo>
                  <a:pt x="136" y="82"/>
                  <a:pt x="161" y="90"/>
                  <a:pt x="207" y="67"/>
                </a:cubicBezTo>
                <a:cubicBezTo>
                  <a:pt x="299" y="20"/>
                  <a:pt x="298" y="30"/>
                  <a:pt x="415" y="20"/>
                </a:cubicBezTo>
                <a:cubicBezTo>
                  <a:pt x="477" y="0"/>
                  <a:pt x="456" y="3"/>
                  <a:pt x="566" y="20"/>
                </a:cubicBezTo>
                <a:cubicBezTo>
                  <a:pt x="586" y="23"/>
                  <a:pt x="623" y="39"/>
                  <a:pt x="623" y="39"/>
                </a:cubicBezTo>
                <a:cubicBezTo>
                  <a:pt x="643" y="53"/>
                  <a:pt x="659" y="73"/>
                  <a:pt x="680" y="86"/>
                </a:cubicBezTo>
                <a:cubicBezTo>
                  <a:pt x="713" y="107"/>
                  <a:pt x="748" y="126"/>
                  <a:pt x="783" y="143"/>
                </a:cubicBezTo>
                <a:cubicBezTo>
                  <a:pt x="827" y="165"/>
                  <a:pt x="881" y="168"/>
                  <a:pt x="925" y="190"/>
                </a:cubicBezTo>
                <a:cubicBezTo>
                  <a:pt x="961" y="208"/>
                  <a:pt x="991" y="218"/>
                  <a:pt x="1029" y="228"/>
                </a:cubicBezTo>
                <a:cubicBezTo>
                  <a:pt x="1065" y="253"/>
                  <a:pt x="1053" y="236"/>
                  <a:pt x="1067" y="275"/>
                </a:cubicBezTo>
                <a:cubicBezTo>
                  <a:pt x="1078" y="357"/>
                  <a:pt x="1086" y="442"/>
                  <a:pt x="1133" y="511"/>
                </a:cubicBezTo>
                <a:cubicBezTo>
                  <a:pt x="1149" y="562"/>
                  <a:pt x="1178" y="618"/>
                  <a:pt x="1208" y="662"/>
                </a:cubicBezTo>
                <a:cubicBezTo>
                  <a:pt x="1199" y="749"/>
                  <a:pt x="1189" y="770"/>
                  <a:pt x="1152" y="842"/>
                </a:cubicBezTo>
                <a:cubicBezTo>
                  <a:pt x="1127" y="891"/>
                  <a:pt x="1144" y="914"/>
                  <a:pt x="1095" y="945"/>
                </a:cubicBezTo>
                <a:cubicBezTo>
                  <a:pt x="1031" y="1043"/>
                  <a:pt x="1128" y="899"/>
                  <a:pt x="1048" y="1002"/>
                </a:cubicBezTo>
                <a:cubicBezTo>
                  <a:pt x="1000" y="1064"/>
                  <a:pt x="985" y="1109"/>
                  <a:pt x="906" y="1134"/>
                </a:cubicBezTo>
                <a:cubicBezTo>
                  <a:pt x="798" y="1207"/>
                  <a:pt x="721" y="1159"/>
                  <a:pt x="557" y="1153"/>
                </a:cubicBezTo>
                <a:cubicBezTo>
                  <a:pt x="528" y="1144"/>
                  <a:pt x="498" y="1130"/>
                  <a:pt x="472" y="1115"/>
                </a:cubicBezTo>
                <a:cubicBezTo>
                  <a:pt x="452" y="1104"/>
                  <a:pt x="415" y="1078"/>
                  <a:pt x="415" y="1078"/>
                </a:cubicBezTo>
                <a:cubicBezTo>
                  <a:pt x="370" y="1010"/>
                  <a:pt x="359" y="963"/>
                  <a:pt x="273" y="936"/>
                </a:cubicBezTo>
                <a:cubicBezTo>
                  <a:pt x="231" y="907"/>
                  <a:pt x="209" y="855"/>
                  <a:pt x="179" y="813"/>
                </a:cubicBezTo>
                <a:cubicBezTo>
                  <a:pt x="146" y="767"/>
                  <a:pt x="165" y="731"/>
                  <a:pt x="104" y="709"/>
                </a:cubicBezTo>
                <a:cubicBezTo>
                  <a:pt x="66" y="603"/>
                  <a:pt x="115" y="759"/>
                  <a:pt x="104" y="653"/>
                </a:cubicBezTo>
                <a:cubicBezTo>
                  <a:pt x="96" y="577"/>
                  <a:pt x="88" y="617"/>
                  <a:pt x="66" y="568"/>
                </a:cubicBezTo>
                <a:cubicBezTo>
                  <a:pt x="40" y="509"/>
                  <a:pt x="29" y="446"/>
                  <a:pt x="0" y="388"/>
                </a:cubicBezTo>
                <a:cubicBezTo>
                  <a:pt x="11" y="354"/>
                  <a:pt x="17" y="325"/>
                  <a:pt x="37" y="294"/>
                </a:cubicBezTo>
                <a:cubicBezTo>
                  <a:pt x="43" y="272"/>
                  <a:pt x="56" y="251"/>
                  <a:pt x="56" y="228"/>
                </a:cubicBezTo>
                <a:cubicBezTo>
                  <a:pt x="56" y="218"/>
                  <a:pt x="51" y="208"/>
                  <a:pt x="47" y="199"/>
                </a:cubicBezTo>
                <a:cubicBezTo>
                  <a:pt x="46" y="196"/>
                  <a:pt x="47" y="206"/>
                  <a:pt x="47" y="209"/>
                </a:cubicBezTo>
                <a:close/>
              </a:path>
            </a:pathLst>
          </a:custGeom>
          <a:gradFill rotWithShape="1">
            <a:gsLst>
              <a:gs pos="0">
                <a:srgbClr val="FFCCCC"/>
              </a:gs>
              <a:gs pos="100000">
                <a:srgbClr val="B69292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99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8685" name="Freeform 13" descr="Крупное конфетти"/>
          <p:cNvSpPr>
            <a:spLocks/>
          </p:cNvSpPr>
          <p:nvPr/>
        </p:nvSpPr>
        <p:spPr bwMode="auto">
          <a:xfrm>
            <a:off x="673100" y="3392488"/>
            <a:ext cx="366713" cy="419100"/>
          </a:xfrm>
          <a:custGeom>
            <a:avLst/>
            <a:gdLst>
              <a:gd name="T0" fmla="*/ 2147483646 w 231"/>
              <a:gd name="T1" fmla="*/ 2147483646 h 264"/>
              <a:gd name="T2" fmla="*/ 2147483646 w 231"/>
              <a:gd name="T3" fmla="*/ 2147483646 h 264"/>
              <a:gd name="T4" fmla="*/ 2147483646 w 231"/>
              <a:gd name="T5" fmla="*/ 0 h 264"/>
              <a:gd name="T6" fmla="*/ 2147483646 w 231"/>
              <a:gd name="T7" fmla="*/ 2147483646 h 264"/>
              <a:gd name="T8" fmla="*/ 2147483646 w 231"/>
              <a:gd name="T9" fmla="*/ 2147483646 h 264"/>
              <a:gd name="T10" fmla="*/ 2147483646 w 231"/>
              <a:gd name="T11" fmla="*/ 2147483646 h 264"/>
              <a:gd name="T12" fmla="*/ 2147483646 w 231"/>
              <a:gd name="T13" fmla="*/ 2147483646 h 264"/>
              <a:gd name="T14" fmla="*/ 2147483646 w 231"/>
              <a:gd name="T15" fmla="*/ 2147483646 h 264"/>
              <a:gd name="T16" fmla="*/ 2147483646 w 231"/>
              <a:gd name="T17" fmla="*/ 2147483646 h 264"/>
              <a:gd name="T18" fmla="*/ 2147483646 w 231"/>
              <a:gd name="T19" fmla="*/ 2147483646 h 264"/>
              <a:gd name="T20" fmla="*/ 2147483646 w 231"/>
              <a:gd name="T21" fmla="*/ 2147483646 h 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31" h="264">
                <a:moveTo>
                  <a:pt x="52" y="56"/>
                </a:moveTo>
                <a:cubicBezTo>
                  <a:pt x="112" y="37"/>
                  <a:pt x="54" y="64"/>
                  <a:pt x="90" y="19"/>
                </a:cubicBezTo>
                <a:cubicBezTo>
                  <a:pt x="97" y="10"/>
                  <a:pt x="109" y="6"/>
                  <a:pt x="118" y="0"/>
                </a:cubicBezTo>
                <a:cubicBezTo>
                  <a:pt x="125" y="1"/>
                  <a:pt x="195" y="4"/>
                  <a:pt x="203" y="28"/>
                </a:cubicBezTo>
                <a:cubicBezTo>
                  <a:pt x="213" y="58"/>
                  <a:pt x="207" y="92"/>
                  <a:pt x="212" y="123"/>
                </a:cubicBezTo>
                <a:cubicBezTo>
                  <a:pt x="215" y="142"/>
                  <a:pt x="225" y="160"/>
                  <a:pt x="231" y="179"/>
                </a:cubicBezTo>
                <a:cubicBezTo>
                  <a:pt x="214" y="233"/>
                  <a:pt x="191" y="251"/>
                  <a:pt x="137" y="264"/>
                </a:cubicBezTo>
                <a:cubicBezTo>
                  <a:pt x="121" y="259"/>
                  <a:pt x="90" y="253"/>
                  <a:pt x="80" y="236"/>
                </a:cubicBezTo>
                <a:cubicBezTo>
                  <a:pt x="24" y="146"/>
                  <a:pt x="96" y="203"/>
                  <a:pt x="33" y="160"/>
                </a:cubicBezTo>
                <a:cubicBezTo>
                  <a:pt x="23" y="133"/>
                  <a:pt x="0" y="95"/>
                  <a:pt x="23" y="66"/>
                </a:cubicBezTo>
                <a:cubicBezTo>
                  <a:pt x="29" y="58"/>
                  <a:pt x="52" y="56"/>
                  <a:pt x="52" y="56"/>
                </a:cubicBezTo>
                <a:close/>
              </a:path>
            </a:pathLst>
          </a:custGeom>
          <a:pattFill prst="lgConfetti">
            <a:fgClr>
              <a:srgbClr val="CC0099"/>
            </a:fgClr>
            <a:bgClr>
              <a:srgbClr val="96007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6" name="Freeform 14"/>
          <p:cNvSpPr>
            <a:spLocks/>
          </p:cNvSpPr>
          <p:nvPr/>
        </p:nvSpPr>
        <p:spPr bwMode="auto">
          <a:xfrm>
            <a:off x="757238" y="3446463"/>
            <a:ext cx="88900" cy="211137"/>
          </a:xfrm>
          <a:custGeom>
            <a:avLst/>
            <a:gdLst>
              <a:gd name="T0" fmla="*/ 0 w 56"/>
              <a:gd name="T1" fmla="*/ 2147483646 h 133"/>
              <a:gd name="T2" fmla="*/ 2147483646 w 56"/>
              <a:gd name="T3" fmla="*/ 2147483646 h 133"/>
              <a:gd name="T4" fmla="*/ 2147483646 w 56"/>
              <a:gd name="T5" fmla="*/ 2147483646 h 133"/>
              <a:gd name="T6" fmla="*/ 2147483646 w 56"/>
              <a:gd name="T7" fmla="*/ 2147483646 h 133"/>
              <a:gd name="T8" fmla="*/ 0 w 56"/>
              <a:gd name="T9" fmla="*/ 2147483646 h 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133">
                <a:moveTo>
                  <a:pt x="0" y="59"/>
                </a:moveTo>
                <a:cubicBezTo>
                  <a:pt x="3" y="50"/>
                  <a:pt x="9" y="0"/>
                  <a:pt x="37" y="40"/>
                </a:cubicBezTo>
                <a:cubicBezTo>
                  <a:pt x="49" y="56"/>
                  <a:pt x="56" y="97"/>
                  <a:pt x="56" y="97"/>
                </a:cubicBezTo>
                <a:cubicBezTo>
                  <a:pt x="53" y="106"/>
                  <a:pt x="56" y="122"/>
                  <a:pt x="47" y="125"/>
                </a:cubicBezTo>
                <a:cubicBezTo>
                  <a:pt x="18" y="133"/>
                  <a:pt x="2" y="63"/>
                  <a:pt x="0" y="59"/>
                </a:cubicBezTo>
                <a:close/>
              </a:path>
            </a:pathLst>
          </a:custGeom>
          <a:solidFill>
            <a:srgbClr val="99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7" name="Freeform 15"/>
          <p:cNvSpPr>
            <a:spLocks/>
          </p:cNvSpPr>
          <p:nvPr/>
        </p:nvSpPr>
        <p:spPr bwMode="auto">
          <a:xfrm rot="-5400000">
            <a:off x="845344" y="3421856"/>
            <a:ext cx="88900" cy="211138"/>
          </a:xfrm>
          <a:custGeom>
            <a:avLst/>
            <a:gdLst>
              <a:gd name="T0" fmla="*/ 0 w 56"/>
              <a:gd name="T1" fmla="*/ 2147483646 h 133"/>
              <a:gd name="T2" fmla="*/ 2147483646 w 56"/>
              <a:gd name="T3" fmla="*/ 2147483646 h 133"/>
              <a:gd name="T4" fmla="*/ 2147483646 w 56"/>
              <a:gd name="T5" fmla="*/ 2147483646 h 133"/>
              <a:gd name="T6" fmla="*/ 2147483646 w 56"/>
              <a:gd name="T7" fmla="*/ 2147483646 h 133"/>
              <a:gd name="T8" fmla="*/ 0 w 56"/>
              <a:gd name="T9" fmla="*/ 2147483646 h 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133">
                <a:moveTo>
                  <a:pt x="0" y="59"/>
                </a:moveTo>
                <a:cubicBezTo>
                  <a:pt x="3" y="50"/>
                  <a:pt x="9" y="0"/>
                  <a:pt x="37" y="40"/>
                </a:cubicBezTo>
                <a:cubicBezTo>
                  <a:pt x="49" y="56"/>
                  <a:pt x="56" y="97"/>
                  <a:pt x="56" y="97"/>
                </a:cubicBezTo>
                <a:cubicBezTo>
                  <a:pt x="53" y="106"/>
                  <a:pt x="56" y="122"/>
                  <a:pt x="47" y="125"/>
                </a:cubicBezTo>
                <a:cubicBezTo>
                  <a:pt x="18" y="133"/>
                  <a:pt x="2" y="63"/>
                  <a:pt x="0" y="59"/>
                </a:cubicBezTo>
                <a:close/>
              </a:path>
            </a:pathLst>
          </a:custGeom>
          <a:solidFill>
            <a:srgbClr val="99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8" name="Freeform 16" descr="Крупное конфетти"/>
          <p:cNvSpPr>
            <a:spLocks/>
          </p:cNvSpPr>
          <p:nvPr/>
        </p:nvSpPr>
        <p:spPr bwMode="auto">
          <a:xfrm>
            <a:off x="1117600" y="3238500"/>
            <a:ext cx="492125" cy="295275"/>
          </a:xfrm>
          <a:custGeom>
            <a:avLst/>
            <a:gdLst>
              <a:gd name="T0" fmla="*/ 2147483646 w 310"/>
              <a:gd name="T1" fmla="*/ 2147483646 h 186"/>
              <a:gd name="T2" fmla="*/ 2147483646 w 310"/>
              <a:gd name="T3" fmla="*/ 0 h 186"/>
              <a:gd name="T4" fmla="*/ 2147483646 w 310"/>
              <a:gd name="T5" fmla="*/ 2147483646 h 186"/>
              <a:gd name="T6" fmla="*/ 2147483646 w 310"/>
              <a:gd name="T7" fmla="*/ 2147483646 h 186"/>
              <a:gd name="T8" fmla="*/ 2147483646 w 310"/>
              <a:gd name="T9" fmla="*/ 2147483646 h 186"/>
              <a:gd name="T10" fmla="*/ 2147483646 w 310"/>
              <a:gd name="T11" fmla="*/ 2147483646 h 186"/>
              <a:gd name="T12" fmla="*/ 2147483646 w 310"/>
              <a:gd name="T13" fmla="*/ 2147483646 h 186"/>
              <a:gd name="T14" fmla="*/ 2147483646 w 310"/>
              <a:gd name="T15" fmla="*/ 2147483646 h 186"/>
              <a:gd name="T16" fmla="*/ 2147483646 w 310"/>
              <a:gd name="T17" fmla="*/ 2147483646 h 18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10" h="186">
                <a:moveTo>
                  <a:pt x="35" y="57"/>
                </a:moveTo>
                <a:cubicBezTo>
                  <a:pt x="64" y="14"/>
                  <a:pt x="93" y="17"/>
                  <a:pt x="139" y="0"/>
                </a:cubicBezTo>
                <a:cubicBezTo>
                  <a:pt x="183" y="12"/>
                  <a:pt x="228" y="14"/>
                  <a:pt x="271" y="29"/>
                </a:cubicBezTo>
                <a:cubicBezTo>
                  <a:pt x="282" y="60"/>
                  <a:pt x="299" y="83"/>
                  <a:pt x="309" y="114"/>
                </a:cubicBezTo>
                <a:cubicBezTo>
                  <a:pt x="297" y="152"/>
                  <a:pt x="310" y="138"/>
                  <a:pt x="271" y="151"/>
                </a:cubicBezTo>
                <a:cubicBezTo>
                  <a:pt x="252" y="157"/>
                  <a:pt x="215" y="170"/>
                  <a:pt x="215" y="170"/>
                </a:cubicBezTo>
                <a:cubicBezTo>
                  <a:pt x="120" y="141"/>
                  <a:pt x="256" y="186"/>
                  <a:pt x="158" y="142"/>
                </a:cubicBezTo>
                <a:cubicBezTo>
                  <a:pt x="108" y="119"/>
                  <a:pt x="61" y="112"/>
                  <a:pt x="7" y="104"/>
                </a:cubicBezTo>
                <a:cubicBezTo>
                  <a:pt x="17" y="51"/>
                  <a:pt x="0" y="57"/>
                  <a:pt x="35" y="57"/>
                </a:cubicBezTo>
                <a:close/>
              </a:path>
            </a:pathLst>
          </a:custGeom>
          <a:pattFill prst="lgConfetti">
            <a:fgClr>
              <a:srgbClr val="CC0099"/>
            </a:fgClr>
            <a:bgClr>
              <a:srgbClr val="9B0074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9" name="Freeform 17"/>
          <p:cNvSpPr>
            <a:spLocks/>
          </p:cNvSpPr>
          <p:nvPr/>
        </p:nvSpPr>
        <p:spPr bwMode="auto">
          <a:xfrm>
            <a:off x="1403350" y="3238500"/>
            <a:ext cx="144463" cy="215900"/>
          </a:xfrm>
          <a:custGeom>
            <a:avLst/>
            <a:gdLst>
              <a:gd name="T0" fmla="*/ 0 w 56"/>
              <a:gd name="T1" fmla="*/ 2147483646 h 133"/>
              <a:gd name="T2" fmla="*/ 2147483646 w 56"/>
              <a:gd name="T3" fmla="*/ 2147483646 h 133"/>
              <a:gd name="T4" fmla="*/ 2147483646 w 56"/>
              <a:gd name="T5" fmla="*/ 2147483646 h 133"/>
              <a:gd name="T6" fmla="*/ 2147483646 w 56"/>
              <a:gd name="T7" fmla="*/ 2147483646 h 133"/>
              <a:gd name="T8" fmla="*/ 0 w 56"/>
              <a:gd name="T9" fmla="*/ 2147483646 h 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133">
                <a:moveTo>
                  <a:pt x="0" y="59"/>
                </a:moveTo>
                <a:cubicBezTo>
                  <a:pt x="3" y="50"/>
                  <a:pt x="9" y="0"/>
                  <a:pt x="37" y="40"/>
                </a:cubicBezTo>
                <a:cubicBezTo>
                  <a:pt x="49" y="56"/>
                  <a:pt x="56" y="97"/>
                  <a:pt x="56" y="97"/>
                </a:cubicBezTo>
                <a:cubicBezTo>
                  <a:pt x="53" y="106"/>
                  <a:pt x="56" y="122"/>
                  <a:pt x="47" y="125"/>
                </a:cubicBezTo>
                <a:cubicBezTo>
                  <a:pt x="18" y="133"/>
                  <a:pt x="2" y="63"/>
                  <a:pt x="0" y="59"/>
                </a:cubicBezTo>
                <a:close/>
              </a:path>
            </a:pathLst>
          </a:custGeom>
          <a:solidFill>
            <a:srgbClr val="99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0" name="Freeform 18"/>
          <p:cNvSpPr>
            <a:spLocks/>
          </p:cNvSpPr>
          <p:nvPr/>
        </p:nvSpPr>
        <p:spPr bwMode="auto">
          <a:xfrm rot="-5400000">
            <a:off x="1456532" y="3293269"/>
            <a:ext cx="88900" cy="211137"/>
          </a:xfrm>
          <a:custGeom>
            <a:avLst/>
            <a:gdLst>
              <a:gd name="T0" fmla="*/ 0 w 56"/>
              <a:gd name="T1" fmla="*/ 2147483646 h 133"/>
              <a:gd name="T2" fmla="*/ 2147483646 w 56"/>
              <a:gd name="T3" fmla="*/ 2147483646 h 133"/>
              <a:gd name="T4" fmla="*/ 2147483646 w 56"/>
              <a:gd name="T5" fmla="*/ 2147483646 h 133"/>
              <a:gd name="T6" fmla="*/ 2147483646 w 56"/>
              <a:gd name="T7" fmla="*/ 2147483646 h 133"/>
              <a:gd name="T8" fmla="*/ 0 w 56"/>
              <a:gd name="T9" fmla="*/ 2147483646 h 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133">
                <a:moveTo>
                  <a:pt x="0" y="59"/>
                </a:moveTo>
                <a:cubicBezTo>
                  <a:pt x="3" y="50"/>
                  <a:pt x="9" y="0"/>
                  <a:pt x="37" y="40"/>
                </a:cubicBezTo>
                <a:cubicBezTo>
                  <a:pt x="49" y="56"/>
                  <a:pt x="56" y="97"/>
                  <a:pt x="56" y="97"/>
                </a:cubicBezTo>
                <a:cubicBezTo>
                  <a:pt x="53" y="106"/>
                  <a:pt x="56" y="122"/>
                  <a:pt x="47" y="125"/>
                </a:cubicBezTo>
                <a:cubicBezTo>
                  <a:pt x="18" y="133"/>
                  <a:pt x="2" y="63"/>
                  <a:pt x="0" y="59"/>
                </a:cubicBezTo>
                <a:close/>
              </a:path>
            </a:pathLst>
          </a:custGeom>
          <a:solidFill>
            <a:srgbClr val="99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1" name="Freeform 19" descr="Крупное конфетти"/>
          <p:cNvSpPr>
            <a:spLocks/>
          </p:cNvSpPr>
          <p:nvPr/>
        </p:nvSpPr>
        <p:spPr bwMode="auto">
          <a:xfrm>
            <a:off x="1220788" y="3706813"/>
            <a:ext cx="358775" cy="390525"/>
          </a:xfrm>
          <a:custGeom>
            <a:avLst/>
            <a:gdLst>
              <a:gd name="T0" fmla="*/ 2147483646 w 226"/>
              <a:gd name="T1" fmla="*/ 2147483646 h 246"/>
              <a:gd name="T2" fmla="*/ 2147483646 w 226"/>
              <a:gd name="T3" fmla="*/ 0 h 246"/>
              <a:gd name="T4" fmla="*/ 2147483646 w 226"/>
              <a:gd name="T5" fmla="*/ 2147483646 h 246"/>
              <a:gd name="T6" fmla="*/ 2147483646 w 226"/>
              <a:gd name="T7" fmla="*/ 2147483646 h 246"/>
              <a:gd name="T8" fmla="*/ 2147483646 w 226"/>
              <a:gd name="T9" fmla="*/ 2147483646 h 246"/>
              <a:gd name="T10" fmla="*/ 2147483646 w 226"/>
              <a:gd name="T11" fmla="*/ 2147483646 h 246"/>
              <a:gd name="T12" fmla="*/ 2147483646 w 226"/>
              <a:gd name="T13" fmla="*/ 2147483646 h 246"/>
              <a:gd name="T14" fmla="*/ 2147483646 w 226"/>
              <a:gd name="T15" fmla="*/ 2147483646 h 246"/>
              <a:gd name="T16" fmla="*/ 0 w 226"/>
              <a:gd name="T17" fmla="*/ 2147483646 h 246"/>
              <a:gd name="T18" fmla="*/ 2147483646 w 226"/>
              <a:gd name="T19" fmla="*/ 2147483646 h 2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26" h="246">
                <a:moveTo>
                  <a:pt x="28" y="38"/>
                </a:moveTo>
                <a:cubicBezTo>
                  <a:pt x="56" y="19"/>
                  <a:pt x="81" y="11"/>
                  <a:pt x="113" y="0"/>
                </a:cubicBezTo>
                <a:cubicBezTo>
                  <a:pt x="132" y="6"/>
                  <a:pt x="158" y="3"/>
                  <a:pt x="169" y="19"/>
                </a:cubicBezTo>
                <a:cubicBezTo>
                  <a:pt x="200" y="66"/>
                  <a:pt x="210" y="82"/>
                  <a:pt x="226" y="132"/>
                </a:cubicBezTo>
                <a:cubicBezTo>
                  <a:pt x="220" y="142"/>
                  <a:pt x="215" y="153"/>
                  <a:pt x="207" y="161"/>
                </a:cubicBezTo>
                <a:cubicBezTo>
                  <a:pt x="199" y="169"/>
                  <a:pt x="186" y="170"/>
                  <a:pt x="179" y="179"/>
                </a:cubicBezTo>
                <a:cubicBezTo>
                  <a:pt x="125" y="246"/>
                  <a:pt x="222" y="172"/>
                  <a:pt x="141" y="227"/>
                </a:cubicBezTo>
                <a:cubicBezTo>
                  <a:pt x="93" y="218"/>
                  <a:pt x="67" y="215"/>
                  <a:pt x="28" y="189"/>
                </a:cubicBezTo>
                <a:cubicBezTo>
                  <a:pt x="18" y="161"/>
                  <a:pt x="0" y="104"/>
                  <a:pt x="0" y="104"/>
                </a:cubicBezTo>
                <a:cubicBezTo>
                  <a:pt x="19" y="43"/>
                  <a:pt x="3" y="60"/>
                  <a:pt x="28" y="38"/>
                </a:cubicBezTo>
                <a:close/>
              </a:path>
            </a:pathLst>
          </a:custGeom>
          <a:pattFill prst="lgConfetti">
            <a:fgClr>
              <a:srgbClr val="CC0099"/>
            </a:fgClr>
            <a:bgClr>
              <a:srgbClr val="9B0074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2" name="Freeform 20"/>
          <p:cNvSpPr>
            <a:spLocks/>
          </p:cNvSpPr>
          <p:nvPr/>
        </p:nvSpPr>
        <p:spPr bwMode="auto">
          <a:xfrm rot="-5400000">
            <a:off x="1369219" y="3739356"/>
            <a:ext cx="88900" cy="211138"/>
          </a:xfrm>
          <a:custGeom>
            <a:avLst/>
            <a:gdLst>
              <a:gd name="T0" fmla="*/ 0 w 56"/>
              <a:gd name="T1" fmla="*/ 2147483646 h 133"/>
              <a:gd name="T2" fmla="*/ 2147483646 w 56"/>
              <a:gd name="T3" fmla="*/ 2147483646 h 133"/>
              <a:gd name="T4" fmla="*/ 2147483646 w 56"/>
              <a:gd name="T5" fmla="*/ 2147483646 h 133"/>
              <a:gd name="T6" fmla="*/ 2147483646 w 56"/>
              <a:gd name="T7" fmla="*/ 2147483646 h 133"/>
              <a:gd name="T8" fmla="*/ 0 w 56"/>
              <a:gd name="T9" fmla="*/ 2147483646 h 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133">
                <a:moveTo>
                  <a:pt x="0" y="59"/>
                </a:moveTo>
                <a:cubicBezTo>
                  <a:pt x="3" y="50"/>
                  <a:pt x="9" y="0"/>
                  <a:pt x="37" y="40"/>
                </a:cubicBezTo>
                <a:cubicBezTo>
                  <a:pt x="49" y="56"/>
                  <a:pt x="56" y="97"/>
                  <a:pt x="56" y="97"/>
                </a:cubicBezTo>
                <a:cubicBezTo>
                  <a:pt x="53" y="106"/>
                  <a:pt x="56" y="122"/>
                  <a:pt x="47" y="125"/>
                </a:cubicBezTo>
                <a:cubicBezTo>
                  <a:pt x="18" y="133"/>
                  <a:pt x="2" y="63"/>
                  <a:pt x="0" y="59"/>
                </a:cubicBezTo>
                <a:close/>
              </a:path>
            </a:pathLst>
          </a:custGeom>
          <a:solidFill>
            <a:srgbClr val="99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3" name="Freeform 21" descr="5%"/>
          <p:cNvSpPr>
            <a:spLocks/>
          </p:cNvSpPr>
          <p:nvPr/>
        </p:nvSpPr>
        <p:spPr bwMode="auto">
          <a:xfrm>
            <a:off x="1187450" y="3665538"/>
            <a:ext cx="165100" cy="77787"/>
          </a:xfrm>
          <a:custGeom>
            <a:avLst/>
            <a:gdLst>
              <a:gd name="T0" fmla="*/ 0 w 104"/>
              <a:gd name="T1" fmla="*/ 2147483646 h 49"/>
              <a:gd name="T2" fmla="*/ 2147483646 w 104"/>
              <a:gd name="T3" fmla="*/ 2147483646 h 49"/>
              <a:gd name="T4" fmla="*/ 2147483646 w 104"/>
              <a:gd name="T5" fmla="*/ 2147483646 h 49"/>
              <a:gd name="T6" fmla="*/ 2147483646 w 104"/>
              <a:gd name="T7" fmla="*/ 2147483646 h 49"/>
              <a:gd name="T8" fmla="*/ 0 w 104"/>
              <a:gd name="T9" fmla="*/ 2147483646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" h="49">
                <a:moveTo>
                  <a:pt x="0" y="16"/>
                </a:moveTo>
                <a:cubicBezTo>
                  <a:pt x="10" y="26"/>
                  <a:pt x="16" y="42"/>
                  <a:pt x="29" y="45"/>
                </a:cubicBezTo>
                <a:cubicBezTo>
                  <a:pt x="51" y="49"/>
                  <a:pt x="75" y="45"/>
                  <a:pt x="95" y="35"/>
                </a:cubicBezTo>
                <a:cubicBezTo>
                  <a:pt x="104" y="30"/>
                  <a:pt x="76" y="29"/>
                  <a:pt x="66" y="26"/>
                </a:cubicBezTo>
                <a:cubicBezTo>
                  <a:pt x="27" y="0"/>
                  <a:pt x="49" y="4"/>
                  <a:pt x="0" y="16"/>
                </a:cubicBezTo>
                <a:close/>
              </a:path>
            </a:pathLst>
          </a:custGeom>
          <a:pattFill prst="pct5">
            <a:fgClr>
              <a:srgbClr val="990099"/>
            </a:fgClr>
            <a:bgClr>
              <a:srgbClr val="CC0099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4" name="Freeform 22" descr="Крупное конфетти"/>
          <p:cNvSpPr>
            <a:spLocks/>
          </p:cNvSpPr>
          <p:nvPr/>
        </p:nvSpPr>
        <p:spPr bwMode="auto">
          <a:xfrm>
            <a:off x="931863" y="3178175"/>
            <a:ext cx="228600" cy="200025"/>
          </a:xfrm>
          <a:custGeom>
            <a:avLst/>
            <a:gdLst>
              <a:gd name="T0" fmla="*/ 2147483646 w 144"/>
              <a:gd name="T1" fmla="*/ 2147483646 h 126"/>
              <a:gd name="T2" fmla="*/ 2147483646 w 144"/>
              <a:gd name="T3" fmla="*/ 2147483646 h 126"/>
              <a:gd name="T4" fmla="*/ 2147483646 w 144"/>
              <a:gd name="T5" fmla="*/ 2147483646 h 126"/>
              <a:gd name="T6" fmla="*/ 2147483646 w 144"/>
              <a:gd name="T7" fmla="*/ 2147483646 h 126"/>
              <a:gd name="T8" fmla="*/ 2147483646 w 144"/>
              <a:gd name="T9" fmla="*/ 2147483646 h 126"/>
              <a:gd name="T10" fmla="*/ 2147483646 w 144"/>
              <a:gd name="T11" fmla="*/ 2147483646 h 126"/>
              <a:gd name="T12" fmla="*/ 2147483646 w 144"/>
              <a:gd name="T13" fmla="*/ 2147483646 h 1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4" h="126">
                <a:moveTo>
                  <a:pt x="21" y="3"/>
                </a:moveTo>
                <a:cubicBezTo>
                  <a:pt x="50" y="8"/>
                  <a:pt x="86" y="0"/>
                  <a:pt x="106" y="21"/>
                </a:cubicBezTo>
                <a:cubicBezTo>
                  <a:pt x="113" y="28"/>
                  <a:pt x="133" y="90"/>
                  <a:pt x="144" y="106"/>
                </a:cubicBezTo>
                <a:cubicBezTo>
                  <a:pt x="87" y="126"/>
                  <a:pt x="137" y="119"/>
                  <a:pt x="106" y="88"/>
                </a:cubicBezTo>
                <a:cubicBezTo>
                  <a:pt x="104" y="85"/>
                  <a:pt x="52" y="70"/>
                  <a:pt x="49" y="69"/>
                </a:cubicBezTo>
                <a:cubicBezTo>
                  <a:pt x="0" y="85"/>
                  <a:pt x="30" y="83"/>
                  <a:pt x="30" y="50"/>
                </a:cubicBezTo>
                <a:cubicBezTo>
                  <a:pt x="30" y="34"/>
                  <a:pt x="24" y="19"/>
                  <a:pt x="21" y="3"/>
                </a:cubicBezTo>
                <a:close/>
              </a:path>
            </a:pathLst>
          </a:custGeom>
          <a:pattFill prst="lgConfetti">
            <a:fgClr>
              <a:srgbClr val="990099"/>
            </a:fgClr>
            <a:bgClr>
              <a:srgbClr val="CC0099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5" name="Oval 23"/>
          <p:cNvSpPr>
            <a:spLocks noChangeArrowheads="1"/>
          </p:cNvSpPr>
          <p:nvPr/>
        </p:nvSpPr>
        <p:spPr bwMode="auto">
          <a:xfrm>
            <a:off x="612775" y="3181350"/>
            <a:ext cx="71438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96" name="Oval 24"/>
          <p:cNvSpPr>
            <a:spLocks noChangeArrowheads="1"/>
          </p:cNvSpPr>
          <p:nvPr/>
        </p:nvSpPr>
        <p:spPr bwMode="auto">
          <a:xfrm>
            <a:off x="655638" y="3124200"/>
            <a:ext cx="71437" cy="71438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97" name="Oval 25"/>
          <p:cNvSpPr>
            <a:spLocks noChangeArrowheads="1"/>
          </p:cNvSpPr>
          <p:nvPr/>
        </p:nvSpPr>
        <p:spPr bwMode="auto">
          <a:xfrm>
            <a:off x="798513" y="3065463"/>
            <a:ext cx="71437" cy="71437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5E2F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98" name="Oval 26"/>
          <p:cNvSpPr>
            <a:spLocks noChangeArrowheads="1"/>
          </p:cNvSpPr>
          <p:nvPr/>
        </p:nvSpPr>
        <p:spPr bwMode="auto">
          <a:xfrm>
            <a:off x="755650" y="3138488"/>
            <a:ext cx="71438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26DB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99" name="Oval 27"/>
          <p:cNvSpPr>
            <a:spLocks noChangeArrowheads="1"/>
          </p:cNvSpPr>
          <p:nvPr/>
        </p:nvSpPr>
        <p:spPr bwMode="auto">
          <a:xfrm>
            <a:off x="971550" y="3354388"/>
            <a:ext cx="71438" cy="71437"/>
          </a:xfrm>
          <a:prstGeom prst="ellipse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00" name="Oval 28"/>
          <p:cNvSpPr>
            <a:spLocks noChangeArrowheads="1"/>
          </p:cNvSpPr>
          <p:nvPr/>
        </p:nvSpPr>
        <p:spPr bwMode="auto">
          <a:xfrm>
            <a:off x="1187450" y="3570288"/>
            <a:ext cx="71438" cy="71437"/>
          </a:xfrm>
          <a:prstGeom prst="ellipse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01" name="Oval 29"/>
          <p:cNvSpPr>
            <a:spLocks noChangeArrowheads="1"/>
          </p:cNvSpPr>
          <p:nvPr/>
        </p:nvSpPr>
        <p:spPr bwMode="auto">
          <a:xfrm>
            <a:off x="1187450" y="3511550"/>
            <a:ext cx="71438" cy="71438"/>
          </a:xfrm>
          <a:prstGeom prst="ellipse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02" name="Oval 30"/>
          <p:cNvSpPr>
            <a:spLocks noChangeArrowheads="1"/>
          </p:cNvSpPr>
          <p:nvPr/>
        </p:nvSpPr>
        <p:spPr bwMode="auto">
          <a:xfrm>
            <a:off x="900113" y="3095625"/>
            <a:ext cx="71437" cy="714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A74C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03" name="Oval 31"/>
          <p:cNvSpPr>
            <a:spLocks noChangeArrowheads="1"/>
          </p:cNvSpPr>
          <p:nvPr/>
        </p:nvSpPr>
        <p:spPr bwMode="auto">
          <a:xfrm>
            <a:off x="987425" y="3051175"/>
            <a:ext cx="71438" cy="714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A74C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04" name="Oval 32"/>
          <p:cNvSpPr>
            <a:spLocks noChangeArrowheads="1"/>
          </p:cNvSpPr>
          <p:nvPr/>
        </p:nvSpPr>
        <p:spPr bwMode="auto">
          <a:xfrm>
            <a:off x="684213" y="3311525"/>
            <a:ext cx="71437" cy="714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A74C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05" name="Oval 33"/>
          <p:cNvSpPr>
            <a:spLocks noChangeArrowheads="1"/>
          </p:cNvSpPr>
          <p:nvPr/>
        </p:nvSpPr>
        <p:spPr bwMode="auto">
          <a:xfrm>
            <a:off x="1058863" y="3094038"/>
            <a:ext cx="71437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F77C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06" name="Oval 34"/>
          <p:cNvSpPr>
            <a:spLocks noChangeArrowheads="1"/>
          </p:cNvSpPr>
          <p:nvPr/>
        </p:nvSpPr>
        <p:spPr bwMode="auto">
          <a:xfrm>
            <a:off x="1187450" y="3094038"/>
            <a:ext cx="71438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F77C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07" name="Oval 35"/>
          <p:cNvSpPr>
            <a:spLocks noChangeArrowheads="1"/>
          </p:cNvSpPr>
          <p:nvPr/>
        </p:nvSpPr>
        <p:spPr bwMode="auto">
          <a:xfrm>
            <a:off x="1144588" y="3167063"/>
            <a:ext cx="71437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A74C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08" name="Oval 36"/>
          <p:cNvSpPr>
            <a:spLocks noChangeArrowheads="1"/>
          </p:cNvSpPr>
          <p:nvPr/>
        </p:nvSpPr>
        <p:spPr bwMode="auto">
          <a:xfrm>
            <a:off x="1303338" y="3138488"/>
            <a:ext cx="71437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A74C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09" name="Oval 37"/>
          <p:cNvSpPr>
            <a:spLocks noChangeArrowheads="1"/>
          </p:cNvSpPr>
          <p:nvPr/>
        </p:nvSpPr>
        <p:spPr bwMode="auto">
          <a:xfrm>
            <a:off x="1403350" y="3167063"/>
            <a:ext cx="71438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A74C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10" name="Oval 38"/>
          <p:cNvSpPr>
            <a:spLocks noChangeArrowheads="1"/>
          </p:cNvSpPr>
          <p:nvPr/>
        </p:nvSpPr>
        <p:spPr bwMode="auto">
          <a:xfrm>
            <a:off x="1620838" y="3252788"/>
            <a:ext cx="71437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A47B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11" name="Oval 39"/>
          <p:cNvSpPr>
            <a:spLocks noChangeArrowheads="1"/>
          </p:cNvSpPr>
          <p:nvPr/>
        </p:nvSpPr>
        <p:spPr bwMode="auto">
          <a:xfrm>
            <a:off x="1620838" y="3340100"/>
            <a:ext cx="71437" cy="714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671B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12" name="Oval 40"/>
          <p:cNvSpPr>
            <a:spLocks noChangeArrowheads="1"/>
          </p:cNvSpPr>
          <p:nvPr/>
        </p:nvSpPr>
        <p:spPr bwMode="auto">
          <a:xfrm>
            <a:off x="1663700" y="3309938"/>
            <a:ext cx="71438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26DB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13" name="Oval 41"/>
          <p:cNvSpPr>
            <a:spLocks noChangeArrowheads="1"/>
          </p:cNvSpPr>
          <p:nvPr/>
        </p:nvSpPr>
        <p:spPr bwMode="auto">
          <a:xfrm>
            <a:off x="828675" y="3167063"/>
            <a:ext cx="71438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A74C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14" name="Oval 42"/>
          <p:cNvSpPr>
            <a:spLocks noChangeArrowheads="1"/>
          </p:cNvSpPr>
          <p:nvPr/>
        </p:nvSpPr>
        <p:spPr bwMode="auto">
          <a:xfrm>
            <a:off x="612775" y="3238500"/>
            <a:ext cx="71438" cy="714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8362A4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15" name="Oval 43"/>
          <p:cNvSpPr>
            <a:spLocks noChangeArrowheads="1"/>
          </p:cNvSpPr>
          <p:nvPr/>
        </p:nvSpPr>
        <p:spPr bwMode="auto">
          <a:xfrm>
            <a:off x="755650" y="3238500"/>
            <a:ext cx="71438" cy="714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A97FD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16" name="Oval 44"/>
          <p:cNvSpPr>
            <a:spLocks noChangeArrowheads="1"/>
          </p:cNvSpPr>
          <p:nvPr/>
        </p:nvSpPr>
        <p:spPr bwMode="auto">
          <a:xfrm>
            <a:off x="584200" y="3382963"/>
            <a:ext cx="71438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A74C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17" name="Oval 45"/>
          <p:cNvSpPr>
            <a:spLocks noChangeArrowheads="1"/>
          </p:cNvSpPr>
          <p:nvPr/>
        </p:nvSpPr>
        <p:spPr bwMode="auto">
          <a:xfrm>
            <a:off x="684213" y="3382963"/>
            <a:ext cx="71437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8866A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18" name="Oval 46"/>
          <p:cNvSpPr>
            <a:spLocks noChangeArrowheads="1"/>
          </p:cNvSpPr>
          <p:nvPr/>
        </p:nvSpPr>
        <p:spPr bwMode="auto">
          <a:xfrm>
            <a:off x="1044575" y="3454400"/>
            <a:ext cx="71438" cy="71438"/>
          </a:xfrm>
          <a:prstGeom prst="ellipse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19" name="Oval 47"/>
          <p:cNvSpPr>
            <a:spLocks noChangeArrowheads="1"/>
          </p:cNvSpPr>
          <p:nvPr/>
        </p:nvSpPr>
        <p:spPr bwMode="auto">
          <a:xfrm>
            <a:off x="1101725" y="3397250"/>
            <a:ext cx="71438" cy="71438"/>
          </a:xfrm>
          <a:prstGeom prst="ellipse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20" name="Oval 48"/>
          <p:cNvSpPr>
            <a:spLocks noChangeArrowheads="1"/>
          </p:cNvSpPr>
          <p:nvPr/>
        </p:nvSpPr>
        <p:spPr bwMode="auto">
          <a:xfrm>
            <a:off x="971550" y="3786188"/>
            <a:ext cx="71438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A74C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21" name="Oval 49"/>
          <p:cNvSpPr>
            <a:spLocks noChangeArrowheads="1"/>
          </p:cNvSpPr>
          <p:nvPr/>
        </p:nvSpPr>
        <p:spPr bwMode="auto">
          <a:xfrm>
            <a:off x="828675" y="3814763"/>
            <a:ext cx="71438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AE82D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22" name="Oval 50"/>
          <p:cNvSpPr>
            <a:spLocks noChangeArrowheads="1"/>
          </p:cNvSpPr>
          <p:nvPr/>
        </p:nvSpPr>
        <p:spPr bwMode="auto">
          <a:xfrm>
            <a:off x="928688" y="3857625"/>
            <a:ext cx="71437" cy="714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F77C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23" name="Oval 51"/>
          <p:cNvSpPr>
            <a:spLocks noChangeArrowheads="1"/>
          </p:cNvSpPr>
          <p:nvPr/>
        </p:nvSpPr>
        <p:spPr bwMode="auto">
          <a:xfrm>
            <a:off x="1044575" y="3959225"/>
            <a:ext cx="71438" cy="714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A74C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24" name="Oval 52"/>
          <p:cNvSpPr>
            <a:spLocks noChangeArrowheads="1"/>
          </p:cNvSpPr>
          <p:nvPr/>
        </p:nvSpPr>
        <p:spPr bwMode="auto">
          <a:xfrm>
            <a:off x="1549400" y="3525838"/>
            <a:ext cx="71438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F77C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25" name="Oval 53"/>
          <p:cNvSpPr>
            <a:spLocks noChangeArrowheads="1"/>
          </p:cNvSpPr>
          <p:nvPr/>
        </p:nvSpPr>
        <p:spPr bwMode="auto">
          <a:xfrm>
            <a:off x="1620838" y="3598863"/>
            <a:ext cx="71437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F77C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1620838" y="3786188"/>
            <a:ext cx="71437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671B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27" name="Oval 55"/>
          <p:cNvSpPr>
            <a:spLocks noChangeArrowheads="1"/>
          </p:cNvSpPr>
          <p:nvPr/>
        </p:nvSpPr>
        <p:spPr bwMode="auto">
          <a:xfrm>
            <a:off x="1476375" y="4030663"/>
            <a:ext cx="71438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F77C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28" name="Oval 56"/>
          <p:cNvSpPr>
            <a:spLocks noChangeArrowheads="1"/>
          </p:cNvSpPr>
          <p:nvPr/>
        </p:nvSpPr>
        <p:spPr bwMode="auto">
          <a:xfrm>
            <a:off x="1577975" y="4030663"/>
            <a:ext cx="71438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671B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29" name="Oval 57"/>
          <p:cNvSpPr>
            <a:spLocks noChangeArrowheads="1"/>
          </p:cNvSpPr>
          <p:nvPr/>
        </p:nvSpPr>
        <p:spPr bwMode="auto">
          <a:xfrm>
            <a:off x="1649413" y="3959225"/>
            <a:ext cx="71437" cy="714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A74C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30" name="Oval 58"/>
          <p:cNvSpPr>
            <a:spLocks noChangeArrowheads="1"/>
          </p:cNvSpPr>
          <p:nvPr/>
        </p:nvSpPr>
        <p:spPr bwMode="auto">
          <a:xfrm>
            <a:off x="1765300" y="3786188"/>
            <a:ext cx="71438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A74C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31" name="Oval 59"/>
          <p:cNvSpPr>
            <a:spLocks noChangeArrowheads="1"/>
          </p:cNvSpPr>
          <p:nvPr/>
        </p:nvSpPr>
        <p:spPr bwMode="auto">
          <a:xfrm>
            <a:off x="1765300" y="3743325"/>
            <a:ext cx="71438" cy="714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A47B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32" name="Oval 60"/>
          <p:cNvSpPr>
            <a:spLocks noChangeArrowheads="1"/>
          </p:cNvSpPr>
          <p:nvPr/>
        </p:nvSpPr>
        <p:spPr bwMode="auto">
          <a:xfrm>
            <a:off x="1765300" y="3525838"/>
            <a:ext cx="71438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A74C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1116013" y="3814763"/>
            <a:ext cx="71437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671B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34" name="Oval 62"/>
          <p:cNvSpPr>
            <a:spLocks noChangeArrowheads="1"/>
          </p:cNvSpPr>
          <p:nvPr/>
        </p:nvSpPr>
        <p:spPr bwMode="auto">
          <a:xfrm>
            <a:off x="1116013" y="4103688"/>
            <a:ext cx="71437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F77C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35" name="Oval 63"/>
          <p:cNvSpPr>
            <a:spLocks noChangeArrowheads="1"/>
          </p:cNvSpPr>
          <p:nvPr/>
        </p:nvSpPr>
        <p:spPr bwMode="auto">
          <a:xfrm>
            <a:off x="1116013" y="4030663"/>
            <a:ext cx="71437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F77C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36" name="Oval 64"/>
          <p:cNvSpPr>
            <a:spLocks noChangeArrowheads="1"/>
          </p:cNvSpPr>
          <p:nvPr/>
        </p:nvSpPr>
        <p:spPr bwMode="auto">
          <a:xfrm>
            <a:off x="1187450" y="4103688"/>
            <a:ext cx="71438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F77C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37" name="Oval 65"/>
          <p:cNvSpPr>
            <a:spLocks noChangeArrowheads="1"/>
          </p:cNvSpPr>
          <p:nvPr/>
        </p:nvSpPr>
        <p:spPr bwMode="auto">
          <a:xfrm>
            <a:off x="1404938" y="4103688"/>
            <a:ext cx="71437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A47BC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9874" name="Text Box 66"/>
          <p:cNvSpPr txBox="1">
            <a:spLocks noChangeArrowheads="1"/>
          </p:cNvSpPr>
          <p:nvPr/>
        </p:nvSpPr>
        <p:spPr bwMode="auto">
          <a:xfrm>
            <a:off x="465138" y="4316413"/>
            <a:ext cx="1598612" cy="58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Нейтрофільні</a:t>
            </a:r>
            <a:endParaRPr lang="ru-RU" sz="16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гранулоцити</a:t>
            </a:r>
            <a:endParaRPr lang="ru-RU" sz="16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8739" name="Freeform 67" descr="Крупное конфетти"/>
          <p:cNvSpPr>
            <a:spLocks/>
          </p:cNvSpPr>
          <p:nvPr/>
        </p:nvSpPr>
        <p:spPr bwMode="auto">
          <a:xfrm rot="-5400000">
            <a:off x="7772400" y="2944813"/>
            <a:ext cx="777875" cy="695325"/>
          </a:xfrm>
          <a:custGeom>
            <a:avLst/>
            <a:gdLst>
              <a:gd name="T0" fmla="*/ 2147483646 w 490"/>
              <a:gd name="T1" fmla="*/ 2147483646 h 438"/>
              <a:gd name="T2" fmla="*/ 2147483646 w 490"/>
              <a:gd name="T3" fmla="*/ 0 h 438"/>
              <a:gd name="T4" fmla="*/ 2147483646 w 490"/>
              <a:gd name="T5" fmla="*/ 2147483646 h 438"/>
              <a:gd name="T6" fmla="*/ 2147483646 w 490"/>
              <a:gd name="T7" fmla="*/ 2147483646 h 438"/>
              <a:gd name="T8" fmla="*/ 2147483646 w 490"/>
              <a:gd name="T9" fmla="*/ 2147483646 h 438"/>
              <a:gd name="T10" fmla="*/ 2147483646 w 490"/>
              <a:gd name="T11" fmla="*/ 2147483646 h 438"/>
              <a:gd name="T12" fmla="*/ 2147483646 w 490"/>
              <a:gd name="T13" fmla="*/ 2147483646 h 438"/>
              <a:gd name="T14" fmla="*/ 2147483646 w 490"/>
              <a:gd name="T15" fmla="*/ 2147483646 h 438"/>
              <a:gd name="T16" fmla="*/ 2147483646 w 490"/>
              <a:gd name="T17" fmla="*/ 2147483646 h 438"/>
              <a:gd name="T18" fmla="*/ 2147483646 w 490"/>
              <a:gd name="T19" fmla="*/ 2147483646 h 438"/>
              <a:gd name="T20" fmla="*/ 2147483646 w 490"/>
              <a:gd name="T21" fmla="*/ 2147483646 h 438"/>
              <a:gd name="T22" fmla="*/ 2147483646 w 490"/>
              <a:gd name="T23" fmla="*/ 2147483646 h 438"/>
              <a:gd name="T24" fmla="*/ 2147483646 w 490"/>
              <a:gd name="T25" fmla="*/ 2147483646 h 438"/>
              <a:gd name="T26" fmla="*/ 2147483646 w 490"/>
              <a:gd name="T27" fmla="*/ 2147483646 h 438"/>
              <a:gd name="T28" fmla="*/ 2147483646 w 490"/>
              <a:gd name="T29" fmla="*/ 2147483646 h 438"/>
              <a:gd name="T30" fmla="*/ 2147483646 w 490"/>
              <a:gd name="T31" fmla="*/ 2147483646 h 438"/>
              <a:gd name="T32" fmla="*/ 2147483646 w 490"/>
              <a:gd name="T33" fmla="*/ 2147483646 h 438"/>
              <a:gd name="T34" fmla="*/ 2147483646 w 490"/>
              <a:gd name="T35" fmla="*/ 2147483646 h 438"/>
              <a:gd name="T36" fmla="*/ 2147483646 w 490"/>
              <a:gd name="T37" fmla="*/ 2147483646 h 43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90" h="438">
                <a:moveTo>
                  <a:pt x="34" y="132"/>
                </a:moveTo>
                <a:cubicBezTo>
                  <a:pt x="51" y="76"/>
                  <a:pt x="37" y="20"/>
                  <a:pt x="100" y="0"/>
                </a:cubicBezTo>
                <a:cubicBezTo>
                  <a:pt x="126" y="5"/>
                  <a:pt x="157" y="5"/>
                  <a:pt x="176" y="28"/>
                </a:cubicBezTo>
                <a:cubicBezTo>
                  <a:pt x="182" y="36"/>
                  <a:pt x="176" y="53"/>
                  <a:pt x="185" y="56"/>
                </a:cubicBezTo>
                <a:cubicBezTo>
                  <a:pt x="221" y="67"/>
                  <a:pt x="260" y="63"/>
                  <a:pt x="298" y="66"/>
                </a:cubicBezTo>
                <a:cubicBezTo>
                  <a:pt x="337" y="78"/>
                  <a:pt x="343" y="94"/>
                  <a:pt x="355" y="132"/>
                </a:cubicBezTo>
                <a:cubicBezTo>
                  <a:pt x="352" y="145"/>
                  <a:pt x="346" y="157"/>
                  <a:pt x="346" y="170"/>
                </a:cubicBezTo>
                <a:cubicBezTo>
                  <a:pt x="346" y="221"/>
                  <a:pt x="426" y="232"/>
                  <a:pt x="459" y="255"/>
                </a:cubicBezTo>
                <a:cubicBezTo>
                  <a:pt x="482" y="289"/>
                  <a:pt x="490" y="300"/>
                  <a:pt x="478" y="340"/>
                </a:cubicBezTo>
                <a:cubicBezTo>
                  <a:pt x="475" y="362"/>
                  <a:pt x="472" y="384"/>
                  <a:pt x="468" y="406"/>
                </a:cubicBezTo>
                <a:cubicBezTo>
                  <a:pt x="466" y="416"/>
                  <a:pt x="468" y="430"/>
                  <a:pt x="459" y="434"/>
                </a:cubicBezTo>
                <a:cubicBezTo>
                  <a:pt x="450" y="438"/>
                  <a:pt x="440" y="428"/>
                  <a:pt x="431" y="425"/>
                </a:cubicBezTo>
                <a:cubicBezTo>
                  <a:pt x="412" y="412"/>
                  <a:pt x="393" y="400"/>
                  <a:pt x="374" y="387"/>
                </a:cubicBezTo>
                <a:cubicBezTo>
                  <a:pt x="364" y="381"/>
                  <a:pt x="363" y="366"/>
                  <a:pt x="355" y="358"/>
                </a:cubicBezTo>
                <a:cubicBezTo>
                  <a:pt x="347" y="350"/>
                  <a:pt x="336" y="346"/>
                  <a:pt x="327" y="340"/>
                </a:cubicBezTo>
                <a:cubicBezTo>
                  <a:pt x="280" y="269"/>
                  <a:pt x="304" y="286"/>
                  <a:pt x="232" y="264"/>
                </a:cubicBezTo>
                <a:cubicBezTo>
                  <a:pt x="194" y="276"/>
                  <a:pt x="156" y="289"/>
                  <a:pt x="119" y="302"/>
                </a:cubicBezTo>
                <a:cubicBezTo>
                  <a:pt x="71" y="270"/>
                  <a:pt x="46" y="254"/>
                  <a:pt x="15" y="207"/>
                </a:cubicBezTo>
                <a:cubicBezTo>
                  <a:pt x="9" y="189"/>
                  <a:pt x="0" y="94"/>
                  <a:pt x="34" y="132"/>
                </a:cubicBezTo>
                <a:close/>
              </a:path>
            </a:pathLst>
          </a:custGeom>
          <a:pattFill prst="lgConfetti">
            <a:fgClr>
              <a:srgbClr val="BC37FF"/>
            </a:fgClr>
            <a:bgClr>
              <a:srgbClr val="B400DE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740" name="Freeform 68"/>
          <p:cNvSpPr>
            <a:spLocks/>
          </p:cNvSpPr>
          <p:nvPr/>
        </p:nvSpPr>
        <p:spPr bwMode="auto">
          <a:xfrm rot="-5400000">
            <a:off x="7924800" y="3243263"/>
            <a:ext cx="215900" cy="139700"/>
          </a:xfrm>
          <a:custGeom>
            <a:avLst/>
            <a:gdLst>
              <a:gd name="T0" fmla="*/ 2147483646 w 218"/>
              <a:gd name="T1" fmla="*/ 2147483646 h 218"/>
              <a:gd name="T2" fmla="*/ 2147483646 w 218"/>
              <a:gd name="T3" fmla="*/ 2147483646 h 218"/>
              <a:gd name="T4" fmla="*/ 2147483646 w 218"/>
              <a:gd name="T5" fmla="*/ 2147483646 h 218"/>
              <a:gd name="T6" fmla="*/ 2147483646 w 218"/>
              <a:gd name="T7" fmla="*/ 2147483646 h 218"/>
              <a:gd name="T8" fmla="*/ 2147483646 w 218"/>
              <a:gd name="T9" fmla="*/ 2147483646 h 218"/>
              <a:gd name="T10" fmla="*/ 0 w 218"/>
              <a:gd name="T11" fmla="*/ 2147483646 h 218"/>
              <a:gd name="T12" fmla="*/ 2147483646 w 218"/>
              <a:gd name="T13" fmla="*/ 2147483646 h 218"/>
              <a:gd name="T14" fmla="*/ 2147483646 w 218"/>
              <a:gd name="T15" fmla="*/ 2147483646 h 218"/>
              <a:gd name="T16" fmla="*/ 2147483646 w 218"/>
              <a:gd name="T17" fmla="*/ 2147483646 h 2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8" h="218">
                <a:moveTo>
                  <a:pt x="56" y="64"/>
                </a:moveTo>
                <a:cubicBezTo>
                  <a:pt x="100" y="0"/>
                  <a:pt x="73" y="1"/>
                  <a:pt x="122" y="17"/>
                </a:cubicBezTo>
                <a:cubicBezTo>
                  <a:pt x="141" y="30"/>
                  <a:pt x="160" y="42"/>
                  <a:pt x="179" y="55"/>
                </a:cubicBezTo>
                <a:cubicBezTo>
                  <a:pt x="188" y="61"/>
                  <a:pt x="207" y="74"/>
                  <a:pt x="207" y="74"/>
                </a:cubicBezTo>
                <a:cubicBezTo>
                  <a:pt x="201" y="134"/>
                  <a:pt x="218" y="218"/>
                  <a:pt x="141" y="168"/>
                </a:cubicBezTo>
                <a:cubicBezTo>
                  <a:pt x="95" y="100"/>
                  <a:pt x="46" y="170"/>
                  <a:pt x="0" y="102"/>
                </a:cubicBezTo>
                <a:cubicBezTo>
                  <a:pt x="3" y="93"/>
                  <a:pt x="2" y="81"/>
                  <a:pt x="9" y="74"/>
                </a:cubicBezTo>
                <a:cubicBezTo>
                  <a:pt x="11" y="72"/>
                  <a:pt x="64" y="55"/>
                  <a:pt x="66" y="55"/>
                </a:cubicBezTo>
                <a:cubicBezTo>
                  <a:pt x="70" y="55"/>
                  <a:pt x="59" y="61"/>
                  <a:pt x="56" y="64"/>
                </a:cubicBezTo>
                <a:close/>
              </a:path>
            </a:pathLst>
          </a:custGeom>
          <a:gradFill rotWithShape="1">
            <a:gsLst>
              <a:gs pos="0">
                <a:srgbClr val="CC66FF"/>
              </a:gs>
              <a:gs pos="100000">
                <a:srgbClr val="9F50C7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9877" name="Text Box 69"/>
          <p:cNvSpPr txBox="1">
            <a:spLocks noChangeArrowheads="1"/>
          </p:cNvSpPr>
          <p:nvPr/>
        </p:nvSpPr>
        <p:spPr bwMode="auto">
          <a:xfrm>
            <a:off x="3367088" y="4360863"/>
            <a:ext cx="1209675" cy="58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Моноцити</a:t>
            </a:r>
            <a:endParaRPr lang="ru-RU" sz="16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крові</a:t>
            </a:r>
            <a:endParaRPr lang="ru-RU" sz="16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1331913" y="2646363"/>
            <a:ext cx="0" cy="431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FF00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743" name="Line 71"/>
          <p:cNvSpPr>
            <a:spLocks noChangeShapeType="1"/>
          </p:cNvSpPr>
          <p:nvPr/>
        </p:nvSpPr>
        <p:spPr bwMode="auto">
          <a:xfrm flipH="1">
            <a:off x="4500563" y="2565400"/>
            <a:ext cx="2232025" cy="6477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FF00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744" name="Line 72"/>
          <p:cNvSpPr>
            <a:spLocks noChangeShapeType="1"/>
          </p:cNvSpPr>
          <p:nvPr/>
        </p:nvSpPr>
        <p:spPr bwMode="auto">
          <a:xfrm>
            <a:off x="6732588" y="2565400"/>
            <a:ext cx="1152525" cy="431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FF00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1476375" y="3644900"/>
            <a:ext cx="71438" cy="714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F77C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46" name="Oval 74"/>
          <p:cNvSpPr>
            <a:spLocks noChangeArrowheads="1"/>
          </p:cNvSpPr>
          <p:nvPr/>
        </p:nvSpPr>
        <p:spPr bwMode="auto">
          <a:xfrm>
            <a:off x="1692275" y="3429000"/>
            <a:ext cx="71438" cy="714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F77C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47" name="Oval 75"/>
          <p:cNvSpPr>
            <a:spLocks noChangeArrowheads="1"/>
          </p:cNvSpPr>
          <p:nvPr/>
        </p:nvSpPr>
        <p:spPr bwMode="auto">
          <a:xfrm>
            <a:off x="1692275" y="3717925"/>
            <a:ext cx="71438" cy="714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F77C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48" name="Oval 76"/>
          <p:cNvSpPr>
            <a:spLocks noChangeArrowheads="1"/>
          </p:cNvSpPr>
          <p:nvPr/>
        </p:nvSpPr>
        <p:spPr bwMode="auto">
          <a:xfrm>
            <a:off x="1763713" y="3644900"/>
            <a:ext cx="71437" cy="714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F77C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49" name="Oval 77"/>
          <p:cNvSpPr>
            <a:spLocks noChangeArrowheads="1"/>
          </p:cNvSpPr>
          <p:nvPr/>
        </p:nvSpPr>
        <p:spPr bwMode="auto">
          <a:xfrm>
            <a:off x="1258888" y="4030663"/>
            <a:ext cx="71437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F77C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50" name="Oval 78"/>
          <p:cNvSpPr>
            <a:spLocks noChangeArrowheads="1"/>
          </p:cNvSpPr>
          <p:nvPr/>
        </p:nvSpPr>
        <p:spPr bwMode="auto">
          <a:xfrm>
            <a:off x="1476375" y="3573463"/>
            <a:ext cx="71438" cy="71437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F77C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51" name="Oval 79"/>
          <p:cNvSpPr>
            <a:spLocks noChangeArrowheads="1"/>
          </p:cNvSpPr>
          <p:nvPr/>
        </p:nvSpPr>
        <p:spPr bwMode="auto">
          <a:xfrm>
            <a:off x="1619250" y="3717925"/>
            <a:ext cx="71438" cy="71438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9F77C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752" name="Freeform 80" descr="Крупное конфетти"/>
          <p:cNvSpPr>
            <a:spLocks/>
          </p:cNvSpPr>
          <p:nvPr/>
        </p:nvSpPr>
        <p:spPr bwMode="auto">
          <a:xfrm>
            <a:off x="3373438" y="3008313"/>
            <a:ext cx="1152525" cy="952500"/>
          </a:xfrm>
          <a:custGeom>
            <a:avLst/>
            <a:gdLst>
              <a:gd name="T0" fmla="*/ 2147483646 w 642"/>
              <a:gd name="T1" fmla="*/ 2147483646 h 614"/>
              <a:gd name="T2" fmla="*/ 2147483646 w 642"/>
              <a:gd name="T3" fmla="*/ 2147483646 h 614"/>
              <a:gd name="T4" fmla="*/ 2147483646 w 642"/>
              <a:gd name="T5" fmla="*/ 2147483646 h 614"/>
              <a:gd name="T6" fmla="*/ 2147483646 w 642"/>
              <a:gd name="T7" fmla="*/ 0 h 614"/>
              <a:gd name="T8" fmla="*/ 2147483646 w 642"/>
              <a:gd name="T9" fmla="*/ 2147483646 h 614"/>
              <a:gd name="T10" fmla="*/ 2147483646 w 642"/>
              <a:gd name="T11" fmla="*/ 2147483646 h 614"/>
              <a:gd name="T12" fmla="*/ 2147483646 w 642"/>
              <a:gd name="T13" fmla="*/ 2147483646 h 614"/>
              <a:gd name="T14" fmla="*/ 2147483646 w 642"/>
              <a:gd name="T15" fmla="*/ 2147483646 h 614"/>
              <a:gd name="T16" fmla="*/ 2147483646 w 642"/>
              <a:gd name="T17" fmla="*/ 2147483646 h 614"/>
              <a:gd name="T18" fmla="*/ 2147483646 w 642"/>
              <a:gd name="T19" fmla="*/ 2147483646 h 614"/>
              <a:gd name="T20" fmla="*/ 2147483646 w 642"/>
              <a:gd name="T21" fmla="*/ 2147483646 h 614"/>
              <a:gd name="T22" fmla="*/ 2147483646 w 642"/>
              <a:gd name="T23" fmla="*/ 2147483646 h 614"/>
              <a:gd name="T24" fmla="*/ 2147483646 w 642"/>
              <a:gd name="T25" fmla="*/ 2147483646 h 614"/>
              <a:gd name="T26" fmla="*/ 2147483646 w 642"/>
              <a:gd name="T27" fmla="*/ 2147483646 h 614"/>
              <a:gd name="T28" fmla="*/ 2147483646 w 642"/>
              <a:gd name="T29" fmla="*/ 2147483646 h 614"/>
              <a:gd name="T30" fmla="*/ 2147483646 w 642"/>
              <a:gd name="T31" fmla="*/ 2147483646 h 614"/>
              <a:gd name="T32" fmla="*/ 2147483646 w 642"/>
              <a:gd name="T33" fmla="*/ 2147483646 h 614"/>
              <a:gd name="T34" fmla="*/ 0 w 642"/>
              <a:gd name="T35" fmla="*/ 2147483646 h 614"/>
              <a:gd name="T36" fmla="*/ 2147483646 w 642"/>
              <a:gd name="T37" fmla="*/ 2147483646 h 614"/>
              <a:gd name="T38" fmla="*/ 2147483646 w 642"/>
              <a:gd name="T39" fmla="*/ 2147483646 h 614"/>
              <a:gd name="T40" fmla="*/ 2147483646 w 642"/>
              <a:gd name="T41" fmla="*/ 2147483646 h 6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642" h="614">
                <a:moveTo>
                  <a:pt x="9" y="142"/>
                </a:moveTo>
                <a:cubicBezTo>
                  <a:pt x="18" y="116"/>
                  <a:pt x="24" y="76"/>
                  <a:pt x="47" y="57"/>
                </a:cubicBezTo>
                <a:cubicBezTo>
                  <a:pt x="50" y="54"/>
                  <a:pt x="101" y="39"/>
                  <a:pt x="104" y="38"/>
                </a:cubicBezTo>
                <a:cubicBezTo>
                  <a:pt x="145" y="27"/>
                  <a:pt x="186" y="14"/>
                  <a:pt x="226" y="0"/>
                </a:cubicBezTo>
                <a:cubicBezTo>
                  <a:pt x="336" y="14"/>
                  <a:pt x="421" y="53"/>
                  <a:pt x="500" y="132"/>
                </a:cubicBezTo>
                <a:cubicBezTo>
                  <a:pt x="514" y="172"/>
                  <a:pt x="531" y="212"/>
                  <a:pt x="566" y="236"/>
                </a:cubicBezTo>
                <a:cubicBezTo>
                  <a:pt x="569" y="246"/>
                  <a:pt x="571" y="256"/>
                  <a:pt x="576" y="265"/>
                </a:cubicBezTo>
                <a:cubicBezTo>
                  <a:pt x="587" y="285"/>
                  <a:pt x="614" y="321"/>
                  <a:pt x="614" y="321"/>
                </a:cubicBezTo>
                <a:cubicBezTo>
                  <a:pt x="623" y="350"/>
                  <a:pt x="633" y="378"/>
                  <a:pt x="642" y="406"/>
                </a:cubicBezTo>
                <a:cubicBezTo>
                  <a:pt x="639" y="427"/>
                  <a:pt x="631" y="540"/>
                  <a:pt x="614" y="557"/>
                </a:cubicBezTo>
                <a:cubicBezTo>
                  <a:pt x="580" y="591"/>
                  <a:pt x="543" y="601"/>
                  <a:pt x="500" y="614"/>
                </a:cubicBezTo>
                <a:cubicBezTo>
                  <a:pt x="463" y="607"/>
                  <a:pt x="432" y="597"/>
                  <a:pt x="396" y="586"/>
                </a:cubicBezTo>
                <a:cubicBezTo>
                  <a:pt x="366" y="539"/>
                  <a:pt x="342" y="489"/>
                  <a:pt x="311" y="444"/>
                </a:cubicBezTo>
                <a:cubicBezTo>
                  <a:pt x="293" y="389"/>
                  <a:pt x="235" y="385"/>
                  <a:pt x="189" y="359"/>
                </a:cubicBezTo>
                <a:cubicBezTo>
                  <a:pt x="97" y="307"/>
                  <a:pt x="165" y="332"/>
                  <a:pt x="104" y="312"/>
                </a:cubicBezTo>
                <a:cubicBezTo>
                  <a:pt x="91" y="303"/>
                  <a:pt x="80" y="292"/>
                  <a:pt x="66" y="284"/>
                </a:cubicBezTo>
                <a:cubicBezTo>
                  <a:pt x="57" y="279"/>
                  <a:pt x="45" y="281"/>
                  <a:pt x="38" y="274"/>
                </a:cubicBezTo>
                <a:cubicBezTo>
                  <a:pt x="22" y="258"/>
                  <a:pt x="0" y="217"/>
                  <a:pt x="0" y="217"/>
                </a:cubicBezTo>
                <a:cubicBezTo>
                  <a:pt x="5" y="195"/>
                  <a:pt x="19" y="174"/>
                  <a:pt x="19" y="151"/>
                </a:cubicBezTo>
                <a:cubicBezTo>
                  <a:pt x="19" y="141"/>
                  <a:pt x="16" y="130"/>
                  <a:pt x="9" y="123"/>
                </a:cubicBezTo>
                <a:cubicBezTo>
                  <a:pt x="4" y="119"/>
                  <a:pt x="9" y="136"/>
                  <a:pt x="9" y="142"/>
                </a:cubicBezTo>
                <a:close/>
              </a:path>
            </a:pathLst>
          </a:custGeom>
          <a:pattFill prst="lgConfetti">
            <a:fgClr>
              <a:srgbClr val="C400F2"/>
            </a:fgClr>
            <a:bgClr>
              <a:srgbClr val="AA00D2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753" name="Freeform 81"/>
          <p:cNvSpPr>
            <a:spLocks/>
          </p:cNvSpPr>
          <p:nvPr/>
        </p:nvSpPr>
        <p:spPr bwMode="auto">
          <a:xfrm>
            <a:off x="3633788" y="3284538"/>
            <a:ext cx="215900" cy="139700"/>
          </a:xfrm>
          <a:custGeom>
            <a:avLst/>
            <a:gdLst>
              <a:gd name="T0" fmla="*/ 2147483646 w 218"/>
              <a:gd name="T1" fmla="*/ 2147483646 h 218"/>
              <a:gd name="T2" fmla="*/ 2147483646 w 218"/>
              <a:gd name="T3" fmla="*/ 2147483646 h 218"/>
              <a:gd name="T4" fmla="*/ 2147483646 w 218"/>
              <a:gd name="T5" fmla="*/ 2147483646 h 218"/>
              <a:gd name="T6" fmla="*/ 2147483646 w 218"/>
              <a:gd name="T7" fmla="*/ 2147483646 h 218"/>
              <a:gd name="T8" fmla="*/ 2147483646 w 218"/>
              <a:gd name="T9" fmla="*/ 2147483646 h 218"/>
              <a:gd name="T10" fmla="*/ 0 w 218"/>
              <a:gd name="T11" fmla="*/ 2147483646 h 218"/>
              <a:gd name="T12" fmla="*/ 2147483646 w 218"/>
              <a:gd name="T13" fmla="*/ 2147483646 h 218"/>
              <a:gd name="T14" fmla="*/ 2147483646 w 218"/>
              <a:gd name="T15" fmla="*/ 2147483646 h 218"/>
              <a:gd name="T16" fmla="*/ 2147483646 w 218"/>
              <a:gd name="T17" fmla="*/ 2147483646 h 2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8" h="218">
                <a:moveTo>
                  <a:pt x="56" y="64"/>
                </a:moveTo>
                <a:cubicBezTo>
                  <a:pt x="100" y="0"/>
                  <a:pt x="73" y="1"/>
                  <a:pt x="122" y="17"/>
                </a:cubicBezTo>
                <a:cubicBezTo>
                  <a:pt x="141" y="30"/>
                  <a:pt x="160" y="42"/>
                  <a:pt x="179" y="55"/>
                </a:cubicBezTo>
                <a:cubicBezTo>
                  <a:pt x="188" y="61"/>
                  <a:pt x="207" y="74"/>
                  <a:pt x="207" y="74"/>
                </a:cubicBezTo>
                <a:cubicBezTo>
                  <a:pt x="201" y="134"/>
                  <a:pt x="218" y="218"/>
                  <a:pt x="141" y="168"/>
                </a:cubicBezTo>
                <a:cubicBezTo>
                  <a:pt x="95" y="100"/>
                  <a:pt x="46" y="170"/>
                  <a:pt x="0" y="102"/>
                </a:cubicBezTo>
                <a:cubicBezTo>
                  <a:pt x="3" y="93"/>
                  <a:pt x="2" y="81"/>
                  <a:pt x="9" y="74"/>
                </a:cubicBezTo>
                <a:cubicBezTo>
                  <a:pt x="11" y="72"/>
                  <a:pt x="64" y="55"/>
                  <a:pt x="66" y="55"/>
                </a:cubicBezTo>
                <a:cubicBezTo>
                  <a:pt x="70" y="55"/>
                  <a:pt x="59" y="61"/>
                  <a:pt x="56" y="64"/>
                </a:cubicBezTo>
                <a:close/>
              </a:path>
            </a:pathLst>
          </a:custGeom>
          <a:gradFill rotWithShape="1">
            <a:gsLst>
              <a:gs pos="0">
                <a:srgbClr val="CC66FF"/>
              </a:gs>
              <a:gs pos="100000">
                <a:srgbClr val="A452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754" name="Freeform 82"/>
          <p:cNvSpPr>
            <a:spLocks/>
          </p:cNvSpPr>
          <p:nvPr/>
        </p:nvSpPr>
        <p:spPr bwMode="auto">
          <a:xfrm>
            <a:off x="4079875" y="3444875"/>
            <a:ext cx="201613" cy="280988"/>
          </a:xfrm>
          <a:custGeom>
            <a:avLst/>
            <a:gdLst>
              <a:gd name="T0" fmla="*/ 2147483646 w 218"/>
              <a:gd name="T1" fmla="*/ 2147483646 h 218"/>
              <a:gd name="T2" fmla="*/ 2147483646 w 218"/>
              <a:gd name="T3" fmla="*/ 2147483646 h 218"/>
              <a:gd name="T4" fmla="*/ 2147483646 w 218"/>
              <a:gd name="T5" fmla="*/ 2147483646 h 218"/>
              <a:gd name="T6" fmla="*/ 2147483646 w 218"/>
              <a:gd name="T7" fmla="*/ 2147483646 h 218"/>
              <a:gd name="T8" fmla="*/ 2147483646 w 218"/>
              <a:gd name="T9" fmla="*/ 2147483646 h 218"/>
              <a:gd name="T10" fmla="*/ 0 w 218"/>
              <a:gd name="T11" fmla="*/ 2147483646 h 218"/>
              <a:gd name="T12" fmla="*/ 2147483646 w 218"/>
              <a:gd name="T13" fmla="*/ 2147483646 h 218"/>
              <a:gd name="T14" fmla="*/ 2147483646 w 218"/>
              <a:gd name="T15" fmla="*/ 2147483646 h 218"/>
              <a:gd name="T16" fmla="*/ 2147483646 w 218"/>
              <a:gd name="T17" fmla="*/ 2147483646 h 2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8" h="218">
                <a:moveTo>
                  <a:pt x="56" y="64"/>
                </a:moveTo>
                <a:cubicBezTo>
                  <a:pt x="100" y="0"/>
                  <a:pt x="73" y="1"/>
                  <a:pt x="122" y="17"/>
                </a:cubicBezTo>
                <a:cubicBezTo>
                  <a:pt x="141" y="30"/>
                  <a:pt x="160" y="42"/>
                  <a:pt x="179" y="55"/>
                </a:cubicBezTo>
                <a:cubicBezTo>
                  <a:pt x="188" y="61"/>
                  <a:pt x="207" y="74"/>
                  <a:pt x="207" y="74"/>
                </a:cubicBezTo>
                <a:cubicBezTo>
                  <a:pt x="201" y="134"/>
                  <a:pt x="218" y="218"/>
                  <a:pt x="141" y="168"/>
                </a:cubicBezTo>
                <a:cubicBezTo>
                  <a:pt x="95" y="100"/>
                  <a:pt x="46" y="170"/>
                  <a:pt x="0" y="102"/>
                </a:cubicBezTo>
                <a:cubicBezTo>
                  <a:pt x="3" y="93"/>
                  <a:pt x="2" y="81"/>
                  <a:pt x="9" y="74"/>
                </a:cubicBezTo>
                <a:cubicBezTo>
                  <a:pt x="11" y="72"/>
                  <a:pt x="64" y="55"/>
                  <a:pt x="66" y="55"/>
                </a:cubicBezTo>
                <a:cubicBezTo>
                  <a:pt x="70" y="55"/>
                  <a:pt x="59" y="61"/>
                  <a:pt x="56" y="64"/>
                </a:cubicBezTo>
                <a:close/>
              </a:path>
            </a:pathLst>
          </a:custGeom>
          <a:gradFill rotWithShape="1">
            <a:gsLst>
              <a:gs pos="0">
                <a:srgbClr val="CC66FF"/>
              </a:gs>
              <a:gs pos="100000">
                <a:srgbClr val="9F50C7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363" y="344488"/>
            <a:ext cx="8261350" cy="1296987"/>
          </a:xfrm>
        </p:spPr>
        <p:txBody>
          <a:bodyPr/>
          <a:lstStyle/>
          <a:p>
            <a:pPr>
              <a:defRPr/>
            </a:pPr>
            <a:r>
              <a:rPr lang="uk-UA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Інфекція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 процес, що відбувається в макроорганізмі під час проникнення й розмноження в ньому патогенних мікробів з порушенням постійності внутрішнього середовища</a:t>
            </a:r>
            <a:endParaRPr lang="uk-UA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641475"/>
            <a:ext cx="7292975" cy="5129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8615C">
                      <a:alpha val="50000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2"/>
          <p:cNvSpPr>
            <a:spLocks noChangeShapeType="1"/>
          </p:cNvSpPr>
          <p:nvPr/>
        </p:nvSpPr>
        <p:spPr bwMode="auto">
          <a:xfrm>
            <a:off x="179388" y="6165850"/>
            <a:ext cx="87852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1998663" y="336550"/>
            <a:ext cx="6245225" cy="830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ФУНКЦІЇ АКТИВОВАНИХ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М О Н О Ц И Т І В / М А К Р О Ф А Г І В</a:t>
            </a: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    </a:t>
            </a: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1825625" y="4149725"/>
            <a:ext cx="1447800" cy="2062163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80392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  <a:flatTx/>
          </a:bodyPr>
          <a:lstStyle/>
          <a:p>
            <a:pPr algn="ctr" eaLnBrk="1" hangingPunct="1">
              <a:defRPr/>
            </a:pP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Внутрішньо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-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клітинне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розщеплен-ня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поглинутих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клітин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і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їх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окремих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компонен-тів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3563938" y="4149725"/>
            <a:ext cx="2736850" cy="2308225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80392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eaLnBrk="1" hangingPunct="1">
              <a:defRPr/>
            </a:pP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Приєднання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і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ендоцитоз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за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участю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відповідних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рецепторів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апоптозних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тілець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і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фрагментів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пошкоджених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клітин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а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також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імунних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комплексів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і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ефективна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елімінація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їх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із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кровотоку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6659563" y="4149725"/>
            <a:ext cx="2160587" cy="2062163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80392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Синтез і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секреція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широкого спектра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цитокінів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та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інших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запальних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медіаторів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протимікробних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і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протипухлинних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факторів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215900" y="1220788"/>
            <a:ext cx="3563938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МОБІЛІЗАЦІЙНІ  РЕАКЦІЇ</a:t>
            </a: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6334125" y="1778000"/>
            <a:ext cx="2249488" cy="3381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ЕФЕКТОРНІ РЕАКЦІЇ</a:t>
            </a:r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1692275" y="2727325"/>
            <a:ext cx="1657350" cy="581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ФАГО-</a:t>
            </a:r>
          </a:p>
          <a:p>
            <a:pPr algn="ctr" eaLnBrk="1" hangingPunct="1">
              <a:defRPr/>
            </a:pPr>
            <a:r>
              <a:rPr lang="ru-RU" sz="1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ЦИТОЗ</a:t>
            </a: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6624638" y="2708275"/>
            <a:ext cx="2411412" cy="1069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ПАРАКРИННА І СИСТЕМНА РЕГУ-ЛЯЦІЯ КЛІТИННОЇ АКТИВНОСТІ</a:t>
            </a:r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 flipH="1" flipV="1">
            <a:off x="3563938" y="1412875"/>
            <a:ext cx="503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 flipH="1">
            <a:off x="5580063" y="193516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 flipH="1">
            <a:off x="1331913" y="2133600"/>
            <a:ext cx="6553200" cy="619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 flipH="1">
            <a:off x="2771775" y="2133600"/>
            <a:ext cx="5113338" cy="690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 flipH="1">
            <a:off x="5580063" y="2133600"/>
            <a:ext cx="2305050" cy="619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>
            <a:off x="7875588" y="2124075"/>
            <a:ext cx="61912" cy="619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3" name="Line 17"/>
          <p:cNvSpPr>
            <a:spLocks noChangeShapeType="1"/>
          </p:cNvSpPr>
          <p:nvPr/>
        </p:nvSpPr>
        <p:spPr bwMode="auto">
          <a:xfrm>
            <a:off x="7910513" y="3760788"/>
            <a:ext cx="0" cy="3889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 rot="-824943">
            <a:off x="3924300" y="1168400"/>
            <a:ext cx="1584325" cy="1223963"/>
          </a:xfrm>
          <a:custGeom>
            <a:avLst/>
            <a:gdLst>
              <a:gd name="T0" fmla="*/ 2147483646 w 1042"/>
              <a:gd name="T1" fmla="*/ 2147483646 h 817"/>
              <a:gd name="T2" fmla="*/ 2147483646 w 1042"/>
              <a:gd name="T3" fmla="*/ 0 h 817"/>
              <a:gd name="T4" fmla="*/ 2147483646 w 1042"/>
              <a:gd name="T5" fmla="*/ 2147483646 h 817"/>
              <a:gd name="T6" fmla="*/ 2147483646 w 1042"/>
              <a:gd name="T7" fmla="*/ 2147483646 h 817"/>
              <a:gd name="T8" fmla="*/ 2147483646 w 1042"/>
              <a:gd name="T9" fmla="*/ 2147483646 h 817"/>
              <a:gd name="T10" fmla="*/ 2147483646 w 1042"/>
              <a:gd name="T11" fmla="*/ 2147483646 h 817"/>
              <a:gd name="T12" fmla="*/ 2147483646 w 1042"/>
              <a:gd name="T13" fmla="*/ 2147483646 h 817"/>
              <a:gd name="T14" fmla="*/ 2147483646 w 1042"/>
              <a:gd name="T15" fmla="*/ 2147483646 h 817"/>
              <a:gd name="T16" fmla="*/ 2147483646 w 1042"/>
              <a:gd name="T17" fmla="*/ 2147483646 h 817"/>
              <a:gd name="T18" fmla="*/ 2147483646 w 1042"/>
              <a:gd name="T19" fmla="*/ 2147483646 h 817"/>
              <a:gd name="T20" fmla="*/ 2147483646 w 1042"/>
              <a:gd name="T21" fmla="*/ 2147483646 h 817"/>
              <a:gd name="T22" fmla="*/ 2147483646 w 1042"/>
              <a:gd name="T23" fmla="*/ 2147483646 h 817"/>
              <a:gd name="T24" fmla="*/ 2147483646 w 1042"/>
              <a:gd name="T25" fmla="*/ 2147483646 h 817"/>
              <a:gd name="T26" fmla="*/ 2147483646 w 1042"/>
              <a:gd name="T27" fmla="*/ 2147483646 h 817"/>
              <a:gd name="T28" fmla="*/ 2147483646 w 1042"/>
              <a:gd name="T29" fmla="*/ 2147483646 h 817"/>
              <a:gd name="T30" fmla="*/ 0 w 1042"/>
              <a:gd name="T31" fmla="*/ 2147483646 h 817"/>
              <a:gd name="T32" fmla="*/ 2147483646 w 1042"/>
              <a:gd name="T33" fmla="*/ 2147483646 h 817"/>
              <a:gd name="T34" fmla="*/ 2147483646 w 1042"/>
              <a:gd name="T35" fmla="*/ 2147483646 h 817"/>
              <a:gd name="T36" fmla="*/ 2147483646 w 1042"/>
              <a:gd name="T37" fmla="*/ 2147483646 h 817"/>
              <a:gd name="T38" fmla="*/ 2147483646 w 1042"/>
              <a:gd name="T39" fmla="*/ 2147483646 h 817"/>
              <a:gd name="T40" fmla="*/ 2147483646 w 1042"/>
              <a:gd name="T41" fmla="*/ 2147483646 h 817"/>
              <a:gd name="T42" fmla="*/ 2147483646 w 1042"/>
              <a:gd name="T43" fmla="*/ 2147483646 h 817"/>
              <a:gd name="T44" fmla="*/ 2147483646 w 1042"/>
              <a:gd name="T45" fmla="*/ 2147483646 h 817"/>
              <a:gd name="T46" fmla="*/ 2147483646 w 1042"/>
              <a:gd name="T47" fmla="*/ 2147483646 h 81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42" h="817">
                <a:moveTo>
                  <a:pt x="378" y="47"/>
                </a:moveTo>
                <a:cubicBezTo>
                  <a:pt x="404" y="9"/>
                  <a:pt x="411" y="15"/>
                  <a:pt x="453" y="0"/>
                </a:cubicBezTo>
                <a:cubicBezTo>
                  <a:pt x="593" y="7"/>
                  <a:pt x="641" y="12"/>
                  <a:pt x="756" y="28"/>
                </a:cubicBezTo>
                <a:cubicBezTo>
                  <a:pt x="834" y="81"/>
                  <a:pt x="796" y="50"/>
                  <a:pt x="869" y="123"/>
                </a:cubicBezTo>
                <a:cubicBezTo>
                  <a:pt x="975" y="229"/>
                  <a:pt x="858" y="148"/>
                  <a:pt x="935" y="198"/>
                </a:cubicBezTo>
                <a:cubicBezTo>
                  <a:pt x="945" y="226"/>
                  <a:pt x="958" y="257"/>
                  <a:pt x="973" y="283"/>
                </a:cubicBezTo>
                <a:cubicBezTo>
                  <a:pt x="984" y="303"/>
                  <a:pt x="1011" y="340"/>
                  <a:pt x="1011" y="340"/>
                </a:cubicBezTo>
                <a:cubicBezTo>
                  <a:pt x="1042" y="437"/>
                  <a:pt x="1037" y="548"/>
                  <a:pt x="982" y="633"/>
                </a:cubicBezTo>
                <a:cubicBezTo>
                  <a:pt x="973" y="671"/>
                  <a:pt x="960" y="692"/>
                  <a:pt x="945" y="727"/>
                </a:cubicBezTo>
                <a:cubicBezTo>
                  <a:pt x="914" y="797"/>
                  <a:pt x="943" y="792"/>
                  <a:pt x="860" y="812"/>
                </a:cubicBezTo>
                <a:cubicBezTo>
                  <a:pt x="661" y="785"/>
                  <a:pt x="913" y="817"/>
                  <a:pt x="453" y="793"/>
                </a:cubicBezTo>
                <a:cubicBezTo>
                  <a:pt x="374" y="789"/>
                  <a:pt x="274" y="723"/>
                  <a:pt x="199" y="699"/>
                </a:cubicBezTo>
                <a:cubicBezTo>
                  <a:pt x="166" y="677"/>
                  <a:pt x="138" y="664"/>
                  <a:pt x="114" y="633"/>
                </a:cubicBezTo>
                <a:cubicBezTo>
                  <a:pt x="55" y="557"/>
                  <a:pt x="103" y="593"/>
                  <a:pt x="47" y="557"/>
                </a:cubicBezTo>
                <a:cubicBezTo>
                  <a:pt x="23" y="484"/>
                  <a:pt x="56" y="577"/>
                  <a:pt x="19" y="501"/>
                </a:cubicBezTo>
                <a:cubicBezTo>
                  <a:pt x="15" y="494"/>
                  <a:pt x="1" y="439"/>
                  <a:pt x="0" y="435"/>
                </a:cubicBezTo>
                <a:cubicBezTo>
                  <a:pt x="13" y="370"/>
                  <a:pt x="18" y="312"/>
                  <a:pt x="76" y="274"/>
                </a:cubicBezTo>
                <a:cubicBezTo>
                  <a:pt x="120" y="208"/>
                  <a:pt x="102" y="236"/>
                  <a:pt x="132" y="189"/>
                </a:cubicBezTo>
                <a:cubicBezTo>
                  <a:pt x="137" y="181"/>
                  <a:pt x="136" y="169"/>
                  <a:pt x="142" y="161"/>
                </a:cubicBezTo>
                <a:cubicBezTo>
                  <a:pt x="149" y="152"/>
                  <a:pt x="161" y="148"/>
                  <a:pt x="170" y="142"/>
                </a:cubicBezTo>
                <a:cubicBezTo>
                  <a:pt x="192" y="77"/>
                  <a:pt x="197" y="85"/>
                  <a:pt x="274" y="76"/>
                </a:cubicBezTo>
                <a:cubicBezTo>
                  <a:pt x="292" y="78"/>
                  <a:pt x="377" y="96"/>
                  <a:pt x="397" y="76"/>
                </a:cubicBezTo>
                <a:cubicBezTo>
                  <a:pt x="406" y="67"/>
                  <a:pt x="366" y="77"/>
                  <a:pt x="359" y="66"/>
                </a:cubicBezTo>
                <a:cubicBezTo>
                  <a:pt x="354" y="59"/>
                  <a:pt x="372" y="53"/>
                  <a:pt x="378" y="47"/>
                </a:cubicBezTo>
                <a:close/>
              </a:path>
            </a:pathLst>
          </a:custGeom>
          <a:gradFill rotWithShape="1">
            <a:gsLst>
              <a:gs pos="0">
                <a:srgbClr val="CCCCFF"/>
              </a:gs>
              <a:gs pos="100000">
                <a:srgbClr val="C0C0F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5" name="Freeform 19" descr="Крупное конфетти"/>
          <p:cNvSpPr>
            <a:spLocks/>
          </p:cNvSpPr>
          <p:nvPr/>
        </p:nvSpPr>
        <p:spPr bwMode="auto">
          <a:xfrm rot="-831086">
            <a:off x="4471988" y="1200150"/>
            <a:ext cx="892175" cy="952500"/>
          </a:xfrm>
          <a:custGeom>
            <a:avLst/>
            <a:gdLst>
              <a:gd name="T0" fmla="*/ 2147483646 w 642"/>
              <a:gd name="T1" fmla="*/ 2147483646 h 614"/>
              <a:gd name="T2" fmla="*/ 2147483646 w 642"/>
              <a:gd name="T3" fmla="*/ 2147483646 h 614"/>
              <a:gd name="T4" fmla="*/ 2147483646 w 642"/>
              <a:gd name="T5" fmla="*/ 2147483646 h 614"/>
              <a:gd name="T6" fmla="*/ 2147483646 w 642"/>
              <a:gd name="T7" fmla="*/ 0 h 614"/>
              <a:gd name="T8" fmla="*/ 2147483646 w 642"/>
              <a:gd name="T9" fmla="*/ 2147483646 h 614"/>
              <a:gd name="T10" fmla="*/ 2147483646 w 642"/>
              <a:gd name="T11" fmla="*/ 2147483646 h 614"/>
              <a:gd name="T12" fmla="*/ 2147483646 w 642"/>
              <a:gd name="T13" fmla="*/ 2147483646 h 614"/>
              <a:gd name="T14" fmla="*/ 2147483646 w 642"/>
              <a:gd name="T15" fmla="*/ 2147483646 h 614"/>
              <a:gd name="T16" fmla="*/ 2147483646 w 642"/>
              <a:gd name="T17" fmla="*/ 2147483646 h 614"/>
              <a:gd name="T18" fmla="*/ 2147483646 w 642"/>
              <a:gd name="T19" fmla="*/ 2147483646 h 614"/>
              <a:gd name="T20" fmla="*/ 2147483646 w 642"/>
              <a:gd name="T21" fmla="*/ 2147483646 h 614"/>
              <a:gd name="T22" fmla="*/ 2147483646 w 642"/>
              <a:gd name="T23" fmla="*/ 2147483646 h 614"/>
              <a:gd name="T24" fmla="*/ 2147483646 w 642"/>
              <a:gd name="T25" fmla="*/ 2147483646 h 614"/>
              <a:gd name="T26" fmla="*/ 2147483646 w 642"/>
              <a:gd name="T27" fmla="*/ 2147483646 h 614"/>
              <a:gd name="T28" fmla="*/ 2147483646 w 642"/>
              <a:gd name="T29" fmla="*/ 2147483646 h 614"/>
              <a:gd name="T30" fmla="*/ 2147483646 w 642"/>
              <a:gd name="T31" fmla="*/ 2147483646 h 614"/>
              <a:gd name="T32" fmla="*/ 2147483646 w 642"/>
              <a:gd name="T33" fmla="*/ 2147483646 h 614"/>
              <a:gd name="T34" fmla="*/ 0 w 642"/>
              <a:gd name="T35" fmla="*/ 2147483646 h 614"/>
              <a:gd name="T36" fmla="*/ 2147483646 w 642"/>
              <a:gd name="T37" fmla="*/ 2147483646 h 614"/>
              <a:gd name="T38" fmla="*/ 2147483646 w 642"/>
              <a:gd name="T39" fmla="*/ 2147483646 h 614"/>
              <a:gd name="T40" fmla="*/ 2147483646 w 642"/>
              <a:gd name="T41" fmla="*/ 2147483646 h 6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642" h="614">
                <a:moveTo>
                  <a:pt x="9" y="142"/>
                </a:moveTo>
                <a:cubicBezTo>
                  <a:pt x="18" y="116"/>
                  <a:pt x="24" y="76"/>
                  <a:pt x="47" y="57"/>
                </a:cubicBezTo>
                <a:cubicBezTo>
                  <a:pt x="50" y="54"/>
                  <a:pt x="101" y="39"/>
                  <a:pt x="104" y="38"/>
                </a:cubicBezTo>
                <a:cubicBezTo>
                  <a:pt x="145" y="27"/>
                  <a:pt x="186" y="14"/>
                  <a:pt x="226" y="0"/>
                </a:cubicBezTo>
                <a:cubicBezTo>
                  <a:pt x="336" y="14"/>
                  <a:pt x="421" y="53"/>
                  <a:pt x="500" y="132"/>
                </a:cubicBezTo>
                <a:cubicBezTo>
                  <a:pt x="514" y="172"/>
                  <a:pt x="531" y="212"/>
                  <a:pt x="566" y="236"/>
                </a:cubicBezTo>
                <a:cubicBezTo>
                  <a:pt x="569" y="246"/>
                  <a:pt x="571" y="256"/>
                  <a:pt x="576" y="265"/>
                </a:cubicBezTo>
                <a:cubicBezTo>
                  <a:pt x="587" y="285"/>
                  <a:pt x="614" y="321"/>
                  <a:pt x="614" y="321"/>
                </a:cubicBezTo>
                <a:cubicBezTo>
                  <a:pt x="623" y="350"/>
                  <a:pt x="633" y="378"/>
                  <a:pt x="642" y="406"/>
                </a:cubicBezTo>
                <a:cubicBezTo>
                  <a:pt x="639" y="427"/>
                  <a:pt x="631" y="540"/>
                  <a:pt x="614" y="557"/>
                </a:cubicBezTo>
                <a:cubicBezTo>
                  <a:pt x="580" y="591"/>
                  <a:pt x="543" y="601"/>
                  <a:pt x="500" y="614"/>
                </a:cubicBezTo>
                <a:cubicBezTo>
                  <a:pt x="463" y="607"/>
                  <a:pt x="432" y="597"/>
                  <a:pt x="396" y="586"/>
                </a:cubicBezTo>
                <a:cubicBezTo>
                  <a:pt x="366" y="539"/>
                  <a:pt x="342" y="489"/>
                  <a:pt x="311" y="444"/>
                </a:cubicBezTo>
                <a:cubicBezTo>
                  <a:pt x="293" y="389"/>
                  <a:pt x="235" y="385"/>
                  <a:pt x="189" y="359"/>
                </a:cubicBezTo>
                <a:cubicBezTo>
                  <a:pt x="97" y="307"/>
                  <a:pt x="165" y="332"/>
                  <a:pt x="104" y="312"/>
                </a:cubicBezTo>
                <a:cubicBezTo>
                  <a:pt x="91" y="303"/>
                  <a:pt x="80" y="292"/>
                  <a:pt x="66" y="284"/>
                </a:cubicBezTo>
                <a:cubicBezTo>
                  <a:pt x="57" y="279"/>
                  <a:pt x="45" y="281"/>
                  <a:pt x="38" y="274"/>
                </a:cubicBezTo>
                <a:cubicBezTo>
                  <a:pt x="22" y="258"/>
                  <a:pt x="0" y="217"/>
                  <a:pt x="0" y="217"/>
                </a:cubicBezTo>
                <a:cubicBezTo>
                  <a:pt x="5" y="195"/>
                  <a:pt x="19" y="174"/>
                  <a:pt x="19" y="151"/>
                </a:cubicBezTo>
                <a:cubicBezTo>
                  <a:pt x="19" y="141"/>
                  <a:pt x="16" y="130"/>
                  <a:pt x="9" y="123"/>
                </a:cubicBezTo>
                <a:cubicBezTo>
                  <a:pt x="4" y="119"/>
                  <a:pt x="9" y="136"/>
                  <a:pt x="9" y="142"/>
                </a:cubicBezTo>
                <a:close/>
              </a:path>
            </a:pathLst>
          </a:custGeom>
          <a:pattFill prst="lgConfetti">
            <a:fgClr>
              <a:srgbClr val="C400F2"/>
            </a:fgClr>
            <a:bgClr>
              <a:srgbClr val="AA00D2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 rot="-860960">
            <a:off x="4687888" y="1574800"/>
            <a:ext cx="215900" cy="139700"/>
          </a:xfrm>
          <a:custGeom>
            <a:avLst/>
            <a:gdLst>
              <a:gd name="T0" fmla="*/ 2147483646 w 218"/>
              <a:gd name="T1" fmla="*/ 2147483646 h 218"/>
              <a:gd name="T2" fmla="*/ 2147483646 w 218"/>
              <a:gd name="T3" fmla="*/ 2147483646 h 218"/>
              <a:gd name="T4" fmla="*/ 2147483646 w 218"/>
              <a:gd name="T5" fmla="*/ 2147483646 h 218"/>
              <a:gd name="T6" fmla="*/ 2147483646 w 218"/>
              <a:gd name="T7" fmla="*/ 2147483646 h 218"/>
              <a:gd name="T8" fmla="*/ 2147483646 w 218"/>
              <a:gd name="T9" fmla="*/ 2147483646 h 218"/>
              <a:gd name="T10" fmla="*/ 0 w 218"/>
              <a:gd name="T11" fmla="*/ 2147483646 h 218"/>
              <a:gd name="T12" fmla="*/ 2147483646 w 218"/>
              <a:gd name="T13" fmla="*/ 2147483646 h 218"/>
              <a:gd name="T14" fmla="*/ 2147483646 w 218"/>
              <a:gd name="T15" fmla="*/ 2147483646 h 218"/>
              <a:gd name="T16" fmla="*/ 2147483646 w 218"/>
              <a:gd name="T17" fmla="*/ 2147483646 h 2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8" h="218">
                <a:moveTo>
                  <a:pt x="56" y="64"/>
                </a:moveTo>
                <a:cubicBezTo>
                  <a:pt x="100" y="0"/>
                  <a:pt x="73" y="1"/>
                  <a:pt x="122" y="17"/>
                </a:cubicBezTo>
                <a:cubicBezTo>
                  <a:pt x="141" y="30"/>
                  <a:pt x="160" y="42"/>
                  <a:pt x="179" y="55"/>
                </a:cubicBezTo>
                <a:cubicBezTo>
                  <a:pt x="188" y="61"/>
                  <a:pt x="207" y="74"/>
                  <a:pt x="207" y="74"/>
                </a:cubicBezTo>
                <a:cubicBezTo>
                  <a:pt x="201" y="134"/>
                  <a:pt x="218" y="218"/>
                  <a:pt x="141" y="168"/>
                </a:cubicBezTo>
                <a:cubicBezTo>
                  <a:pt x="95" y="100"/>
                  <a:pt x="46" y="170"/>
                  <a:pt x="0" y="102"/>
                </a:cubicBezTo>
                <a:cubicBezTo>
                  <a:pt x="3" y="93"/>
                  <a:pt x="2" y="81"/>
                  <a:pt x="9" y="74"/>
                </a:cubicBezTo>
                <a:cubicBezTo>
                  <a:pt x="11" y="72"/>
                  <a:pt x="64" y="55"/>
                  <a:pt x="66" y="55"/>
                </a:cubicBezTo>
                <a:cubicBezTo>
                  <a:pt x="70" y="55"/>
                  <a:pt x="59" y="61"/>
                  <a:pt x="56" y="64"/>
                </a:cubicBezTo>
                <a:close/>
              </a:path>
            </a:pathLst>
          </a:custGeom>
          <a:gradFill rotWithShape="1">
            <a:gsLst>
              <a:gs pos="0">
                <a:srgbClr val="CC66FF"/>
              </a:gs>
              <a:gs pos="100000">
                <a:srgbClr val="A452CD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7" name="Freeform 21"/>
          <p:cNvSpPr>
            <a:spLocks/>
          </p:cNvSpPr>
          <p:nvPr/>
        </p:nvSpPr>
        <p:spPr bwMode="auto">
          <a:xfrm rot="-849878">
            <a:off x="5133975" y="1735138"/>
            <a:ext cx="201613" cy="280987"/>
          </a:xfrm>
          <a:custGeom>
            <a:avLst/>
            <a:gdLst>
              <a:gd name="T0" fmla="*/ 2147483646 w 218"/>
              <a:gd name="T1" fmla="*/ 2147483646 h 218"/>
              <a:gd name="T2" fmla="*/ 2147483646 w 218"/>
              <a:gd name="T3" fmla="*/ 2147483646 h 218"/>
              <a:gd name="T4" fmla="*/ 2147483646 w 218"/>
              <a:gd name="T5" fmla="*/ 2147483646 h 218"/>
              <a:gd name="T6" fmla="*/ 2147483646 w 218"/>
              <a:gd name="T7" fmla="*/ 2147483646 h 218"/>
              <a:gd name="T8" fmla="*/ 2147483646 w 218"/>
              <a:gd name="T9" fmla="*/ 2147483646 h 218"/>
              <a:gd name="T10" fmla="*/ 0 w 218"/>
              <a:gd name="T11" fmla="*/ 2147483646 h 218"/>
              <a:gd name="T12" fmla="*/ 2147483646 w 218"/>
              <a:gd name="T13" fmla="*/ 2147483646 h 218"/>
              <a:gd name="T14" fmla="*/ 2147483646 w 218"/>
              <a:gd name="T15" fmla="*/ 2147483646 h 218"/>
              <a:gd name="T16" fmla="*/ 2147483646 w 218"/>
              <a:gd name="T17" fmla="*/ 2147483646 h 2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8" h="218">
                <a:moveTo>
                  <a:pt x="56" y="64"/>
                </a:moveTo>
                <a:cubicBezTo>
                  <a:pt x="100" y="0"/>
                  <a:pt x="73" y="1"/>
                  <a:pt x="122" y="17"/>
                </a:cubicBezTo>
                <a:cubicBezTo>
                  <a:pt x="141" y="30"/>
                  <a:pt x="160" y="42"/>
                  <a:pt x="179" y="55"/>
                </a:cubicBezTo>
                <a:cubicBezTo>
                  <a:pt x="188" y="61"/>
                  <a:pt x="207" y="74"/>
                  <a:pt x="207" y="74"/>
                </a:cubicBezTo>
                <a:cubicBezTo>
                  <a:pt x="201" y="134"/>
                  <a:pt x="218" y="218"/>
                  <a:pt x="141" y="168"/>
                </a:cubicBezTo>
                <a:cubicBezTo>
                  <a:pt x="95" y="100"/>
                  <a:pt x="46" y="170"/>
                  <a:pt x="0" y="102"/>
                </a:cubicBezTo>
                <a:cubicBezTo>
                  <a:pt x="3" y="93"/>
                  <a:pt x="2" y="81"/>
                  <a:pt x="9" y="74"/>
                </a:cubicBezTo>
                <a:cubicBezTo>
                  <a:pt x="11" y="72"/>
                  <a:pt x="64" y="55"/>
                  <a:pt x="66" y="55"/>
                </a:cubicBezTo>
                <a:cubicBezTo>
                  <a:pt x="70" y="55"/>
                  <a:pt x="59" y="61"/>
                  <a:pt x="56" y="64"/>
                </a:cubicBezTo>
                <a:close/>
              </a:path>
            </a:pathLst>
          </a:custGeom>
          <a:gradFill rotWithShape="1">
            <a:gsLst>
              <a:gs pos="0">
                <a:srgbClr val="CC66FF"/>
              </a:gs>
              <a:gs pos="100000">
                <a:srgbClr val="9F50C7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99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0854" name="Text Box 22"/>
          <p:cNvSpPr txBox="1">
            <a:spLocks noChangeArrowheads="1"/>
          </p:cNvSpPr>
          <p:nvPr/>
        </p:nvSpPr>
        <p:spPr bwMode="auto">
          <a:xfrm>
            <a:off x="109538" y="2003425"/>
            <a:ext cx="3259137" cy="33813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80392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 eaLnBrk="1" hangingPunct="1">
              <a:defRPr/>
            </a:pP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Міграція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у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вогнище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запалення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20855" name="Text Box 23"/>
          <p:cNvSpPr txBox="1">
            <a:spLocks noChangeArrowheads="1"/>
          </p:cNvSpPr>
          <p:nvPr/>
        </p:nvSpPr>
        <p:spPr bwMode="auto">
          <a:xfrm>
            <a:off x="0" y="4149725"/>
            <a:ext cx="1463675" cy="18161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80392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  <a:flatTx/>
          </a:bodyPr>
          <a:lstStyle/>
          <a:p>
            <a:pPr algn="ctr" eaLnBrk="1" hangingPunct="1">
              <a:defRPr/>
            </a:pP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Утворення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комплексів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молекул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гістосуміс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-них з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чужорідними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молекулами</a:t>
            </a:r>
          </a:p>
        </p:txBody>
      </p:sp>
      <p:sp>
        <p:nvSpPr>
          <p:cNvPr id="120856" name="Text Box 24"/>
          <p:cNvSpPr txBox="1">
            <a:spLocks noChangeArrowheads="1"/>
          </p:cNvSpPr>
          <p:nvPr/>
        </p:nvSpPr>
        <p:spPr bwMode="auto">
          <a:xfrm>
            <a:off x="179388" y="2719388"/>
            <a:ext cx="1944687" cy="1069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4000"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ПРЕЗЕНТАЦІЯ АНТИГЕНА (ЗА-ПУСК   ІМУННИХ РЕАКЦІЙ)</a:t>
            </a: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>
            <a:off x="2513013" y="3275013"/>
            <a:ext cx="0" cy="865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22" name="Line 26"/>
          <p:cNvSpPr>
            <a:spLocks noChangeShapeType="1"/>
          </p:cNvSpPr>
          <p:nvPr/>
        </p:nvSpPr>
        <p:spPr bwMode="auto">
          <a:xfrm>
            <a:off x="3203575" y="5292725"/>
            <a:ext cx="358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23" name="Line 27"/>
          <p:cNvSpPr>
            <a:spLocks noChangeShapeType="1"/>
          </p:cNvSpPr>
          <p:nvPr/>
        </p:nvSpPr>
        <p:spPr bwMode="auto">
          <a:xfrm>
            <a:off x="4932363" y="3768725"/>
            <a:ext cx="0" cy="361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24" name="Line 28"/>
          <p:cNvSpPr>
            <a:spLocks noChangeShapeType="1"/>
          </p:cNvSpPr>
          <p:nvPr/>
        </p:nvSpPr>
        <p:spPr bwMode="auto">
          <a:xfrm flipH="1">
            <a:off x="1835150" y="1493838"/>
            <a:ext cx="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0861" name="Text Box 29"/>
          <p:cNvSpPr txBox="1">
            <a:spLocks noChangeArrowheads="1"/>
          </p:cNvSpPr>
          <p:nvPr/>
        </p:nvSpPr>
        <p:spPr bwMode="auto">
          <a:xfrm>
            <a:off x="3228975" y="2719388"/>
            <a:ext cx="3527425" cy="1069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ВИДАЛЕННЯ ІЗ КРО-</a:t>
            </a:r>
          </a:p>
          <a:p>
            <a:pPr algn="ctr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ВОТОКУ ФРАГМЕНТІВ </a:t>
            </a:r>
          </a:p>
          <a:p>
            <a:pPr algn="ctr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ПОШКОДЖЕНИХ КЛІТИН ТА ІММУННИХ КОМПЛЕКСІВ </a:t>
            </a:r>
          </a:p>
        </p:txBody>
      </p:sp>
      <p:sp>
        <p:nvSpPr>
          <p:cNvPr id="29726" name="Line 30"/>
          <p:cNvSpPr>
            <a:spLocks noChangeShapeType="1"/>
          </p:cNvSpPr>
          <p:nvPr/>
        </p:nvSpPr>
        <p:spPr bwMode="auto">
          <a:xfrm>
            <a:off x="842963" y="3787775"/>
            <a:ext cx="0" cy="361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27" name="Line 31"/>
          <p:cNvSpPr>
            <a:spLocks noChangeShapeType="1"/>
          </p:cNvSpPr>
          <p:nvPr/>
        </p:nvSpPr>
        <p:spPr bwMode="auto">
          <a:xfrm>
            <a:off x="1457325" y="5292725"/>
            <a:ext cx="358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>
            <a:outerShdw dist="35921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179388" y="6165850"/>
            <a:ext cx="87852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47" name="Freeform 3"/>
          <p:cNvSpPr>
            <a:spLocks/>
          </p:cNvSpPr>
          <p:nvPr/>
        </p:nvSpPr>
        <p:spPr bwMode="auto">
          <a:xfrm>
            <a:off x="2916238" y="2446338"/>
            <a:ext cx="1368425" cy="1223962"/>
          </a:xfrm>
          <a:custGeom>
            <a:avLst/>
            <a:gdLst>
              <a:gd name="T0" fmla="*/ 2147483646 w 1208"/>
              <a:gd name="T1" fmla="*/ 2147483646 h 1207"/>
              <a:gd name="T2" fmla="*/ 2147483646 w 1208"/>
              <a:gd name="T3" fmla="*/ 2147483646 h 1207"/>
              <a:gd name="T4" fmla="*/ 2147483646 w 1208"/>
              <a:gd name="T5" fmla="*/ 2147483646 h 1207"/>
              <a:gd name="T6" fmla="*/ 2147483646 w 1208"/>
              <a:gd name="T7" fmla="*/ 2147483646 h 1207"/>
              <a:gd name="T8" fmla="*/ 2147483646 w 1208"/>
              <a:gd name="T9" fmla="*/ 2147483646 h 1207"/>
              <a:gd name="T10" fmla="*/ 2147483646 w 1208"/>
              <a:gd name="T11" fmla="*/ 2147483646 h 1207"/>
              <a:gd name="T12" fmla="*/ 2147483646 w 1208"/>
              <a:gd name="T13" fmla="*/ 2147483646 h 1207"/>
              <a:gd name="T14" fmla="*/ 2147483646 w 1208"/>
              <a:gd name="T15" fmla="*/ 2147483646 h 1207"/>
              <a:gd name="T16" fmla="*/ 2147483646 w 1208"/>
              <a:gd name="T17" fmla="*/ 2147483646 h 1207"/>
              <a:gd name="T18" fmla="*/ 2147483646 w 1208"/>
              <a:gd name="T19" fmla="*/ 2147483646 h 1207"/>
              <a:gd name="T20" fmla="*/ 2147483646 w 1208"/>
              <a:gd name="T21" fmla="*/ 2147483646 h 1207"/>
              <a:gd name="T22" fmla="*/ 2147483646 w 1208"/>
              <a:gd name="T23" fmla="*/ 2147483646 h 1207"/>
              <a:gd name="T24" fmla="*/ 2147483646 w 1208"/>
              <a:gd name="T25" fmla="*/ 2147483646 h 1207"/>
              <a:gd name="T26" fmla="*/ 2147483646 w 1208"/>
              <a:gd name="T27" fmla="*/ 2147483646 h 1207"/>
              <a:gd name="T28" fmla="*/ 2147483646 w 1208"/>
              <a:gd name="T29" fmla="*/ 2147483646 h 1207"/>
              <a:gd name="T30" fmla="*/ 2147483646 w 1208"/>
              <a:gd name="T31" fmla="*/ 2147483646 h 1207"/>
              <a:gd name="T32" fmla="*/ 2147483646 w 1208"/>
              <a:gd name="T33" fmla="*/ 2147483646 h 1207"/>
              <a:gd name="T34" fmla="*/ 2147483646 w 1208"/>
              <a:gd name="T35" fmla="*/ 2147483646 h 1207"/>
              <a:gd name="T36" fmla="*/ 2147483646 w 1208"/>
              <a:gd name="T37" fmla="*/ 2147483646 h 1207"/>
              <a:gd name="T38" fmla="*/ 2147483646 w 1208"/>
              <a:gd name="T39" fmla="*/ 2147483646 h 1207"/>
              <a:gd name="T40" fmla="*/ 2147483646 w 1208"/>
              <a:gd name="T41" fmla="*/ 2147483646 h 1207"/>
              <a:gd name="T42" fmla="*/ 2147483646 w 1208"/>
              <a:gd name="T43" fmla="*/ 2147483646 h 1207"/>
              <a:gd name="T44" fmla="*/ 2147483646 w 1208"/>
              <a:gd name="T45" fmla="*/ 2147483646 h 1207"/>
              <a:gd name="T46" fmla="*/ 2147483646 w 1208"/>
              <a:gd name="T47" fmla="*/ 2147483646 h 1207"/>
              <a:gd name="T48" fmla="*/ 2147483646 w 1208"/>
              <a:gd name="T49" fmla="*/ 2147483646 h 1207"/>
              <a:gd name="T50" fmla="*/ 2147483646 w 1208"/>
              <a:gd name="T51" fmla="*/ 2147483646 h 1207"/>
              <a:gd name="T52" fmla="*/ 0 w 1208"/>
              <a:gd name="T53" fmla="*/ 2147483646 h 1207"/>
              <a:gd name="T54" fmla="*/ 2147483646 w 1208"/>
              <a:gd name="T55" fmla="*/ 2147483646 h 1207"/>
              <a:gd name="T56" fmla="*/ 2147483646 w 1208"/>
              <a:gd name="T57" fmla="*/ 2147483646 h 1207"/>
              <a:gd name="T58" fmla="*/ 2147483646 w 1208"/>
              <a:gd name="T59" fmla="*/ 2147483646 h 1207"/>
              <a:gd name="T60" fmla="*/ 2147483646 w 1208"/>
              <a:gd name="T61" fmla="*/ 2147483646 h 120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208" h="1207">
                <a:moveTo>
                  <a:pt x="47" y="209"/>
                </a:moveTo>
                <a:cubicBezTo>
                  <a:pt x="60" y="190"/>
                  <a:pt x="72" y="171"/>
                  <a:pt x="85" y="152"/>
                </a:cubicBezTo>
                <a:cubicBezTo>
                  <a:pt x="90" y="144"/>
                  <a:pt x="87" y="131"/>
                  <a:pt x="94" y="124"/>
                </a:cubicBezTo>
                <a:cubicBezTo>
                  <a:pt x="136" y="82"/>
                  <a:pt x="161" y="90"/>
                  <a:pt x="207" y="67"/>
                </a:cubicBezTo>
                <a:cubicBezTo>
                  <a:pt x="299" y="20"/>
                  <a:pt x="298" y="30"/>
                  <a:pt x="415" y="20"/>
                </a:cubicBezTo>
                <a:cubicBezTo>
                  <a:pt x="477" y="0"/>
                  <a:pt x="456" y="3"/>
                  <a:pt x="566" y="20"/>
                </a:cubicBezTo>
                <a:cubicBezTo>
                  <a:pt x="586" y="23"/>
                  <a:pt x="623" y="39"/>
                  <a:pt x="623" y="39"/>
                </a:cubicBezTo>
                <a:cubicBezTo>
                  <a:pt x="643" y="53"/>
                  <a:pt x="659" y="73"/>
                  <a:pt x="680" y="86"/>
                </a:cubicBezTo>
                <a:cubicBezTo>
                  <a:pt x="713" y="107"/>
                  <a:pt x="748" y="126"/>
                  <a:pt x="783" y="143"/>
                </a:cubicBezTo>
                <a:cubicBezTo>
                  <a:pt x="827" y="165"/>
                  <a:pt x="881" y="168"/>
                  <a:pt x="925" y="190"/>
                </a:cubicBezTo>
                <a:cubicBezTo>
                  <a:pt x="961" y="208"/>
                  <a:pt x="991" y="218"/>
                  <a:pt x="1029" y="228"/>
                </a:cubicBezTo>
                <a:cubicBezTo>
                  <a:pt x="1065" y="253"/>
                  <a:pt x="1053" y="236"/>
                  <a:pt x="1067" y="275"/>
                </a:cubicBezTo>
                <a:cubicBezTo>
                  <a:pt x="1078" y="357"/>
                  <a:pt x="1086" y="442"/>
                  <a:pt x="1133" y="511"/>
                </a:cubicBezTo>
                <a:cubicBezTo>
                  <a:pt x="1149" y="562"/>
                  <a:pt x="1178" y="618"/>
                  <a:pt x="1208" y="662"/>
                </a:cubicBezTo>
                <a:cubicBezTo>
                  <a:pt x="1199" y="749"/>
                  <a:pt x="1189" y="770"/>
                  <a:pt x="1152" y="842"/>
                </a:cubicBezTo>
                <a:cubicBezTo>
                  <a:pt x="1127" y="891"/>
                  <a:pt x="1144" y="914"/>
                  <a:pt x="1095" y="945"/>
                </a:cubicBezTo>
                <a:cubicBezTo>
                  <a:pt x="1031" y="1043"/>
                  <a:pt x="1128" y="899"/>
                  <a:pt x="1048" y="1002"/>
                </a:cubicBezTo>
                <a:cubicBezTo>
                  <a:pt x="1000" y="1064"/>
                  <a:pt x="985" y="1109"/>
                  <a:pt x="906" y="1134"/>
                </a:cubicBezTo>
                <a:cubicBezTo>
                  <a:pt x="798" y="1207"/>
                  <a:pt x="721" y="1159"/>
                  <a:pt x="557" y="1153"/>
                </a:cubicBezTo>
                <a:cubicBezTo>
                  <a:pt x="528" y="1144"/>
                  <a:pt x="498" y="1130"/>
                  <a:pt x="472" y="1115"/>
                </a:cubicBezTo>
                <a:cubicBezTo>
                  <a:pt x="452" y="1104"/>
                  <a:pt x="415" y="1078"/>
                  <a:pt x="415" y="1078"/>
                </a:cubicBezTo>
                <a:cubicBezTo>
                  <a:pt x="370" y="1010"/>
                  <a:pt x="359" y="963"/>
                  <a:pt x="273" y="936"/>
                </a:cubicBezTo>
                <a:cubicBezTo>
                  <a:pt x="231" y="907"/>
                  <a:pt x="209" y="855"/>
                  <a:pt x="179" y="813"/>
                </a:cubicBezTo>
                <a:cubicBezTo>
                  <a:pt x="146" y="767"/>
                  <a:pt x="165" y="731"/>
                  <a:pt x="104" y="709"/>
                </a:cubicBezTo>
                <a:cubicBezTo>
                  <a:pt x="66" y="603"/>
                  <a:pt x="115" y="759"/>
                  <a:pt x="104" y="653"/>
                </a:cubicBezTo>
                <a:cubicBezTo>
                  <a:pt x="96" y="577"/>
                  <a:pt x="88" y="617"/>
                  <a:pt x="66" y="568"/>
                </a:cubicBezTo>
                <a:cubicBezTo>
                  <a:pt x="40" y="509"/>
                  <a:pt x="29" y="446"/>
                  <a:pt x="0" y="388"/>
                </a:cubicBezTo>
                <a:cubicBezTo>
                  <a:pt x="11" y="354"/>
                  <a:pt x="17" y="325"/>
                  <a:pt x="37" y="294"/>
                </a:cubicBezTo>
                <a:cubicBezTo>
                  <a:pt x="43" y="272"/>
                  <a:pt x="56" y="251"/>
                  <a:pt x="56" y="228"/>
                </a:cubicBezTo>
                <a:cubicBezTo>
                  <a:pt x="56" y="218"/>
                  <a:pt x="51" y="208"/>
                  <a:pt x="47" y="199"/>
                </a:cubicBezTo>
                <a:cubicBezTo>
                  <a:pt x="46" y="196"/>
                  <a:pt x="47" y="206"/>
                  <a:pt x="47" y="209"/>
                </a:cubicBezTo>
                <a:close/>
              </a:path>
            </a:pathLst>
          </a:custGeom>
          <a:gradFill rotWithShape="1">
            <a:gsLst>
              <a:gs pos="0">
                <a:srgbClr val="FFCCCC"/>
              </a:gs>
              <a:gs pos="100000">
                <a:srgbClr val="CDA4A4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2168525" y="333375"/>
            <a:ext cx="6157913" cy="830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КЛІТИННИЙ РІВЕНЬ ПРИРОДНОГО 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ІМУНІТЕТУ: НЕФАГОЦИТУЮЧІ КЛІТИНИ</a:t>
            </a: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209550" y="1412875"/>
            <a:ext cx="1914525" cy="5842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eaLnBrk="1" hangingPunct="1">
              <a:defRPr/>
            </a:pPr>
            <a:r>
              <a:rPr lang="ru-RU" sz="1600" b="1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ПРИРОДНІ КІЛЕРИ (ПК)</a:t>
            </a:r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2676525" y="1398588"/>
            <a:ext cx="1573213" cy="338137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 eaLnBrk="1" hangingPunct="1">
              <a:defRPr/>
            </a:pPr>
            <a:r>
              <a:rPr lang="ru-RU" sz="1600" b="1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ЕОЗИНОФІЛИ</a:t>
            </a: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4960938" y="1398588"/>
            <a:ext cx="1749425" cy="5842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 eaLnBrk="1" hangingPunct="1">
              <a:defRPr/>
            </a:pPr>
            <a:r>
              <a:rPr lang="ru-RU" sz="1600" b="1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БАЗОФІЛИ,</a:t>
            </a:r>
          </a:p>
          <a:p>
            <a:pPr algn="ctr" eaLnBrk="1" hangingPunct="1">
              <a:defRPr/>
            </a:pPr>
            <a:r>
              <a:rPr lang="ru-RU" sz="1600" b="1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ТУЧНІ КЛІТИНИ</a:t>
            </a:r>
          </a:p>
        </p:txBody>
      </p:sp>
      <p:sp>
        <p:nvSpPr>
          <p:cNvPr id="31752" name="Freeform 8"/>
          <p:cNvSpPr>
            <a:spLocks/>
          </p:cNvSpPr>
          <p:nvPr/>
        </p:nvSpPr>
        <p:spPr bwMode="auto">
          <a:xfrm>
            <a:off x="371475" y="2276475"/>
            <a:ext cx="1679575" cy="1595438"/>
          </a:xfrm>
          <a:custGeom>
            <a:avLst/>
            <a:gdLst>
              <a:gd name="T0" fmla="*/ 2147483646 w 1144"/>
              <a:gd name="T1" fmla="*/ 2147483646 h 1087"/>
              <a:gd name="T2" fmla="*/ 2147483646 w 1144"/>
              <a:gd name="T3" fmla="*/ 2147483646 h 1087"/>
              <a:gd name="T4" fmla="*/ 2147483646 w 1144"/>
              <a:gd name="T5" fmla="*/ 2147483646 h 1087"/>
              <a:gd name="T6" fmla="*/ 2147483646 w 1144"/>
              <a:gd name="T7" fmla="*/ 2147483646 h 1087"/>
              <a:gd name="T8" fmla="*/ 2147483646 w 1144"/>
              <a:gd name="T9" fmla="*/ 2147483646 h 1087"/>
              <a:gd name="T10" fmla="*/ 2147483646 w 1144"/>
              <a:gd name="T11" fmla="*/ 2147483646 h 1087"/>
              <a:gd name="T12" fmla="*/ 2147483646 w 1144"/>
              <a:gd name="T13" fmla="*/ 2147483646 h 1087"/>
              <a:gd name="T14" fmla="*/ 2147483646 w 1144"/>
              <a:gd name="T15" fmla="*/ 2147483646 h 1087"/>
              <a:gd name="T16" fmla="*/ 2147483646 w 1144"/>
              <a:gd name="T17" fmla="*/ 2147483646 h 1087"/>
              <a:gd name="T18" fmla="*/ 2147483646 w 1144"/>
              <a:gd name="T19" fmla="*/ 2147483646 h 1087"/>
              <a:gd name="T20" fmla="*/ 2147483646 w 1144"/>
              <a:gd name="T21" fmla="*/ 2147483646 h 1087"/>
              <a:gd name="T22" fmla="*/ 2147483646 w 1144"/>
              <a:gd name="T23" fmla="*/ 2147483646 h 1087"/>
              <a:gd name="T24" fmla="*/ 2147483646 w 1144"/>
              <a:gd name="T25" fmla="*/ 2147483646 h 1087"/>
              <a:gd name="T26" fmla="*/ 2147483646 w 1144"/>
              <a:gd name="T27" fmla="*/ 2147483646 h 1087"/>
              <a:gd name="T28" fmla="*/ 2147483646 w 1144"/>
              <a:gd name="T29" fmla="*/ 2147483646 h 1087"/>
              <a:gd name="T30" fmla="*/ 2147483646 w 1144"/>
              <a:gd name="T31" fmla="*/ 2147483646 h 1087"/>
              <a:gd name="T32" fmla="*/ 2147483646 w 1144"/>
              <a:gd name="T33" fmla="*/ 2147483646 h 1087"/>
              <a:gd name="T34" fmla="*/ 2147483646 w 1144"/>
              <a:gd name="T35" fmla="*/ 2147483646 h 1087"/>
              <a:gd name="T36" fmla="*/ 2147483646 w 1144"/>
              <a:gd name="T37" fmla="*/ 2147483646 h 1087"/>
              <a:gd name="T38" fmla="*/ 2147483646 w 1144"/>
              <a:gd name="T39" fmla="*/ 2147483646 h 1087"/>
              <a:gd name="T40" fmla="*/ 2147483646 w 1144"/>
              <a:gd name="T41" fmla="*/ 2147483646 h 1087"/>
              <a:gd name="T42" fmla="*/ 2147483646 w 1144"/>
              <a:gd name="T43" fmla="*/ 2147483646 h 1087"/>
              <a:gd name="T44" fmla="*/ 2147483646 w 1144"/>
              <a:gd name="T45" fmla="*/ 2147483646 h 1087"/>
              <a:gd name="T46" fmla="*/ 2147483646 w 1144"/>
              <a:gd name="T47" fmla="*/ 2147483646 h 1087"/>
              <a:gd name="T48" fmla="*/ 2147483646 w 1144"/>
              <a:gd name="T49" fmla="*/ 2147483646 h 1087"/>
              <a:gd name="T50" fmla="*/ 2147483646 w 1144"/>
              <a:gd name="T51" fmla="*/ 2147483646 h 1087"/>
              <a:gd name="T52" fmla="*/ 2147483646 w 1144"/>
              <a:gd name="T53" fmla="*/ 2147483646 h 1087"/>
              <a:gd name="T54" fmla="*/ 2147483646 w 1144"/>
              <a:gd name="T55" fmla="*/ 2147483646 h 1087"/>
              <a:gd name="T56" fmla="*/ 2147483646 w 1144"/>
              <a:gd name="T57" fmla="*/ 2147483646 h 1087"/>
              <a:gd name="T58" fmla="*/ 2147483646 w 1144"/>
              <a:gd name="T59" fmla="*/ 2147483646 h 1087"/>
              <a:gd name="T60" fmla="*/ 2147483646 w 1144"/>
              <a:gd name="T61" fmla="*/ 2147483646 h 1087"/>
              <a:gd name="T62" fmla="*/ 2147483646 w 1144"/>
              <a:gd name="T63" fmla="*/ 2147483646 h 10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144" h="1087">
                <a:moveTo>
                  <a:pt x="203" y="314"/>
                </a:moveTo>
                <a:cubicBezTo>
                  <a:pt x="211" y="285"/>
                  <a:pt x="236" y="167"/>
                  <a:pt x="254" y="144"/>
                </a:cubicBezTo>
                <a:cubicBezTo>
                  <a:pt x="277" y="115"/>
                  <a:pt x="324" y="122"/>
                  <a:pt x="356" y="111"/>
                </a:cubicBezTo>
                <a:cubicBezTo>
                  <a:pt x="420" y="90"/>
                  <a:pt x="338" y="110"/>
                  <a:pt x="474" y="85"/>
                </a:cubicBezTo>
                <a:cubicBezTo>
                  <a:pt x="526" y="75"/>
                  <a:pt x="575" y="47"/>
                  <a:pt x="627" y="34"/>
                </a:cubicBezTo>
                <a:cubicBezTo>
                  <a:pt x="663" y="25"/>
                  <a:pt x="711" y="21"/>
                  <a:pt x="746" y="17"/>
                </a:cubicBezTo>
                <a:cubicBezTo>
                  <a:pt x="800" y="0"/>
                  <a:pt x="813" y="40"/>
                  <a:pt x="847" y="68"/>
                </a:cubicBezTo>
                <a:cubicBezTo>
                  <a:pt x="891" y="104"/>
                  <a:pt x="935" y="139"/>
                  <a:pt x="966" y="187"/>
                </a:cubicBezTo>
                <a:cubicBezTo>
                  <a:pt x="979" y="228"/>
                  <a:pt x="1012" y="282"/>
                  <a:pt x="1042" y="314"/>
                </a:cubicBezTo>
                <a:cubicBezTo>
                  <a:pt x="1066" y="390"/>
                  <a:pt x="1117" y="459"/>
                  <a:pt x="1144" y="534"/>
                </a:cubicBezTo>
                <a:cubicBezTo>
                  <a:pt x="1137" y="585"/>
                  <a:pt x="1138" y="647"/>
                  <a:pt x="1093" y="678"/>
                </a:cubicBezTo>
                <a:cubicBezTo>
                  <a:pt x="1076" y="703"/>
                  <a:pt x="1067" y="729"/>
                  <a:pt x="1050" y="754"/>
                </a:cubicBezTo>
                <a:cubicBezTo>
                  <a:pt x="1035" y="804"/>
                  <a:pt x="978" y="892"/>
                  <a:pt x="932" y="924"/>
                </a:cubicBezTo>
                <a:cubicBezTo>
                  <a:pt x="892" y="983"/>
                  <a:pt x="944" y="912"/>
                  <a:pt x="881" y="975"/>
                </a:cubicBezTo>
                <a:cubicBezTo>
                  <a:pt x="851" y="1005"/>
                  <a:pt x="878" y="999"/>
                  <a:pt x="839" y="1025"/>
                </a:cubicBezTo>
                <a:cubicBezTo>
                  <a:pt x="831" y="1030"/>
                  <a:pt x="821" y="1030"/>
                  <a:pt x="813" y="1034"/>
                </a:cubicBezTo>
                <a:cubicBezTo>
                  <a:pt x="732" y="1079"/>
                  <a:pt x="793" y="1060"/>
                  <a:pt x="729" y="1076"/>
                </a:cubicBezTo>
                <a:cubicBezTo>
                  <a:pt x="570" y="1071"/>
                  <a:pt x="520" y="1087"/>
                  <a:pt x="407" y="1051"/>
                </a:cubicBezTo>
                <a:cubicBezTo>
                  <a:pt x="372" y="1028"/>
                  <a:pt x="346" y="1017"/>
                  <a:pt x="305" y="1008"/>
                </a:cubicBezTo>
                <a:cubicBezTo>
                  <a:pt x="269" y="984"/>
                  <a:pt x="227" y="971"/>
                  <a:pt x="186" y="958"/>
                </a:cubicBezTo>
                <a:cubicBezTo>
                  <a:pt x="156" y="938"/>
                  <a:pt x="156" y="920"/>
                  <a:pt x="136" y="890"/>
                </a:cubicBezTo>
                <a:cubicBezTo>
                  <a:pt x="168" y="842"/>
                  <a:pt x="143" y="810"/>
                  <a:pt x="102" y="780"/>
                </a:cubicBezTo>
                <a:cubicBezTo>
                  <a:pt x="96" y="771"/>
                  <a:pt x="92" y="762"/>
                  <a:pt x="85" y="754"/>
                </a:cubicBezTo>
                <a:cubicBezTo>
                  <a:pt x="77" y="745"/>
                  <a:pt x="66" y="739"/>
                  <a:pt x="59" y="729"/>
                </a:cubicBezTo>
                <a:cubicBezTo>
                  <a:pt x="54" y="721"/>
                  <a:pt x="55" y="711"/>
                  <a:pt x="51" y="703"/>
                </a:cubicBezTo>
                <a:cubicBezTo>
                  <a:pt x="47" y="694"/>
                  <a:pt x="40" y="686"/>
                  <a:pt x="34" y="678"/>
                </a:cubicBezTo>
                <a:cubicBezTo>
                  <a:pt x="13" y="616"/>
                  <a:pt x="0" y="631"/>
                  <a:pt x="51" y="619"/>
                </a:cubicBezTo>
                <a:cubicBezTo>
                  <a:pt x="61" y="568"/>
                  <a:pt x="65" y="506"/>
                  <a:pt x="110" y="475"/>
                </a:cubicBezTo>
                <a:cubicBezTo>
                  <a:pt x="120" y="447"/>
                  <a:pt x="126" y="418"/>
                  <a:pt x="136" y="390"/>
                </a:cubicBezTo>
                <a:cubicBezTo>
                  <a:pt x="139" y="359"/>
                  <a:pt x="135" y="327"/>
                  <a:pt x="144" y="297"/>
                </a:cubicBezTo>
                <a:cubicBezTo>
                  <a:pt x="147" y="287"/>
                  <a:pt x="160" y="277"/>
                  <a:pt x="170" y="280"/>
                </a:cubicBezTo>
                <a:cubicBezTo>
                  <a:pt x="185" y="284"/>
                  <a:pt x="192" y="303"/>
                  <a:pt x="203" y="314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D9AED9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753" name="Freeform 9" descr="Крупное конфетти"/>
          <p:cNvSpPr>
            <a:spLocks/>
          </p:cNvSpPr>
          <p:nvPr/>
        </p:nvSpPr>
        <p:spPr bwMode="auto">
          <a:xfrm>
            <a:off x="3057525" y="2824163"/>
            <a:ext cx="366713" cy="419100"/>
          </a:xfrm>
          <a:custGeom>
            <a:avLst/>
            <a:gdLst>
              <a:gd name="T0" fmla="*/ 2147483646 w 231"/>
              <a:gd name="T1" fmla="*/ 2147483646 h 264"/>
              <a:gd name="T2" fmla="*/ 2147483646 w 231"/>
              <a:gd name="T3" fmla="*/ 2147483646 h 264"/>
              <a:gd name="T4" fmla="*/ 2147483646 w 231"/>
              <a:gd name="T5" fmla="*/ 0 h 264"/>
              <a:gd name="T6" fmla="*/ 2147483646 w 231"/>
              <a:gd name="T7" fmla="*/ 2147483646 h 264"/>
              <a:gd name="T8" fmla="*/ 2147483646 w 231"/>
              <a:gd name="T9" fmla="*/ 2147483646 h 264"/>
              <a:gd name="T10" fmla="*/ 2147483646 w 231"/>
              <a:gd name="T11" fmla="*/ 2147483646 h 264"/>
              <a:gd name="T12" fmla="*/ 2147483646 w 231"/>
              <a:gd name="T13" fmla="*/ 2147483646 h 264"/>
              <a:gd name="T14" fmla="*/ 2147483646 w 231"/>
              <a:gd name="T15" fmla="*/ 2147483646 h 264"/>
              <a:gd name="T16" fmla="*/ 2147483646 w 231"/>
              <a:gd name="T17" fmla="*/ 2147483646 h 264"/>
              <a:gd name="T18" fmla="*/ 2147483646 w 231"/>
              <a:gd name="T19" fmla="*/ 2147483646 h 264"/>
              <a:gd name="T20" fmla="*/ 2147483646 w 231"/>
              <a:gd name="T21" fmla="*/ 2147483646 h 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31" h="264">
                <a:moveTo>
                  <a:pt x="52" y="56"/>
                </a:moveTo>
                <a:cubicBezTo>
                  <a:pt x="112" y="37"/>
                  <a:pt x="54" y="64"/>
                  <a:pt x="90" y="19"/>
                </a:cubicBezTo>
                <a:cubicBezTo>
                  <a:pt x="97" y="10"/>
                  <a:pt x="109" y="6"/>
                  <a:pt x="118" y="0"/>
                </a:cubicBezTo>
                <a:cubicBezTo>
                  <a:pt x="125" y="1"/>
                  <a:pt x="195" y="4"/>
                  <a:pt x="203" y="28"/>
                </a:cubicBezTo>
                <a:cubicBezTo>
                  <a:pt x="213" y="58"/>
                  <a:pt x="207" y="92"/>
                  <a:pt x="212" y="123"/>
                </a:cubicBezTo>
                <a:cubicBezTo>
                  <a:pt x="215" y="142"/>
                  <a:pt x="225" y="160"/>
                  <a:pt x="231" y="179"/>
                </a:cubicBezTo>
                <a:cubicBezTo>
                  <a:pt x="214" y="233"/>
                  <a:pt x="191" y="251"/>
                  <a:pt x="137" y="264"/>
                </a:cubicBezTo>
                <a:cubicBezTo>
                  <a:pt x="121" y="259"/>
                  <a:pt x="90" y="253"/>
                  <a:pt x="80" y="236"/>
                </a:cubicBezTo>
                <a:cubicBezTo>
                  <a:pt x="24" y="146"/>
                  <a:pt x="96" y="203"/>
                  <a:pt x="33" y="160"/>
                </a:cubicBezTo>
                <a:cubicBezTo>
                  <a:pt x="23" y="133"/>
                  <a:pt x="0" y="95"/>
                  <a:pt x="23" y="66"/>
                </a:cubicBezTo>
                <a:cubicBezTo>
                  <a:pt x="29" y="58"/>
                  <a:pt x="52" y="56"/>
                  <a:pt x="52" y="56"/>
                </a:cubicBezTo>
                <a:close/>
              </a:path>
            </a:pathLst>
          </a:custGeom>
          <a:pattFill prst="lgConfetti">
            <a:fgClr>
              <a:srgbClr val="CC0099"/>
            </a:fgClr>
            <a:bgClr>
              <a:srgbClr val="96007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4" name="Freeform 10"/>
          <p:cNvSpPr>
            <a:spLocks/>
          </p:cNvSpPr>
          <p:nvPr/>
        </p:nvSpPr>
        <p:spPr bwMode="auto">
          <a:xfrm>
            <a:off x="3141663" y="2878138"/>
            <a:ext cx="88900" cy="211137"/>
          </a:xfrm>
          <a:custGeom>
            <a:avLst/>
            <a:gdLst>
              <a:gd name="T0" fmla="*/ 0 w 56"/>
              <a:gd name="T1" fmla="*/ 2147483646 h 133"/>
              <a:gd name="T2" fmla="*/ 2147483646 w 56"/>
              <a:gd name="T3" fmla="*/ 2147483646 h 133"/>
              <a:gd name="T4" fmla="*/ 2147483646 w 56"/>
              <a:gd name="T5" fmla="*/ 2147483646 h 133"/>
              <a:gd name="T6" fmla="*/ 2147483646 w 56"/>
              <a:gd name="T7" fmla="*/ 2147483646 h 133"/>
              <a:gd name="T8" fmla="*/ 0 w 56"/>
              <a:gd name="T9" fmla="*/ 2147483646 h 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133">
                <a:moveTo>
                  <a:pt x="0" y="59"/>
                </a:moveTo>
                <a:cubicBezTo>
                  <a:pt x="3" y="50"/>
                  <a:pt x="9" y="0"/>
                  <a:pt x="37" y="40"/>
                </a:cubicBezTo>
                <a:cubicBezTo>
                  <a:pt x="49" y="56"/>
                  <a:pt x="56" y="97"/>
                  <a:pt x="56" y="97"/>
                </a:cubicBezTo>
                <a:cubicBezTo>
                  <a:pt x="53" y="106"/>
                  <a:pt x="56" y="122"/>
                  <a:pt x="47" y="125"/>
                </a:cubicBezTo>
                <a:cubicBezTo>
                  <a:pt x="18" y="133"/>
                  <a:pt x="2" y="63"/>
                  <a:pt x="0" y="59"/>
                </a:cubicBezTo>
                <a:close/>
              </a:path>
            </a:pathLst>
          </a:custGeom>
          <a:solidFill>
            <a:srgbClr val="99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5" name="Freeform 11"/>
          <p:cNvSpPr>
            <a:spLocks/>
          </p:cNvSpPr>
          <p:nvPr/>
        </p:nvSpPr>
        <p:spPr bwMode="auto">
          <a:xfrm rot="-5400000">
            <a:off x="3229769" y="2853531"/>
            <a:ext cx="88900" cy="211138"/>
          </a:xfrm>
          <a:custGeom>
            <a:avLst/>
            <a:gdLst>
              <a:gd name="T0" fmla="*/ 0 w 56"/>
              <a:gd name="T1" fmla="*/ 2147483646 h 133"/>
              <a:gd name="T2" fmla="*/ 2147483646 w 56"/>
              <a:gd name="T3" fmla="*/ 2147483646 h 133"/>
              <a:gd name="T4" fmla="*/ 2147483646 w 56"/>
              <a:gd name="T5" fmla="*/ 2147483646 h 133"/>
              <a:gd name="T6" fmla="*/ 2147483646 w 56"/>
              <a:gd name="T7" fmla="*/ 2147483646 h 133"/>
              <a:gd name="T8" fmla="*/ 0 w 56"/>
              <a:gd name="T9" fmla="*/ 2147483646 h 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133">
                <a:moveTo>
                  <a:pt x="0" y="59"/>
                </a:moveTo>
                <a:cubicBezTo>
                  <a:pt x="3" y="50"/>
                  <a:pt x="9" y="0"/>
                  <a:pt x="37" y="40"/>
                </a:cubicBezTo>
                <a:cubicBezTo>
                  <a:pt x="49" y="56"/>
                  <a:pt x="56" y="97"/>
                  <a:pt x="56" y="97"/>
                </a:cubicBezTo>
                <a:cubicBezTo>
                  <a:pt x="53" y="106"/>
                  <a:pt x="56" y="122"/>
                  <a:pt x="47" y="125"/>
                </a:cubicBezTo>
                <a:cubicBezTo>
                  <a:pt x="18" y="133"/>
                  <a:pt x="2" y="63"/>
                  <a:pt x="0" y="59"/>
                </a:cubicBezTo>
                <a:close/>
              </a:path>
            </a:pathLst>
          </a:custGeom>
          <a:solidFill>
            <a:srgbClr val="99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6" name="Freeform 12" descr="Крупное конфетти"/>
          <p:cNvSpPr>
            <a:spLocks/>
          </p:cNvSpPr>
          <p:nvPr/>
        </p:nvSpPr>
        <p:spPr bwMode="auto">
          <a:xfrm>
            <a:off x="3502025" y="2670175"/>
            <a:ext cx="492125" cy="295275"/>
          </a:xfrm>
          <a:custGeom>
            <a:avLst/>
            <a:gdLst>
              <a:gd name="T0" fmla="*/ 2147483646 w 310"/>
              <a:gd name="T1" fmla="*/ 2147483646 h 186"/>
              <a:gd name="T2" fmla="*/ 2147483646 w 310"/>
              <a:gd name="T3" fmla="*/ 0 h 186"/>
              <a:gd name="T4" fmla="*/ 2147483646 w 310"/>
              <a:gd name="T5" fmla="*/ 2147483646 h 186"/>
              <a:gd name="T6" fmla="*/ 2147483646 w 310"/>
              <a:gd name="T7" fmla="*/ 2147483646 h 186"/>
              <a:gd name="T8" fmla="*/ 2147483646 w 310"/>
              <a:gd name="T9" fmla="*/ 2147483646 h 186"/>
              <a:gd name="T10" fmla="*/ 2147483646 w 310"/>
              <a:gd name="T11" fmla="*/ 2147483646 h 186"/>
              <a:gd name="T12" fmla="*/ 2147483646 w 310"/>
              <a:gd name="T13" fmla="*/ 2147483646 h 186"/>
              <a:gd name="T14" fmla="*/ 2147483646 w 310"/>
              <a:gd name="T15" fmla="*/ 2147483646 h 186"/>
              <a:gd name="T16" fmla="*/ 2147483646 w 310"/>
              <a:gd name="T17" fmla="*/ 2147483646 h 18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10" h="186">
                <a:moveTo>
                  <a:pt x="35" y="57"/>
                </a:moveTo>
                <a:cubicBezTo>
                  <a:pt x="64" y="14"/>
                  <a:pt x="93" y="17"/>
                  <a:pt x="139" y="0"/>
                </a:cubicBezTo>
                <a:cubicBezTo>
                  <a:pt x="183" y="12"/>
                  <a:pt x="228" y="14"/>
                  <a:pt x="271" y="29"/>
                </a:cubicBezTo>
                <a:cubicBezTo>
                  <a:pt x="282" y="60"/>
                  <a:pt x="299" y="83"/>
                  <a:pt x="309" y="114"/>
                </a:cubicBezTo>
                <a:cubicBezTo>
                  <a:pt x="297" y="152"/>
                  <a:pt x="310" y="138"/>
                  <a:pt x="271" y="151"/>
                </a:cubicBezTo>
                <a:cubicBezTo>
                  <a:pt x="252" y="157"/>
                  <a:pt x="215" y="170"/>
                  <a:pt x="215" y="170"/>
                </a:cubicBezTo>
                <a:cubicBezTo>
                  <a:pt x="120" y="141"/>
                  <a:pt x="256" y="186"/>
                  <a:pt x="158" y="142"/>
                </a:cubicBezTo>
                <a:cubicBezTo>
                  <a:pt x="108" y="119"/>
                  <a:pt x="61" y="112"/>
                  <a:pt x="7" y="104"/>
                </a:cubicBezTo>
                <a:cubicBezTo>
                  <a:pt x="17" y="51"/>
                  <a:pt x="0" y="57"/>
                  <a:pt x="35" y="57"/>
                </a:cubicBezTo>
                <a:close/>
              </a:path>
            </a:pathLst>
          </a:custGeom>
          <a:pattFill prst="lgConfetti">
            <a:fgClr>
              <a:srgbClr val="CC0099"/>
            </a:fgClr>
            <a:bgClr>
              <a:srgbClr val="9B0074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7" name="Freeform 13"/>
          <p:cNvSpPr>
            <a:spLocks/>
          </p:cNvSpPr>
          <p:nvPr/>
        </p:nvSpPr>
        <p:spPr bwMode="auto">
          <a:xfrm>
            <a:off x="3787775" y="2670175"/>
            <a:ext cx="144463" cy="215900"/>
          </a:xfrm>
          <a:custGeom>
            <a:avLst/>
            <a:gdLst>
              <a:gd name="T0" fmla="*/ 0 w 56"/>
              <a:gd name="T1" fmla="*/ 2147483646 h 133"/>
              <a:gd name="T2" fmla="*/ 2147483646 w 56"/>
              <a:gd name="T3" fmla="*/ 2147483646 h 133"/>
              <a:gd name="T4" fmla="*/ 2147483646 w 56"/>
              <a:gd name="T5" fmla="*/ 2147483646 h 133"/>
              <a:gd name="T6" fmla="*/ 2147483646 w 56"/>
              <a:gd name="T7" fmla="*/ 2147483646 h 133"/>
              <a:gd name="T8" fmla="*/ 0 w 56"/>
              <a:gd name="T9" fmla="*/ 2147483646 h 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133">
                <a:moveTo>
                  <a:pt x="0" y="59"/>
                </a:moveTo>
                <a:cubicBezTo>
                  <a:pt x="3" y="50"/>
                  <a:pt x="9" y="0"/>
                  <a:pt x="37" y="40"/>
                </a:cubicBezTo>
                <a:cubicBezTo>
                  <a:pt x="49" y="56"/>
                  <a:pt x="56" y="97"/>
                  <a:pt x="56" y="97"/>
                </a:cubicBezTo>
                <a:cubicBezTo>
                  <a:pt x="53" y="106"/>
                  <a:pt x="56" y="122"/>
                  <a:pt x="47" y="125"/>
                </a:cubicBezTo>
                <a:cubicBezTo>
                  <a:pt x="18" y="133"/>
                  <a:pt x="2" y="63"/>
                  <a:pt x="0" y="59"/>
                </a:cubicBezTo>
                <a:close/>
              </a:path>
            </a:pathLst>
          </a:custGeom>
          <a:solidFill>
            <a:srgbClr val="99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8" name="Freeform 14"/>
          <p:cNvSpPr>
            <a:spLocks/>
          </p:cNvSpPr>
          <p:nvPr/>
        </p:nvSpPr>
        <p:spPr bwMode="auto">
          <a:xfrm rot="-5400000">
            <a:off x="3840957" y="2724944"/>
            <a:ext cx="88900" cy="211137"/>
          </a:xfrm>
          <a:custGeom>
            <a:avLst/>
            <a:gdLst>
              <a:gd name="T0" fmla="*/ 0 w 56"/>
              <a:gd name="T1" fmla="*/ 2147483646 h 133"/>
              <a:gd name="T2" fmla="*/ 2147483646 w 56"/>
              <a:gd name="T3" fmla="*/ 2147483646 h 133"/>
              <a:gd name="T4" fmla="*/ 2147483646 w 56"/>
              <a:gd name="T5" fmla="*/ 2147483646 h 133"/>
              <a:gd name="T6" fmla="*/ 2147483646 w 56"/>
              <a:gd name="T7" fmla="*/ 2147483646 h 133"/>
              <a:gd name="T8" fmla="*/ 0 w 56"/>
              <a:gd name="T9" fmla="*/ 2147483646 h 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133">
                <a:moveTo>
                  <a:pt x="0" y="59"/>
                </a:moveTo>
                <a:cubicBezTo>
                  <a:pt x="3" y="50"/>
                  <a:pt x="9" y="0"/>
                  <a:pt x="37" y="40"/>
                </a:cubicBezTo>
                <a:cubicBezTo>
                  <a:pt x="49" y="56"/>
                  <a:pt x="56" y="97"/>
                  <a:pt x="56" y="97"/>
                </a:cubicBezTo>
                <a:cubicBezTo>
                  <a:pt x="53" y="106"/>
                  <a:pt x="56" y="122"/>
                  <a:pt x="47" y="125"/>
                </a:cubicBezTo>
                <a:cubicBezTo>
                  <a:pt x="18" y="133"/>
                  <a:pt x="2" y="63"/>
                  <a:pt x="0" y="59"/>
                </a:cubicBezTo>
                <a:close/>
              </a:path>
            </a:pathLst>
          </a:custGeom>
          <a:solidFill>
            <a:srgbClr val="99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9" name="Freeform 15" descr="Крупное конфетти"/>
          <p:cNvSpPr>
            <a:spLocks/>
          </p:cNvSpPr>
          <p:nvPr/>
        </p:nvSpPr>
        <p:spPr bwMode="auto">
          <a:xfrm>
            <a:off x="3605213" y="3138488"/>
            <a:ext cx="358775" cy="390525"/>
          </a:xfrm>
          <a:custGeom>
            <a:avLst/>
            <a:gdLst>
              <a:gd name="T0" fmla="*/ 2147483646 w 226"/>
              <a:gd name="T1" fmla="*/ 2147483646 h 246"/>
              <a:gd name="T2" fmla="*/ 2147483646 w 226"/>
              <a:gd name="T3" fmla="*/ 0 h 246"/>
              <a:gd name="T4" fmla="*/ 2147483646 w 226"/>
              <a:gd name="T5" fmla="*/ 2147483646 h 246"/>
              <a:gd name="T6" fmla="*/ 2147483646 w 226"/>
              <a:gd name="T7" fmla="*/ 2147483646 h 246"/>
              <a:gd name="T8" fmla="*/ 2147483646 w 226"/>
              <a:gd name="T9" fmla="*/ 2147483646 h 246"/>
              <a:gd name="T10" fmla="*/ 2147483646 w 226"/>
              <a:gd name="T11" fmla="*/ 2147483646 h 246"/>
              <a:gd name="T12" fmla="*/ 2147483646 w 226"/>
              <a:gd name="T13" fmla="*/ 2147483646 h 246"/>
              <a:gd name="T14" fmla="*/ 2147483646 w 226"/>
              <a:gd name="T15" fmla="*/ 2147483646 h 246"/>
              <a:gd name="T16" fmla="*/ 0 w 226"/>
              <a:gd name="T17" fmla="*/ 2147483646 h 246"/>
              <a:gd name="T18" fmla="*/ 2147483646 w 226"/>
              <a:gd name="T19" fmla="*/ 2147483646 h 24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26" h="246">
                <a:moveTo>
                  <a:pt x="28" y="38"/>
                </a:moveTo>
                <a:cubicBezTo>
                  <a:pt x="56" y="19"/>
                  <a:pt x="81" y="11"/>
                  <a:pt x="113" y="0"/>
                </a:cubicBezTo>
                <a:cubicBezTo>
                  <a:pt x="132" y="6"/>
                  <a:pt x="158" y="3"/>
                  <a:pt x="169" y="19"/>
                </a:cubicBezTo>
                <a:cubicBezTo>
                  <a:pt x="200" y="66"/>
                  <a:pt x="210" y="82"/>
                  <a:pt x="226" y="132"/>
                </a:cubicBezTo>
                <a:cubicBezTo>
                  <a:pt x="220" y="142"/>
                  <a:pt x="215" y="153"/>
                  <a:pt x="207" y="161"/>
                </a:cubicBezTo>
                <a:cubicBezTo>
                  <a:pt x="199" y="169"/>
                  <a:pt x="186" y="170"/>
                  <a:pt x="179" y="179"/>
                </a:cubicBezTo>
                <a:cubicBezTo>
                  <a:pt x="125" y="246"/>
                  <a:pt x="222" y="172"/>
                  <a:pt x="141" y="227"/>
                </a:cubicBezTo>
                <a:cubicBezTo>
                  <a:pt x="93" y="218"/>
                  <a:pt x="67" y="215"/>
                  <a:pt x="28" y="189"/>
                </a:cubicBezTo>
                <a:cubicBezTo>
                  <a:pt x="18" y="161"/>
                  <a:pt x="0" y="104"/>
                  <a:pt x="0" y="104"/>
                </a:cubicBezTo>
                <a:cubicBezTo>
                  <a:pt x="19" y="43"/>
                  <a:pt x="3" y="60"/>
                  <a:pt x="28" y="38"/>
                </a:cubicBezTo>
                <a:close/>
              </a:path>
            </a:pathLst>
          </a:custGeom>
          <a:pattFill prst="lgConfetti">
            <a:fgClr>
              <a:srgbClr val="CC0099"/>
            </a:fgClr>
            <a:bgClr>
              <a:srgbClr val="9B0074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60" name="Freeform 16"/>
          <p:cNvSpPr>
            <a:spLocks/>
          </p:cNvSpPr>
          <p:nvPr/>
        </p:nvSpPr>
        <p:spPr bwMode="auto">
          <a:xfrm rot="-5400000">
            <a:off x="3753644" y="3171031"/>
            <a:ext cx="88900" cy="211138"/>
          </a:xfrm>
          <a:custGeom>
            <a:avLst/>
            <a:gdLst>
              <a:gd name="T0" fmla="*/ 0 w 56"/>
              <a:gd name="T1" fmla="*/ 2147483646 h 133"/>
              <a:gd name="T2" fmla="*/ 2147483646 w 56"/>
              <a:gd name="T3" fmla="*/ 2147483646 h 133"/>
              <a:gd name="T4" fmla="*/ 2147483646 w 56"/>
              <a:gd name="T5" fmla="*/ 2147483646 h 133"/>
              <a:gd name="T6" fmla="*/ 2147483646 w 56"/>
              <a:gd name="T7" fmla="*/ 2147483646 h 133"/>
              <a:gd name="T8" fmla="*/ 0 w 56"/>
              <a:gd name="T9" fmla="*/ 2147483646 h 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133">
                <a:moveTo>
                  <a:pt x="0" y="59"/>
                </a:moveTo>
                <a:cubicBezTo>
                  <a:pt x="3" y="50"/>
                  <a:pt x="9" y="0"/>
                  <a:pt x="37" y="40"/>
                </a:cubicBezTo>
                <a:cubicBezTo>
                  <a:pt x="49" y="56"/>
                  <a:pt x="56" y="97"/>
                  <a:pt x="56" y="97"/>
                </a:cubicBezTo>
                <a:cubicBezTo>
                  <a:pt x="53" y="106"/>
                  <a:pt x="56" y="122"/>
                  <a:pt x="47" y="125"/>
                </a:cubicBezTo>
                <a:cubicBezTo>
                  <a:pt x="18" y="133"/>
                  <a:pt x="2" y="63"/>
                  <a:pt x="0" y="59"/>
                </a:cubicBezTo>
                <a:close/>
              </a:path>
            </a:pathLst>
          </a:custGeom>
          <a:solidFill>
            <a:srgbClr val="99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61" name="Freeform 17" descr="5%"/>
          <p:cNvSpPr>
            <a:spLocks/>
          </p:cNvSpPr>
          <p:nvPr/>
        </p:nvSpPr>
        <p:spPr bwMode="auto">
          <a:xfrm>
            <a:off x="3571875" y="3097213"/>
            <a:ext cx="165100" cy="77787"/>
          </a:xfrm>
          <a:custGeom>
            <a:avLst/>
            <a:gdLst>
              <a:gd name="T0" fmla="*/ 0 w 104"/>
              <a:gd name="T1" fmla="*/ 2147483646 h 49"/>
              <a:gd name="T2" fmla="*/ 2147483646 w 104"/>
              <a:gd name="T3" fmla="*/ 2147483646 h 49"/>
              <a:gd name="T4" fmla="*/ 2147483646 w 104"/>
              <a:gd name="T5" fmla="*/ 2147483646 h 49"/>
              <a:gd name="T6" fmla="*/ 2147483646 w 104"/>
              <a:gd name="T7" fmla="*/ 2147483646 h 49"/>
              <a:gd name="T8" fmla="*/ 0 w 104"/>
              <a:gd name="T9" fmla="*/ 2147483646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" h="49">
                <a:moveTo>
                  <a:pt x="0" y="16"/>
                </a:moveTo>
                <a:cubicBezTo>
                  <a:pt x="10" y="26"/>
                  <a:pt x="16" y="42"/>
                  <a:pt x="29" y="45"/>
                </a:cubicBezTo>
                <a:cubicBezTo>
                  <a:pt x="51" y="49"/>
                  <a:pt x="75" y="45"/>
                  <a:pt x="95" y="35"/>
                </a:cubicBezTo>
                <a:cubicBezTo>
                  <a:pt x="104" y="30"/>
                  <a:pt x="76" y="29"/>
                  <a:pt x="66" y="26"/>
                </a:cubicBezTo>
                <a:cubicBezTo>
                  <a:pt x="27" y="0"/>
                  <a:pt x="49" y="4"/>
                  <a:pt x="0" y="16"/>
                </a:cubicBezTo>
                <a:close/>
              </a:path>
            </a:pathLst>
          </a:custGeom>
          <a:pattFill prst="pct5">
            <a:fgClr>
              <a:srgbClr val="990099"/>
            </a:fgClr>
            <a:bgClr>
              <a:srgbClr val="CC0099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62" name="Freeform 18" descr="Крупное конфетти"/>
          <p:cNvSpPr>
            <a:spLocks/>
          </p:cNvSpPr>
          <p:nvPr/>
        </p:nvSpPr>
        <p:spPr bwMode="auto">
          <a:xfrm>
            <a:off x="3316288" y="2609850"/>
            <a:ext cx="228600" cy="200025"/>
          </a:xfrm>
          <a:custGeom>
            <a:avLst/>
            <a:gdLst>
              <a:gd name="T0" fmla="*/ 2147483646 w 144"/>
              <a:gd name="T1" fmla="*/ 2147483646 h 126"/>
              <a:gd name="T2" fmla="*/ 2147483646 w 144"/>
              <a:gd name="T3" fmla="*/ 2147483646 h 126"/>
              <a:gd name="T4" fmla="*/ 2147483646 w 144"/>
              <a:gd name="T5" fmla="*/ 2147483646 h 126"/>
              <a:gd name="T6" fmla="*/ 2147483646 w 144"/>
              <a:gd name="T7" fmla="*/ 2147483646 h 126"/>
              <a:gd name="T8" fmla="*/ 2147483646 w 144"/>
              <a:gd name="T9" fmla="*/ 2147483646 h 126"/>
              <a:gd name="T10" fmla="*/ 2147483646 w 144"/>
              <a:gd name="T11" fmla="*/ 2147483646 h 126"/>
              <a:gd name="T12" fmla="*/ 2147483646 w 144"/>
              <a:gd name="T13" fmla="*/ 2147483646 h 1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4" h="126">
                <a:moveTo>
                  <a:pt x="21" y="3"/>
                </a:moveTo>
                <a:cubicBezTo>
                  <a:pt x="50" y="8"/>
                  <a:pt x="86" y="0"/>
                  <a:pt x="106" y="21"/>
                </a:cubicBezTo>
                <a:cubicBezTo>
                  <a:pt x="113" y="28"/>
                  <a:pt x="133" y="90"/>
                  <a:pt x="144" y="106"/>
                </a:cubicBezTo>
                <a:cubicBezTo>
                  <a:pt x="87" y="126"/>
                  <a:pt x="137" y="119"/>
                  <a:pt x="106" y="88"/>
                </a:cubicBezTo>
                <a:cubicBezTo>
                  <a:pt x="104" y="85"/>
                  <a:pt x="52" y="70"/>
                  <a:pt x="49" y="69"/>
                </a:cubicBezTo>
                <a:cubicBezTo>
                  <a:pt x="0" y="85"/>
                  <a:pt x="30" y="83"/>
                  <a:pt x="30" y="50"/>
                </a:cubicBezTo>
                <a:cubicBezTo>
                  <a:pt x="30" y="34"/>
                  <a:pt x="24" y="19"/>
                  <a:pt x="21" y="3"/>
                </a:cubicBezTo>
                <a:close/>
              </a:path>
            </a:pathLst>
          </a:custGeom>
          <a:pattFill prst="lgConfetti">
            <a:fgClr>
              <a:srgbClr val="990099"/>
            </a:fgClr>
            <a:bgClr>
              <a:srgbClr val="CC0099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63" name="Oval 19"/>
          <p:cNvSpPr>
            <a:spLocks noChangeArrowheads="1"/>
          </p:cNvSpPr>
          <p:nvPr/>
        </p:nvSpPr>
        <p:spPr bwMode="auto">
          <a:xfrm>
            <a:off x="2997200" y="2613025"/>
            <a:ext cx="71438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4" name="Oval 20"/>
          <p:cNvSpPr>
            <a:spLocks noChangeArrowheads="1"/>
          </p:cNvSpPr>
          <p:nvPr/>
        </p:nvSpPr>
        <p:spPr bwMode="auto">
          <a:xfrm>
            <a:off x="3040063" y="2555875"/>
            <a:ext cx="71437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3182938" y="2497138"/>
            <a:ext cx="71437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9825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6" name="Oval 22"/>
          <p:cNvSpPr>
            <a:spLocks noChangeArrowheads="1"/>
          </p:cNvSpPr>
          <p:nvPr/>
        </p:nvSpPr>
        <p:spPr bwMode="auto">
          <a:xfrm>
            <a:off x="3140075" y="2570163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7" name="Oval 23"/>
          <p:cNvSpPr>
            <a:spLocks noChangeArrowheads="1"/>
          </p:cNvSpPr>
          <p:nvPr/>
        </p:nvSpPr>
        <p:spPr bwMode="auto">
          <a:xfrm>
            <a:off x="3355975" y="2786063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8" name="Oval 24"/>
          <p:cNvSpPr>
            <a:spLocks noChangeArrowheads="1"/>
          </p:cNvSpPr>
          <p:nvPr/>
        </p:nvSpPr>
        <p:spPr bwMode="auto">
          <a:xfrm>
            <a:off x="3571875" y="3001963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9" name="Oval 25"/>
          <p:cNvSpPr>
            <a:spLocks noChangeArrowheads="1"/>
          </p:cNvSpPr>
          <p:nvPr/>
        </p:nvSpPr>
        <p:spPr bwMode="auto">
          <a:xfrm>
            <a:off x="3571875" y="2943225"/>
            <a:ext cx="71438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A8C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3284538" y="2527300"/>
            <a:ext cx="71437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CD7B5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3371850" y="2482850"/>
            <a:ext cx="71438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72" name="Oval 28"/>
          <p:cNvSpPr>
            <a:spLocks noChangeArrowheads="1"/>
          </p:cNvSpPr>
          <p:nvPr/>
        </p:nvSpPr>
        <p:spPr bwMode="auto">
          <a:xfrm>
            <a:off x="3068638" y="2743200"/>
            <a:ext cx="71437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9825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73" name="Oval 29"/>
          <p:cNvSpPr>
            <a:spLocks noChangeArrowheads="1"/>
          </p:cNvSpPr>
          <p:nvPr/>
        </p:nvSpPr>
        <p:spPr bwMode="auto">
          <a:xfrm>
            <a:off x="3443288" y="2525713"/>
            <a:ext cx="71437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5895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74" name="Oval 30"/>
          <p:cNvSpPr>
            <a:spLocks noChangeArrowheads="1"/>
          </p:cNvSpPr>
          <p:nvPr/>
        </p:nvSpPr>
        <p:spPr bwMode="auto">
          <a:xfrm>
            <a:off x="3571875" y="2525713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75" name="Oval 31"/>
          <p:cNvSpPr>
            <a:spLocks noChangeArrowheads="1"/>
          </p:cNvSpPr>
          <p:nvPr/>
        </p:nvSpPr>
        <p:spPr bwMode="auto">
          <a:xfrm>
            <a:off x="3529013" y="2598738"/>
            <a:ext cx="71437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76" name="Oval 32"/>
          <p:cNvSpPr>
            <a:spLocks noChangeArrowheads="1"/>
          </p:cNvSpPr>
          <p:nvPr/>
        </p:nvSpPr>
        <p:spPr bwMode="auto">
          <a:xfrm>
            <a:off x="3687763" y="2570163"/>
            <a:ext cx="71437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77" name="Oval 33"/>
          <p:cNvSpPr>
            <a:spLocks noChangeArrowheads="1"/>
          </p:cNvSpPr>
          <p:nvPr/>
        </p:nvSpPr>
        <p:spPr bwMode="auto">
          <a:xfrm>
            <a:off x="3787775" y="2598738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78" name="Oval 34"/>
          <p:cNvSpPr>
            <a:spLocks noChangeArrowheads="1"/>
          </p:cNvSpPr>
          <p:nvPr/>
        </p:nvSpPr>
        <p:spPr bwMode="auto">
          <a:xfrm>
            <a:off x="4005263" y="2684463"/>
            <a:ext cx="71437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9825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79" name="Oval 35"/>
          <p:cNvSpPr>
            <a:spLocks noChangeArrowheads="1"/>
          </p:cNvSpPr>
          <p:nvPr/>
        </p:nvSpPr>
        <p:spPr bwMode="auto">
          <a:xfrm>
            <a:off x="4005263" y="2771775"/>
            <a:ext cx="71437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9825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80" name="Oval 36"/>
          <p:cNvSpPr>
            <a:spLocks noChangeArrowheads="1"/>
          </p:cNvSpPr>
          <p:nvPr/>
        </p:nvSpPr>
        <p:spPr bwMode="auto">
          <a:xfrm>
            <a:off x="4048125" y="2741613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81" name="Oval 37"/>
          <p:cNvSpPr>
            <a:spLocks noChangeArrowheads="1"/>
          </p:cNvSpPr>
          <p:nvPr/>
        </p:nvSpPr>
        <p:spPr bwMode="auto">
          <a:xfrm>
            <a:off x="3213100" y="2598738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82" name="Oval 38"/>
          <p:cNvSpPr>
            <a:spLocks noChangeArrowheads="1"/>
          </p:cNvSpPr>
          <p:nvPr/>
        </p:nvSpPr>
        <p:spPr bwMode="auto">
          <a:xfrm>
            <a:off x="2997200" y="2670175"/>
            <a:ext cx="71438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9825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83" name="Oval 39"/>
          <p:cNvSpPr>
            <a:spLocks noChangeArrowheads="1"/>
          </p:cNvSpPr>
          <p:nvPr/>
        </p:nvSpPr>
        <p:spPr bwMode="auto">
          <a:xfrm>
            <a:off x="3140075" y="2670175"/>
            <a:ext cx="71438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84" name="Oval 40"/>
          <p:cNvSpPr>
            <a:spLocks noChangeArrowheads="1"/>
          </p:cNvSpPr>
          <p:nvPr/>
        </p:nvSpPr>
        <p:spPr bwMode="auto">
          <a:xfrm>
            <a:off x="2968625" y="2814638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5895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85" name="Oval 41"/>
          <p:cNvSpPr>
            <a:spLocks noChangeArrowheads="1"/>
          </p:cNvSpPr>
          <p:nvPr/>
        </p:nvSpPr>
        <p:spPr bwMode="auto">
          <a:xfrm>
            <a:off x="3068638" y="2814638"/>
            <a:ext cx="71437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86" name="Oval 42"/>
          <p:cNvSpPr>
            <a:spLocks noChangeArrowheads="1"/>
          </p:cNvSpPr>
          <p:nvPr/>
        </p:nvSpPr>
        <p:spPr bwMode="auto">
          <a:xfrm>
            <a:off x="3429000" y="2886075"/>
            <a:ext cx="71438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5895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87" name="Oval 43"/>
          <p:cNvSpPr>
            <a:spLocks noChangeArrowheads="1"/>
          </p:cNvSpPr>
          <p:nvPr/>
        </p:nvSpPr>
        <p:spPr bwMode="auto">
          <a:xfrm>
            <a:off x="3486150" y="2828925"/>
            <a:ext cx="71438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9825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88" name="Oval 44"/>
          <p:cNvSpPr>
            <a:spLocks noChangeArrowheads="1"/>
          </p:cNvSpPr>
          <p:nvPr/>
        </p:nvSpPr>
        <p:spPr bwMode="auto">
          <a:xfrm>
            <a:off x="3355975" y="3217863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9825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89" name="Oval 45"/>
          <p:cNvSpPr>
            <a:spLocks noChangeArrowheads="1"/>
          </p:cNvSpPr>
          <p:nvPr/>
        </p:nvSpPr>
        <p:spPr bwMode="auto">
          <a:xfrm>
            <a:off x="3213100" y="3246438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90" name="Oval 46"/>
          <p:cNvSpPr>
            <a:spLocks noChangeArrowheads="1"/>
          </p:cNvSpPr>
          <p:nvPr/>
        </p:nvSpPr>
        <p:spPr bwMode="auto">
          <a:xfrm>
            <a:off x="3313113" y="3289300"/>
            <a:ext cx="71437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5895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91" name="Oval 47"/>
          <p:cNvSpPr>
            <a:spLocks noChangeArrowheads="1"/>
          </p:cNvSpPr>
          <p:nvPr/>
        </p:nvSpPr>
        <p:spPr bwMode="auto">
          <a:xfrm>
            <a:off x="3429000" y="3390900"/>
            <a:ext cx="71438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92" name="Oval 48"/>
          <p:cNvSpPr>
            <a:spLocks noChangeArrowheads="1"/>
          </p:cNvSpPr>
          <p:nvPr/>
        </p:nvSpPr>
        <p:spPr bwMode="auto">
          <a:xfrm>
            <a:off x="3933825" y="2957513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A8C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93" name="Oval 49"/>
          <p:cNvSpPr>
            <a:spLocks noChangeArrowheads="1"/>
          </p:cNvSpPr>
          <p:nvPr/>
        </p:nvSpPr>
        <p:spPr bwMode="auto">
          <a:xfrm>
            <a:off x="4005263" y="3030538"/>
            <a:ext cx="71437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5895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94" name="Oval 50"/>
          <p:cNvSpPr>
            <a:spLocks noChangeArrowheads="1"/>
          </p:cNvSpPr>
          <p:nvPr/>
        </p:nvSpPr>
        <p:spPr bwMode="auto">
          <a:xfrm>
            <a:off x="4005263" y="3217863"/>
            <a:ext cx="71437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A8C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95" name="Oval 51"/>
          <p:cNvSpPr>
            <a:spLocks noChangeArrowheads="1"/>
          </p:cNvSpPr>
          <p:nvPr/>
        </p:nvSpPr>
        <p:spPr bwMode="auto">
          <a:xfrm>
            <a:off x="3860800" y="3462338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5895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96" name="Oval 52"/>
          <p:cNvSpPr>
            <a:spLocks noChangeArrowheads="1"/>
          </p:cNvSpPr>
          <p:nvPr/>
        </p:nvSpPr>
        <p:spPr bwMode="auto">
          <a:xfrm>
            <a:off x="3962400" y="3462338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A8C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97" name="Oval 53"/>
          <p:cNvSpPr>
            <a:spLocks noChangeArrowheads="1"/>
          </p:cNvSpPr>
          <p:nvPr/>
        </p:nvSpPr>
        <p:spPr bwMode="auto">
          <a:xfrm>
            <a:off x="4033838" y="3390900"/>
            <a:ext cx="71437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5895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98" name="Oval 54"/>
          <p:cNvSpPr>
            <a:spLocks noChangeArrowheads="1"/>
          </p:cNvSpPr>
          <p:nvPr/>
        </p:nvSpPr>
        <p:spPr bwMode="auto">
          <a:xfrm>
            <a:off x="4124325" y="3268663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99" name="Oval 55"/>
          <p:cNvSpPr>
            <a:spLocks noChangeArrowheads="1"/>
          </p:cNvSpPr>
          <p:nvPr/>
        </p:nvSpPr>
        <p:spPr bwMode="auto">
          <a:xfrm>
            <a:off x="4149725" y="3175000"/>
            <a:ext cx="71438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5895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00" name="Oval 56"/>
          <p:cNvSpPr>
            <a:spLocks noChangeArrowheads="1"/>
          </p:cNvSpPr>
          <p:nvPr/>
        </p:nvSpPr>
        <p:spPr bwMode="auto">
          <a:xfrm>
            <a:off x="4149725" y="2957513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A8C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01" name="Oval 57"/>
          <p:cNvSpPr>
            <a:spLocks noChangeArrowheads="1"/>
          </p:cNvSpPr>
          <p:nvPr/>
        </p:nvSpPr>
        <p:spPr bwMode="auto">
          <a:xfrm>
            <a:off x="3500438" y="3246438"/>
            <a:ext cx="71437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9825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02" name="Oval 58"/>
          <p:cNvSpPr>
            <a:spLocks noChangeArrowheads="1"/>
          </p:cNvSpPr>
          <p:nvPr/>
        </p:nvSpPr>
        <p:spPr bwMode="auto">
          <a:xfrm>
            <a:off x="3500438" y="3535363"/>
            <a:ext cx="71437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5895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03" name="Oval 59"/>
          <p:cNvSpPr>
            <a:spLocks noChangeArrowheads="1"/>
          </p:cNvSpPr>
          <p:nvPr/>
        </p:nvSpPr>
        <p:spPr bwMode="auto">
          <a:xfrm>
            <a:off x="3500438" y="3462338"/>
            <a:ext cx="71437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A8C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04" name="Oval 60"/>
          <p:cNvSpPr>
            <a:spLocks noChangeArrowheads="1"/>
          </p:cNvSpPr>
          <p:nvPr/>
        </p:nvSpPr>
        <p:spPr bwMode="auto">
          <a:xfrm>
            <a:off x="3571875" y="3535363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5895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05" name="Oval 61"/>
          <p:cNvSpPr>
            <a:spLocks noChangeArrowheads="1"/>
          </p:cNvSpPr>
          <p:nvPr/>
        </p:nvSpPr>
        <p:spPr bwMode="auto">
          <a:xfrm>
            <a:off x="3789363" y="3535363"/>
            <a:ext cx="71437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06" name="Oval 62"/>
          <p:cNvSpPr>
            <a:spLocks noChangeArrowheads="1"/>
          </p:cNvSpPr>
          <p:nvPr/>
        </p:nvSpPr>
        <p:spPr bwMode="auto">
          <a:xfrm>
            <a:off x="3860800" y="3076575"/>
            <a:ext cx="71438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5895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07" name="Oval 63"/>
          <p:cNvSpPr>
            <a:spLocks noChangeArrowheads="1"/>
          </p:cNvSpPr>
          <p:nvPr/>
        </p:nvSpPr>
        <p:spPr bwMode="auto">
          <a:xfrm>
            <a:off x="4076700" y="2860675"/>
            <a:ext cx="71438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08" name="Oval 64"/>
          <p:cNvSpPr>
            <a:spLocks noChangeArrowheads="1"/>
          </p:cNvSpPr>
          <p:nvPr/>
        </p:nvSpPr>
        <p:spPr bwMode="auto">
          <a:xfrm>
            <a:off x="4076700" y="3149600"/>
            <a:ext cx="71438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5895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09" name="Oval 65"/>
          <p:cNvSpPr>
            <a:spLocks noChangeArrowheads="1"/>
          </p:cNvSpPr>
          <p:nvPr/>
        </p:nvSpPr>
        <p:spPr bwMode="auto">
          <a:xfrm>
            <a:off x="4148138" y="3076575"/>
            <a:ext cx="71437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DF865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10" name="Oval 66"/>
          <p:cNvSpPr>
            <a:spLocks noChangeArrowheads="1"/>
          </p:cNvSpPr>
          <p:nvPr/>
        </p:nvSpPr>
        <p:spPr bwMode="auto">
          <a:xfrm>
            <a:off x="3643313" y="3462338"/>
            <a:ext cx="71437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5895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11" name="Oval 67"/>
          <p:cNvSpPr>
            <a:spLocks noChangeArrowheads="1"/>
          </p:cNvSpPr>
          <p:nvPr/>
        </p:nvSpPr>
        <p:spPr bwMode="auto">
          <a:xfrm>
            <a:off x="3860800" y="3005138"/>
            <a:ext cx="71438" cy="71437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5895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12" name="Oval 68"/>
          <p:cNvSpPr>
            <a:spLocks noChangeArrowheads="1"/>
          </p:cNvSpPr>
          <p:nvPr/>
        </p:nvSpPr>
        <p:spPr bwMode="auto">
          <a:xfrm>
            <a:off x="4003675" y="3149600"/>
            <a:ext cx="71438" cy="71438"/>
          </a:xfrm>
          <a:prstGeom prst="ellipse">
            <a:avLst/>
          </a:prstGeom>
          <a:gradFill rotWithShape="1">
            <a:gsLst>
              <a:gs pos="0">
                <a:srgbClr val="FF9966"/>
              </a:gs>
              <a:gs pos="100000">
                <a:srgbClr val="E5895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13" name="Freeform 69"/>
          <p:cNvSpPr>
            <a:spLocks/>
          </p:cNvSpPr>
          <p:nvPr/>
        </p:nvSpPr>
        <p:spPr bwMode="auto">
          <a:xfrm>
            <a:off x="5364163" y="2266950"/>
            <a:ext cx="1312862" cy="1546225"/>
          </a:xfrm>
          <a:custGeom>
            <a:avLst/>
            <a:gdLst>
              <a:gd name="T0" fmla="*/ 2147483646 w 827"/>
              <a:gd name="T1" fmla="*/ 2147483646 h 974"/>
              <a:gd name="T2" fmla="*/ 2147483646 w 827"/>
              <a:gd name="T3" fmla="*/ 2147483646 h 974"/>
              <a:gd name="T4" fmla="*/ 2147483646 w 827"/>
              <a:gd name="T5" fmla="*/ 0 h 974"/>
              <a:gd name="T6" fmla="*/ 2147483646 w 827"/>
              <a:gd name="T7" fmla="*/ 2147483646 h 974"/>
              <a:gd name="T8" fmla="*/ 2147483646 w 827"/>
              <a:gd name="T9" fmla="*/ 2147483646 h 974"/>
              <a:gd name="T10" fmla="*/ 2147483646 w 827"/>
              <a:gd name="T11" fmla="*/ 2147483646 h 974"/>
              <a:gd name="T12" fmla="*/ 2147483646 w 827"/>
              <a:gd name="T13" fmla="*/ 2147483646 h 974"/>
              <a:gd name="T14" fmla="*/ 2147483646 w 827"/>
              <a:gd name="T15" fmla="*/ 2147483646 h 974"/>
              <a:gd name="T16" fmla="*/ 2147483646 w 827"/>
              <a:gd name="T17" fmla="*/ 2147483646 h 974"/>
              <a:gd name="T18" fmla="*/ 2147483646 w 827"/>
              <a:gd name="T19" fmla="*/ 2147483646 h 974"/>
              <a:gd name="T20" fmla="*/ 2147483646 w 827"/>
              <a:gd name="T21" fmla="*/ 2147483646 h 974"/>
              <a:gd name="T22" fmla="*/ 2147483646 w 827"/>
              <a:gd name="T23" fmla="*/ 2147483646 h 974"/>
              <a:gd name="T24" fmla="*/ 2147483646 w 827"/>
              <a:gd name="T25" fmla="*/ 2147483646 h 974"/>
              <a:gd name="T26" fmla="*/ 2147483646 w 827"/>
              <a:gd name="T27" fmla="*/ 2147483646 h 974"/>
              <a:gd name="T28" fmla="*/ 2147483646 w 827"/>
              <a:gd name="T29" fmla="*/ 2147483646 h 974"/>
              <a:gd name="T30" fmla="*/ 2147483646 w 827"/>
              <a:gd name="T31" fmla="*/ 2147483646 h 974"/>
              <a:gd name="T32" fmla="*/ 2147483646 w 827"/>
              <a:gd name="T33" fmla="*/ 2147483646 h 974"/>
              <a:gd name="T34" fmla="*/ 2147483646 w 827"/>
              <a:gd name="T35" fmla="*/ 2147483646 h 974"/>
              <a:gd name="T36" fmla="*/ 2147483646 w 827"/>
              <a:gd name="T37" fmla="*/ 2147483646 h 974"/>
              <a:gd name="T38" fmla="*/ 2147483646 w 827"/>
              <a:gd name="T39" fmla="*/ 2147483646 h 974"/>
              <a:gd name="T40" fmla="*/ 2147483646 w 827"/>
              <a:gd name="T41" fmla="*/ 2147483646 h 974"/>
              <a:gd name="T42" fmla="*/ 2147483646 w 827"/>
              <a:gd name="T43" fmla="*/ 2147483646 h 974"/>
              <a:gd name="T44" fmla="*/ 2147483646 w 827"/>
              <a:gd name="T45" fmla="*/ 2147483646 h 974"/>
              <a:gd name="T46" fmla="*/ 2147483646 w 827"/>
              <a:gd name="T47" fmla="*/ 2147483646 h 974"/>
              <a:gd name="T48" fmla="*/ 2147483646 w 827"/>
              <a:gd name="T49" fmla="*/ 2147483646 h 974"/>
              <a:gd name="T50" fmla="*/ 2147483646 w 827"/>
              <a:gd name="T51" fmla="*/ 2147483646 h 974"/>
              <a:gd name="T52" fmla="*/ 2147483646 w 827"/>
              <a:gd name="T53" fmla="*/ 2147483646 h 974"/>
              <a:gd name="T54" fmla="*/ 2147483646 w 827"/>
              <a:gd name="T55" fmla="*/ 2147483646 h 974"/>
              <a:gd name="T56" fmla="*/ 2147483646 w 827"/>
              <a:gd name="T57" fmla="*/ 2147483646 h 97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27" h="974">
                <a:moveTo>
                  <a:pt x="107" y="144"/>
                </a:moveTo>
                <a:cubicBezTo>
                  <a:pt x="113" y="127"/>
                  <a:pt x="109" y="103"/>
                  <a:pt x="124" y="93"/>
                </a:cubicBezTo>
                <a:cubicBezTo>
                  <a:pt x="188" y="50"/>
                  <a:pt x="236" y="18"/>
                  <a:pt x="311" y="0"/>
                </a:cubicBezTo>
                <a:cubicBezTo>
                  <a:pt x="370" y="3"/>
                  <a:pt x="430" y="3"/>
                  <a:pt x="489" y="8"/>
                </a:cubicBezTo>
                <a:cubicBezTo>
                  <a:pt x="498" y="9"/>
                  <a:pt x="505" y="15"/>
                  <a:pt x="514" y="17"/>
                </a:cubicBezTo>
                <a:cubicBezTo>
                  <a:pt x="530" y="22"/>
                  <a:pt x="558" y="25"/>
                  <a:pt x="573" y="34"/>
                </a:cubicBezTo>
                <a:cubicBezTo>
                  <a:pt x="591" y="44"/>
                  <a:pt x="624" y="68"/>
                  <a:pt x="624" y="68"/>
                </a:cubicBezTo>
                <a:cubicBezTo>
                  <a:pt x="671" y="138"/>
                  <a:pt x="607" y="50"/>
                  <a:pt x="667" y="110"/>
                </a:cubicBezTo>
                <a:cubicBezTo>
                  <a:pt x="674" y="117"/>
                  <a:pt x="676" y="128"/>
                  <a:pt x="683" y="135"/>
                </a:cubicBezTo>
                <a:cubicBezTo>
                  <a:pt x="698" y="149"/>
                  <a:pt x="734" y="169"/>
                  <a:pt x="734" y="169"/>
                </a:cubicBezTo>
                <a:cubicBezTo>
                  <a:pt x="740" y="180"/>
                  <a:pt x="744" y="192"/>
                  <a:pt x="751" y="203"/>
                </a:cubicBezTo>
                <a:cubicBezTo>
                  <a:pt x="762" y="221"/>
                  <a:pt x="785" y="254"/>
                  <a:pt x="785" y="254"/>
                </a:cubicBezTo>
                <a:cubicBezTo>
                  <a:pt x="803" y="324"/>
                  <a:pt x="801" y="324"/>
                  <a:pt x="794" y="415"/>
                </a:cubicBezTo>
                <a:cubicBezTo>
                  <a:pt x="805" y="486"/>
                  <a:pt x="805" y="567"/>
                  <a:pt x="827" y="635"/>
                </a:cubicBezTo>
                <a:cubicBezTo>
                  <a:pt x="822" y="675"/>
                  <a:pt x="816" y="714"/>
                  <a:pt x="811" y="754"/>
                </a:cubicBezTo>
                <a:cubicBezTo>
                  <a:pt x="809" y="768"/>
                  <a:pt x="786" y="769"/>
                  <a:pt x="777" y="779"/>
                </a:cubicBezTo>
                <a:cubicBezTo>
                  <a:pt x="763" y="794"/>
                  <a:pt x="754" y="813"/>
                  <a:pt x="743" y="830"/>
                </a:cubicBezTo>
                <a:cubicBezTo>
                  <a:pt x="729" y="852"/>
                  <a:pt x="700" y="951"/>
                  <a:pt x="675" y="957"/>
                </a:cubicBezTo>
                <a:cubicBezTo>
                  <a:pt x="632" y="967"/>
                  <a:pt x="652" y="961"/>
                  <a:pt x="616" y="974"/>
                </a:cubicBezTo>
                <a:cubicBezTo>
                  <a:pt x="478" y="968"/>
                  <a:pt x="359" y="958"/>
                  <a:pt x="226" y="940"/>
                </a:cubicBezTo>
                <a:cubicBezTo>
                  <a:pt x="198" y="931"/>
                  <a:pt x="177" y="916"/>
                  <a:pt x="150" y="906"/>
                </a:cubicBezTo>
                <a:cubicBezTo>
                  <a:pt x="126" y="870"/>
                  <a:pt x="87" y="852"/>
                  <a:pt x="57" y="821"/>
                </a:cubicBezTo>
                <a:cubicBezTo>
                  <a:pt x="48" y="796"/>
                  <a:pt x="31" y="745"/>
                  <a:pt x="31" y="745"/>
                </a:cubicBezTo>
                <a:cubicBezTo>
                  <a:pt x="24" y="689"/>
                  <a:pt x="22" y="661"/>
                  <a:pt x="40" y="610"/>
                </a:cubicBezTo>
                <a:cubicBezTo>
                  <a:pt x="34" y="513"/>
                  <a:pt x="0" y="400"/>
                  <a:pt x="57" y="313"/>
                </a:cubicBezTo>
                <a:cubicBezTo>
                  <a:pt x="63" y="295"/>
                  <a:pt x="77" y="280"/>
                  <a:pt x="82" y="262"/>
                </a:cubicBezTo>
                <a:cubicBezTo>
                  <a:pt x="90" y="229"/>
                  <a:pt x="78" y="188"/>
                  <a:pt x="99" y="161"/>
                </a:cubicBezTo>
                <a:cubicBezTo>
                  <a:pt x="105" y="153"/>
                  <a:pt x="120" y="153"/>
                  <a:pt x="124" y="144"/>
                </a:cubicBezTo>
                <a:cubicBezTo>
                  <a:pt x="126" y="139"/>
                  <a:pt x="113" y="144"/>
                  <a:pt x="107" y="144"/>
                </a:cubicBezTo>
                <a:close/>
              </a:path>
            </a:pathLst>
          </a:custGeom>
          <a:gradFill rotWithShape="1">
            <a:gsLst>
              <a:gs pos="0">
                <a:srgbClr val="FFCCCC"/>
              </a:gs>
              <a:gs pos="100000">
                <a:srgbClr val="C79F9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CCCC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814" name="Freeform 70"/>
          <p:cNvSpPr>
            <a:spLocks/>
          </p:cNvSpPr>
          <p:nvPr/>
        </p:nvSpPr>
        <p:spPr bwMode="auto">
          <a:xfrm rot="-1975438">
            <a:off x="681038" y="2371725"/>
            <a:ext cx="1177925" cy="1062038"/>
          </a:xfrm>
          <a:custGeom>
            <a:avLst/>
            <a:gdLst>
              <a:gd name="T0" fmla="*/ 2147483646 w 742"/>
              <a:gd name="T1" fmla="*/ 2147483646 h 669"/>
              <a:gd name="T2" fmla="*/ 2147483646 w 742"/>
              <a:gd name="T3" fmla="*/ 2147483646 h 669"/>
              <a:gd name="T4" fmla="*/ 2147483646 w 742"/>
              <a:gd name="T5" fmla="*/ 2147483646 h 669"/>
              <a:gd name="T6" fmla="*/ 2147483646 w 742"/>
              <a:gd name="T7" fmla="*/ 0 h 669"/>
              <a:gd name="T8" fmla="*/ 2147483646 w 742"/>
              <a:gd name="T9" fmla="*/ 2147483646 h 669"/>
              <a:gd name="T10" fmla="*/ 2147483646 w 742"/>
              <a:gd name="T11" fmla="*/ 2147483646 h 669"/>
              <a:gd name="T12" fmla="*/ 2147483646 w 742"/>
              <a:gd name="T13" fmla="*/ 2147483646 h 669"/>
              <a:gd name="T14" fmla="*/ 2147483646 w 742"/>
              <a:gd name="T15" fmla="*/ 2147483646 h 669"/>
              <a:gd name="T16" fmla="*/ 2147483646 w 742"/>
              <a:gd name="T17" fmla="*/ 2147483646 h 669"/>
              <a:gd name="T18" fmla="*/ 2147483646 w 742"/>
              <a:gd name="T19" fmla="*/ 2147483646 h 669"/>
              <a:gd name="T20" fmla="*/ 2147483646 w 742"/>
              <a:gd name="T21" fmla="*/ 2147483646 h 669"/>
              <a:gd name="T22" fmla="*/ 2147483646 w 742"/>
              <a:gd name="T23" fmla="*/ 2147483646 h 669"/>
              <a:gd name="T24" fmla="*/ 2147483646 w 742"/>
              <a:gd name="T25" fmla="*/ 2147483646 h 669"/>
              <a:gd name="T26" fmla="*/ 2147483646 w 742"/>
              <a:gd name="T27" fmla="*/ 2147483646 h 669"/>
              <a:gd name="T28" fmla="*/ 2147483646 w 742"/>
              <a:gd name="T29" fmla="*/ 2147483646 h 669"/>
              <a:gd name="T30" fmla="*/ 2147483646 w 742"/>
              <a:gd name="T31" fmla="*/ 2147483646 h 669"/>
              <a:gd name="T32" fmla="*/ 2147483646 w 742"/>
              <a:gd name="T33" fmla="*/ 2147483646 h 669"/>
              <a:gd name="T34" fmla="*/ 2147483646 w 742"/>
              <a:gd name="T35" fmla="*/ 2147483646 h 669"/>
              <a:gd name="T36" fmla="*/ 2147483646 w 742"/>
              <a:gd name="T37" fmla="*/ 2147483646 h 669"/>
              <a:gd name="T38" fmla="*/ 2147483646 w 742"/>
              <a:gd name="T39" fmla="*/ 2147483646 h 669"/>
              <a:gd name="T40" fmla="*/ 2147483646 w 742"/>
              <a:gd name="T41" fmla="*/ 2147483646 h 669"/>
              <a:gd name="T42" fmla="*/ 2147483646 w 742"/>
              <a:gd name="T43" fmla="*/ 2147483646 h 66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42" h="669">
                <a:moveTo>
                  <a:pt x="56" y="144"/>
                </a:moveTo>
                <a:cubicBezTo>
                  <a:pt x="76" y="83"/>
                  <a:pt x="58" y="103"/>
                  <a:pt x="98" y="76"/>
                </a:cubicBezTo>
                <a:cubicBezTo>
                  <a:pt x="104" y="68"/>
                  <a:pt x="106" y="56"/>
                  <a:pt x="115" y="51"/>
                </a:cubicBezTo>
                <a:cubicBezTo>
                  <a:pt x="147" y="31"/>
                  <a:pt x="227" y="13"/>
                  <a:pt x="268" y="0"/>
                </a:cubicBezTo>
                <a:cubicBezTo>
                  <a:pt x="338" y="11"/>
                  <a:pt x="399" y="20"/>
                  <a:pt x="471" y="25"/>
                </a:cubicBezTo>
                <a:cubicBezTo>
                  <a:pt x="529" y="64"/>
                  <a:pt x="503" y="53"/>
                  <a:pt x="547" y="67"/>
                </a:cubicBezTo>
                <a:cubicBezTo>
                  <a:pt x="556" y="73"/>
                  <a:pt x="564" y="79"/>
                  <a:pt x="573" y="84"/>
                </a:cubicBezTo>
                <a:cubicBezTo>
                  <a:pt x="584" y="90"/>
                  <a:pt x="596" y="94"/>
                  <a:pt x="607" y="101"/>
                </a:cubicBezTo>
                <a:cubicBezTo>
                  <a:pt x="624" y="111"/>
                  <a:pt x="657" y="135"/>
                  <a:pt x="657" y="135"/>
                </a:cubicBezTo>
                <a:cubicBezTo>
                  <a:pt x="680" y="170"/>
                  <a:pt x="695" y="203"/>
                  <a:pt x="717" y="237"/>
                </a:cubicBezTo>
                <a:cubicBezTo>
                  <a:pt x="723" y="254"/>
                  <a:pt x="728" y="271"/>
                  <a:pt x="734" y="288"/>
                </a:cubicBezTo>
                <a:cubicBezTo>
                  <a:pt x="737" y="296"/>
                  <a:pt x="742" y="313"/>
                  <a:pt x="742" y="313"/>
                </a:cubicBezTo>
                <a:cubicBezTo>
                  <a:pt x="732" y="424"/>
                  <a:pt x="720" y="533"/>
                  <a:pt x="657" y="627"/>
                </a:cubicBezTo>
                <a:cubicBezTo>
                  <a:pt x="638" y="655"/>
                  <a:pt x="567" y="663"/>
                  <a:pt x="539" y="669"/>
                </a:cubicBezTo>
                <a:cubicBezTo>
                  <a:pt x="508" y="663"/>
                  <a:pt x="477" y="659"/>
                  <a:pt x="446" y="652"/>
                </a:cubicBezTo>
                <a:cubicBezTo>
                  <a:pt x="437" y="650"/>
                  <a:pt x="429" y="642"/>
                  <a:pt x="420" y="643"/>
                </a:cubicBezTo>
                <a:cubicBezTo>
                  <a:pt x="410" y="645"/>
                  <a:pt x="403" y="654"/>
                  <a:pt x="395" y="660"/>
                </a:cubicBezTo>
                <a:cubicBezTo>
                  <a:pt x="337" y="622"/>
                  <a:pt x="363" y="634"/>
                  <a:pt x="319" y="618"/>
                </a:cubicBezTo>
                <a:cubicBezTo>
                  <a:pt x="302" y="593"/>
                  <a:pt x="293" y="567"/>
                  <a:pt x="276" y="542"/>
                </a:cubicBezTo>
                <a:cubicBezTo>
                  <a:pt x="246" y="445"/>
                  <a:pt x="151" y="432"/>
                  <a:pt x="65" y="423"/>
                </a:cubicBezTo>
                <a:cubicBezTo>
                  <a:pt x="0" y="380"/>
                  <a:pt x="18" y="409"/>
                  <a:pt x="5" y="339"/>
                </a:cubicBezTo>
                <a:cubicBezTo>
                  <a:pt x="18" y="273"/>
                  <a:pt x="31" y="207"/>
                  <a:pt x="56" y="144"/>
                </a:cubicBezTo>
                <a:close/>
              </a:path>
            </a:pathLst>
          </a:custGeom>
          <a:gradFill rotWithShape="1">
            <a:gsLst>
              <a:gs pos="0">
                <a:srgbClr val="AA00D2"/>
              </a:gs>
              <a:gs pos="100000">
                <a:srgbClr val="8D00AE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AA00D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815" name="Oval 71"/>
          <p:cNvSpPr>
            <a:spLocks noChangeArrowheads="1"/>
          </p:cNvSpPr>
          <p:nvPr/>
        </p:nvSpPr>
        <p:spPr bwMode="auto">
          <a:xfrm>
            <a:off x="587375" y="3222625"/>
            <a:ext cx="71438" cy="73025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16" name="Oval 72"/>
          <p:cNvSpPr>
            <a:spLocks noChangeArrowheads="1"/>
          </p:cNvSpPr>
          <p:nvPr/>
        </p:nvSpPr>
        <p:spPr bwMode="auto">
          <a:xfrm>
            <a:off x="1019175" y="3367088"/>
            <a:ext cx="71438" cy="73025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17" name="Oval 73"/>
          <p:cNvSpPr>
            <a:spLocks noChangeArrowheads="1"/>
          </p:cNvSpPr>
          <p:nvPr/>
        </p:nvSpPr>
        <p:spPr bwMode="auto">
          <a:xfrm>
            <a:off x="1019175" y="3654425"/>
            <a:ext cx="71438" cy="73025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18" name="Oval 74"/>
          <p:cNvSpPr>
            <a:spLocks noChangeArrowheads="1"/>
          </p:cNvSpPr>
          <p:nvPr/>
        </p:nvSpPr>
        <p:spPr bwMode="auto">
          <a:xfrm>
            <a:off x="1090613" y="3511550"/>
            <a:ext cx="71437" cy="73025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19" name="Oval 75"/>
          <p:cNvSpPr>
            <a:spLocks noChangeArrowheads="1"/>
          </p:cNvSpPr>
          <p:nvPr/>
        </p:nvSpPr>
        <p:spPr bwMode="auto">
          <a:xfrm>
            <a:off x="874713" y="3656013"/>
            <a:ext cx="71437" cy="73025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20" name="Oval 76"/>
          <p:cNvSpPr>
            <a:spLocks noChangeArrowheads="1"/>
          </p:cNvSpPr>
          <p:nvPr/>
        </p:nvSpPr>
        <p:spPr bwMode="auto">
          <a:xfrm>
            <a:off x="1379538" y="3367088"/>
            <a:ext cx="71437" cy="73025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21" name="Oval 77"/>
          <p:cNvSpPr>
            <a:spLocks noChangeArrowheads="1"/>
          </p:cNvSpPr>
          <p:nvPr/>
        </p:nvSpPr>
        <p:spPr bwMode="auto">
          <a:xfrm>
            <a:off x="587375" y="3365500"/>
            <a:ext cx="71438" cy="73025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22" name="Oval 78"/>
          <p:cNvSpPr>
            <a:spLocks noChangeArrowheads="1"/>
          </p:cNvSpPr>
          <p:nvPr/>
        </p:nvSpPr>
        <p:spPr bwMode="auto">
          <a:xfrm>
            <a:off x="1308100" y="3582988"/>
            <a:ext cx="71438" cy="73025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23" name="Oval 79"/>
          <p:cNvSpPr>
            <a:spLocks noChangeArrowheads="1"/>
          </p:cNvSpPr>
          <p:nvPr/>
        </p:nvSpPr>
        <p:spPr bwMode="auto">
          <a:xfrm>
            <a:off x="1595438" y="3438525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A9007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24" name="Oval 80"/>
          <p:cNvSpPr>
            <a:spLocks noChangeArrowheads="1"/>
          </p:cNvSpPr>
          <p:nvPr/>
        </p:nvSpPr>
        <p:spPr bwMode="auto">
          <a:xfrm>
            <a:off x="803275" y="3581400"/>
            <a:ext cx="71438" cy="73025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25" name="Freeform 81" descr="Крупное конфетти"/>
          <p:cNvSpPr>
            <a:spLocks/>
          </p:cNvSpPr>
          <p:nvPr/>
        </p:nvSpPr>
        <p:spPr bwMode="auto">
          <a:xfrm>
            <a:off x="5737225" y="3275013"/>
            <a:ext cx="623888" cy="433387"/>
          </a:xfrm>
          <a:custGeom>
            <a:avLst/>
            <a:gdLst>
              <a:gd name="T0" fmla="*/ 2147483646 w 393"/>
              <a:gd name="T1" fmla="*/ 2147483646 h 273"/>
              <a:gd name="T2" fmla="*/ 2147483646 w 393"/>
              <a:gd name="T3" fmla="*/ 2147483646 h 273"/>
              <a:gd name="T4" fmla="*/ 2147483646 w 393"/>
              <a:gd name="T5" fmla="*/ 2147483646 h 273"/>
              <a:gd name="T6" fmla="*/ 2147483646 w 393"/>
              <a:gd name="T7" fmla="*/ 2147483646 h 273"/>
              <a:gd name="T8" fmla="*/ 2147483646 w 393"/>
              <a:gd name="T9" fmla="*/ 2147483646 h 273"/>
              <a:gd name="T10" fmla="*/ 2147483646 w 393"/>
              <a:gd name="T11" fmla="*/ 2147483646 h 273"/>
              <a:gd name="T12" fmla="*/ 2147483646 w 393"/>
              <a:gd name="T13" fmla="*/ 2147483646 h 273"/>
              <a:gd name="T14" fmla="*/ 2147483646 w 393"/>
              <a:gd name="T15" fmla="*/ 2147483646 h 273"/>
              <a:gd name="T16" fmla="*/ 2147483646 w 393"/>
              <a:gd name="T17" fmla="*/ 2147483646 h 273"/>
              <a:gd name="T18" fmla="*/ 2147483646 w 393"/>
              <a:gd name="T19" fmla="*/ 2147483646 h 273"/>
              <a:gd name="T20" fmla="*/ 2147483646 w 393"/>
              <a:gd name="T21" fmla="*/ 2147483646 h 273"/>
              <a:gd name="T22" fmla="*/ 2147483646 w 393"/>
              <a:gd name="T23" fmla="*/ 2147483646 h 273"/>
              <a:gd name="T24" fmla="*/ 2147483646 w 393"/>
              <a:gd name="T25" fmla="*/ 2147483646 h 273"/>
              <a:gd name="T26" fmla="*/ 0 w 393"/>
              <a:gd name="T27" fmla="*/ 2147483646 h 273"/>
              <a:gd name="T28" fmla="*/ 2147483646 w 393"/>
              <a:gd name="T29" fmla="*/ 2147483646 h 2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93" h="273">
                <a:moveTo>
                  <a:pt x="33" y="19"/>
                </a:moveTo>
                <a:cubicBezTo>
                  <a:pt x="89" y="0"/>
                  <a:pt x="136" y="3"/>
                  <a:pt x="194" y="10"/>
                </a:cubicBezTo>
                <a:cubicBezTo>
                  <a:pt x="254" y="26"/>
                  <a:pt x="305" y="54"/>
                  <a:pt x="364" y="70"/>
                </a:cubicBezTo>
                <a:cubicBezTo>
                  <a:pt x="372" y="76"/>
                  <a:pt x="386" y="77"/>
                  <a:pt x="389" y="87"/>
                </a:cubicBezTo>
                <a:cubicBezTo>
                  <a:pt x="393" y="98"/>
                  <a:pt x="381" y="109"/>
                  <a:pt x="381" y="121"/>
                </a:cubicBezTo>
                <a:cubicBezTo>
                  <a:pt x="381" y="130"/>
                  <a:pt x="386" y="138"/>
                  <a:pt x="389" y="146"/>
                </a:cubicBezTo>
                <a:cubicBezTo>
                  <a:pt x="389" y="147"/>
                  <a:pt x="384" y="239"/>
                  <a:pt x="372" y="248"/>
                </a:cubicBezTo>
                <a:cubicBezTo>
                  <a:pt x="357" y="258"/>
                  <a:pt x="338" y="259"/>
                  <a:pt x="321" y="265"/>
                </a:cubicBezTo>
                <a:cubicBezTo>
                  <a:pt x="313" y="268"/>
                  <a:pt x="296" y="273"/>
                  <a:pt x="296" y="273"/>
                </a:cubicBezTo>
                <a:cubicBezTo>
                  <a:pt x="241" y="268"/>
                  <a:pt x="188" y="265"/>
                  <a:pt x="135" y="248"/>
                </a:cubicBezTo>
                <a:cubicBezTo>
                  <a:pt x="127" y="242"/>
                  <a:pt x="119" y="235"/>
                  <a:pt x="110" y="231"/>
                </a:cubicBezTo>
                <a:cubicBezTo>
                  <a:pt x="94" y="224"/>
                  <a:pt x="59" y="214"/>
                  <a:pt x="59" y="214"/>
                </a:cubicBezTo>
                <a:cubicBezTo>
                  <a:pt x="48" y="181"/>
                  <a:pt x="27" y="179"/>
                  <a:pt x="16" y="146"/>
                </a:cubicBezTo>
                <a:cubicBezTo>
                  <a:pt x="10" y="129"/>
                  <a:pt x="0" y="95"/>
                  <a:pt x="0" y="95"/>
                </a:cubicBezTo>
                <a:cubicBezTo>
                  <a:pt x="19" y="34"/>
                  <a:pt x="6" y="59"/>
                  <a:pt x="33" y="19"/>
                </a:cubicBezTo>
                <a:close/>
              </a:path>
            </a:pathLst>
          </a:custGeom>
          <a:pattFill prst="lgConfetti">
            <a:fgClr>
              <a:srgbClr val="CC0099"/>
            </a:fgClr>
            <a:bgClr>
              <a:srgbClr val="AA00D2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826" name="Oval 82"/>
          <p:cNvSpPr>
            <a:spLocks noChangeArrowheads="1"/>
          </p:cNvSpPr>
          <p:nvPr/>
        </p:nvSpPr>
        <p:spPr bwMode="auto">
          <a:xfrm>
            <a:off x="1379538" y="3654425"/>
            <a:ext cx="71437" cy="73025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27" name="Oval 83"/>
          <p:cNvSpPr>
            <a:spLocks noChangeArrowheads="1"/>
          </p:cNvSpPr>
          <p:nvPr/>
        </p:nvSpPr>
        <p:spPr bwMode="auto">
          <a:xfrm>
            <a:off x="803275" y="3438525"/>
            <a:ext cx="71438" cy="73025"/>
          </a:xfrm>
          <a:prstGeom prst="ellipse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28" name="Oval 84"/>
          <p:cNvSpPr>
            <a:spLocks noChangeArrowheads="1"/>
          </p:cNvSpPr>
          <p:nvPr/>
        </p:nvSpPr>
        <p:spPr bwMode="auto">
          <a:xfrm>
            <a:off x="5599113" y="3132138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29" name="Oval 85"/>
          <p:cNvSpPr>
            <a:spLocks noChangeArrowheads="1"/>
          </p:cNvSpPr>
          <p:nvPr/>
        </p:nvSpPr>
        <p:spPr bwMode="auto">
          <a:xfrm>
            <a:off x="5599113" y="2989263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30" name="Oval 86"/>
          <p:cNvSpPr>
            <a:spLocks noChangeArrowheads="1"/>
          </p:cNvSpPr>
          <p:nvPr/>
        </p:nvSpPr>
        <p:spPr bwMode="auto">
          <a:xfrm>
            <a:off x="5815013" y="2916238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31" name="Oval 87"/>
          <p:cNvSpPr>
            <a:spLocks noChangeArrowheads="1"/>
          </p:cNvSpPr>
          <p:nvPr/>
        </p:nvSpPr>
        <p:spPr bwMode="auto">
          <a:xfrm>
            <a:off x="5815013" y="3060700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32" name="Oval 88"/>
          <p:cNvSpPr>
            <a:spLocks noChangeArrowheads="1"/>
          </p:cNvSpPr>
          <p:nvPr/>
        </p:nvSpPr>
        <p:spPr bwMode="auto">
          <a:xfrm>
            <a:off x="5454650" y="2773363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33" name="Oval 89"/>
          <p:cNvSpPr>
            <a:spLocks noChangeArrowheads="1"/>
          </p:cNvSpPr>
          <p:nvPr/>
        </p:nvSpPr>
        <p:spPr bwMode="auto">
          <a:xfrm>
            <a:off x="5527675" y="2700338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34" name="Oval 90"/>
          <p:cNvSpPr>
            <a:spLocks noChangeArrowheads="1"/>
          </p:cNvSpPr>
          <p:nvPr/>
        </p:nvSpPr>
        <p:spPr bwMode="auto">
          <a:xfrm>
            <a:off x="5599113" y="2484438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35" name="Oval 91"/>
          <p:cNvSpPr>
            <a:spLocks noChangeArrowheads="1"/>
          </p:cNvSpPr>
          <p:nvPr/>
        </p:nvSpPr>
        <p:spPr bwMode="auto">
          <a:xfrm>
            <a:off x="5670550" y="2339975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36" name="Oval 92"/>
          <p:cNvSpPr>
            <a:spLocks noChangeArrowheads="1"/>
          </p:cNvSpPr>
          <p:nvPr/>
        </p:nvSpPr>
        <p:spPr bwMode="auto">
          <a:xfrm>
            <a:off x="5670550" y="2425700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37" name="Oval 93"/>
          <p:cNvSpPr>
            <a:spLocks noChangeArrowheads="1"/>
          </p:cNvSpPr>
          <p:nvPr/>
        </p:nvSpPr>
        <p:spPr bwMode="auto">
          <a:xfrm>
            <a:off x="5815013" y="2339975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38" name="Oval 94"/>
          <p:cNvSpPr>
            <a:spLocks noChangeArrowheads="1"/>
          </p:cNvSpPr>
          <p:nvPr/>
        </p:nvSpPr>
        <p:spPr bwMode="auto">
          <a:xfrm>
            <a:off x="5789613" y="2425700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39" name="Oval 95"/>
          <p:cNvSpPr>
            <a:spLocks noChangeArrowheads="1"/>
          </p:cNvSpPr>
          <p:nvPr/>
        </p:nvSpPr>
        <p:spPr bwMode="auto">
          <a:xfrm>
            <a:off x="5959475" y="2339975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40" name="Oval 96"/>
          <p:cNvSpPr>
            <a:spLocks noChangeArrowheads="1"/>
          </p:cNvSpPr>
          <p:nvPr/>
        </p:nvSpPr>
        <p:spPr bwMode="auto">
          <a:xfrm>
            <a:off x="5888038" y="2433638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41" name="Oval 97"/>
          <p:cNvSpPr>
            <a:spLocks noChangeArrowheads="1"/>
          </p:cNvSpPr>
          <p:nvPr/>
        </p:nvSpPr>
        <p:spPr bwMode="auto">
          <a:xfrm>
            <a:off x="5853113" y="2268538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42" name="Oval 98"/>
          <p:cNvSpPr>
            <a:spLocks noChangeArrowheads="1"/>
          </p:cNvSpPr>
          <p:nvPr/>
        </p:nvSpPr>
        <p:spPr bwMode="auto">
          <a:xfrm>
            <a:off x="5827713" y="2530475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43" name="Oval 99"/>
          <p:cNvSpPr>
            <a:spLocks noChangeArrowheads="1"/>
          </p:cNvSpPr>
          <p:nvPr/>
        </p:nvSpPr>
        <p:spPr bwMode="auto">
          <a:xfrm>
            <a:off x="5670550" y="2557463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44" name="Oval 100"/>
          <p:cNvSpPr>
            <a:spLocks noChangeArrowheads="1"/>
          </p:cNvSpPr>
          <p:nvPr/>
        </p:nvSpPr>
        <p:spPr bwMode="auto">
          <a:xfrm>
            <a:off x="6103938" y="2339975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45" name="Oval 101"/>
          <p:cNvSpPr>
            <a:spLocks noChangeArrowheads="1"/>
          </p:cNvSpPr>
          <p:nvPr/>
        </p:nvSpPr>
        <p:spPr bwMode="auto">
          <a:xfrm>
            <a:off x="6030913" y="2413000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46" name="Oval 102"/>
          <p:cNvSpPr>
            <a:spLocks noChangeArrowheads="1"/>
          </p:cNvSpPr>
          <p:nvPr/>
        </p:nvSpPr>
        <p:spPr bwMode="auto">
          <a:xfrm>
            <a:off x="6102350" y="2446338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47" name="Oval 103"/>
          <p:cNvSpPr>
            <a:spLocks noChangeArrowheads="1"/>
          </p:cNvSpPr>
          <p:nvPr/>
        </p:nvSpPr>
        <p:spPr bwMode="auto">
          <a:xfrm>
            <a:off x="6175375" y="2413000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48" name="Oval 104"/>
          <p:cNvSpPr>
            <a:spLocks noChangeArrowheads="1"/>
          </p:cNvSpPr>
          <p:nvPr/>
        </p:nvSpPr>
        <p:spPr bwMode="auto">
          <a:xfrm>
            <a:off x="6319838" y="2484438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49" name="Oval 105"/>
          <p:cNvSpPr>
            <a:spLocks noChangeArrowheads="1"/>
          </p:cNvSpPr>
          <p:nvPr/>
        </p:nvSpPr>
        <p:spPr bwMode="auto">
          <a:xfrm>
            <a:off x="5959475" y="2628900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50" name="Oval 106"/>
          <p:cNvSpPr>
            <a:spLocks noChangeArrowheads="1"/>
          </p:cNvSpPr>
          <p:nvPr/>
        </p:nvSpPr>
        <p:spPr bwMode="auto">
          <a:xfrm>
            <a:off x="5815013" y="2700338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51" name="Oval 107"/>
          <p:cNvSpPr>
            <a:spLocks noChangeArrowheads="1"/>
          </p:cNvSpPr>
          <p:nvPr/>
        </p:nvSpPr>
        <p:spPr bwMode="auto">
          <a:xfrm>
            <a:off x="5670550" y="2700338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52" name="Oval 108"/>
          <p:cNvSpPr>
            <a:spLocks noChangeArrowheads="1"/>
          </p:cNvSpPr>
          <p:nvPr/>
        </p:nvSpPr>
        <p:spPr bwMode="auto">
          <a:xfrm>
            <a:off x="5599113" y="2773363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53" name="Oval 109"/>
          <p:cNvSpPr>
            <a:spLocks noChangeArrowheads="1"/>
          </p:cNvSpPr>
          <p:nvPr/>
        </p:nvSpPr>
        <p:spPr bwMode="auto">
          <a:xfrm>
            <a:off x="5454650" y="2916238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54" name="Oval 110"/>
          <p:cNvSpPr>
            <a:spLocks noChangeArrowheads="1"/>
          </p:cNvSpPr>
          <p:nvPr/>
        </p:nvSpPr>
        <p:spPr bwMode="auto">
          <a:xfrm>
            <a:off x="5527675" y="3060700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55" name="Oval 111"/>
          <p:cNvSpPr>
            <a:spLocks noChangeArrowheads="1"/>
          </p:cNvSpPr>
          <p:nvPr/>
        </p:nvSpPr>
        <p:spPr bwMode="auto">
          <a:xfrm>
            <a:off x="5454650" y="3132138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56" name="Oval 112"/>
          <p:cNvSpPr>
            <a:spLocks noChangeArrowheads="1"/>
          </p:cNvSpPr>
          <p:nvPr/>
        </p:nvSpPr>
        <p:spPr bwMode="auto">
          <a:xfrm>
            <a:off x="5454650" y="3205163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57" name="Oval 113"/>
          <p:cNvSpPr>
            <a:spLocks noChangeArrowheads="1"/>
          </p:cNvSpPr>
          <p:nvPr/>
        </p:nvSpPr>
        <p:spPr bwMode="auto">
          <a:xfrm>
            <a:off x="5527675" y="3157538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58" name="Oval 114"/>
          <p:cNvSpPr>
            <a:spLocks noChangeArrowheads="1"/>
          </p:cNvSpPr>
          <p:nvPr/>
        </p:nvSpPr>
        <p:spPr bwMode="auto">
          <a:xfrm>
            <a:off x="5454650" y="3348038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59" name="Oval 115"/>
          <p:cNvSpPr>
            <a:spLocks noChangeArrowheads="1"/>
          </p:cNvSpPr>
          <p:nvPr/>
        </p:nvSpPr>
        <p:spPr bwMode="auto">
          <a:xfrm>
            <a:off x="5527675" y="3276600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60" name="Oval 116"/>
          <p:cNvSpPr>
            <a:spLocks noChangeArrowheads="1"/>
          </p:cNvSpPr>
          <p:nvPr/>
        </p:nvSpPr>
        <p:spPr bwMode="auto">
          <a:xfrm>
            <a:off x="5599113" y="3348038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61" name="Oval 117"/>
          <p:cNvSpPr>
            <a:spLocks noChangeArrowheads="1"/>
          </p:cNvSpPr>
          <p:nvPr/>
        </p:nvSpPr>
        <p:spPr bwMode="auto">
          <a:xfrm>
            <a:off x="5527675" y="3419475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62" name="Oval 118"/>
          <p:cNvSpPr>
            <a:spLocks noChangeArrowheads="1"/>
          </p:cNvSpPr>
          <p:nvPr/>
        </p:nvSpPr>
        <p:spPr bwMode="auto">
          <a:xfrm>
            <a:off x="5599113" y="3563938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63" name="Oval 119"/>
          <p:cNvSpPr>
            <a:spLocks noChangeArrowheads="1"/>
          </p:cNvSpPr>
          <p:nvPr/>
        </p:nvSpPr>
        <p:spPr bwMode="auto">
          <a:xfrm>
            <a:off x="5670550" y="3419475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64" name="Oval 120"/>
          <p:cNvSpPr>
            <a:spLocks noChangeArrowheads="1"/>
          </p:cNvSpPr>
          <p:nvPr/>
        </p:nvSpPr>
        <p:spPr bwMode="auto">
          <a:xfrm>
            <a:off x="5670550" y="3635375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65" name="Oval 121"/>
          <p:cNvSpPr>
            <a:spLocks noChangeArrowheads="1"/>
          </p:cNvSpPr>
          <p:nvPr/>
        </p:nvSpPr>
        <p:spPr bwMode="auto">
          <a:xfrm>
            <a:off x="5722938" y="3563938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66" name="Oval 122"/>
          <p:cNvSpPr>
            <a:spLocks noChangeArrowheads="1"/>
          </p:cNvSpPr>
          <p:nvPr/>
        </p:nvSpPr>
        <p:spPr bwMode="auto">
          <a:xfrm>
            <a:off x="5815013" y="3649663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67" name="Oval 123"/>
          <p:cNvSpPr>
            <a:spLocks noChangeArrowheads="1"/>
          </p:cNvSpPr>
          <p:nvPr/>
        </p:nvSpPr>
        <p:spPr bwMode="auto">
          <a:xfrm>
            <a:off x="5886450" y="3683000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68" name="Oval 124"/>
          <p:cNvSpPr>
            <a:spLocks noChangeArrowheads="1"/>
          </p:cNvSpPr>
          <p:nvPr/>
        </p:nvSpPr>
        <p:spPr bwMode="auto">
          <a:xfrm>
            <a:off x="6051550" y="3708400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69" name="Oval 125"/>
          <p:cNvSpPr>
            <a:spLocks noChangeArrowheads="1"/>
          </p:cNvSpPr>
          <p:nvPr/>
        </p:nvSpPr>
        <p:spPr bwMode="auto">
          <a:xfrm>
            <a:off x="6162675" y="3708400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70" name="Oval 126"/>
          <p:cNvSpPr>
            <a:spLocks noChangeArrowheads="1"/>
          </p:cNvSpPr>
          <p:nvPr/>
        </p:nvSpPr>
        <p:spPr bwMode="auto">
          <a:xfrm>
            <a:off x="6391275" y="3636963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71" name="Oval 127"/>
          <p:cNvSpPr>
            <a:spLocks noChangeArrowheads="1"/>
          </p:cNvSpPr>
          <p:nvPr/>
        </p:nvSpPr>
        <p:spPr bwMode="auto">
          <a:xfrm>
            <a:off x="6365875" y="3530600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72" name="Oval 128"/>
          <p:cNvSpPr>
            <a:spLocks noChangeArrowheads="1"/>
          </p:cNvSpPr>
          <p:nvPr/>
        </p:nvSpPr>
        <p:spPr bwMode="auto">
          <a:xfrm>
            <a:off x="6484938" y="3444875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73" name="Oval 129"/>
          <p:cNvSpPr>
            <a:spLocks noChangeArrowheads="1"/>
          </p:cNvSpPr>
          <p:nvPr/>
        </p:nvSpPr>
        <p:spPr bwMode="auto">
          <a:xfrm>
            <a:off x="6391275" y="3421063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74" name="Oval 130"/>
          <p:cNvSpPr>
            <a:spLocks noChangeArrowheads="1"/>
          </p:cNvSpPr>
          <p:nvPr/>
        </p:nvSpPr>
        <p:spPr bwMode="auto">
          <a:xfrm>
            <a:off x="6103938" y="2557463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75" name="Oval 131"/>
          <p:cNvSpPr>
            <a:spLocks noChangeArrowheads="1"/>
          </p:cNvSpPr>
          <p:nvPr/>
        </p:nvSpPr>
        <p:spPr bwMode="auto">
          <a:xfrm>
            <a:off x="6273800" y="2557463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76" name="Oval 132"/>
          <p:cNvSpPr>
            <a:spLocks noChangeArrowheads="1"/>
          </p:cNvSpPr>
          <p:nvPr/>
        </p:nvSpPr>
        <p:spPr bwMode="auto">
          <a:xfrm>
            <a:off x="6391275" y="2557463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77" name="Oval 133"/>
          <p:cNvSpPr>
            <a:spLocks noChangeArrowheads="1"/>
          </p:cNvSpPr>
          <p:nvPr/>
        </p:nvSpPr>
        <p:spPr bwMode="auto">
          <a:xfrm>
            <a:off x="6391275" y="2700338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78" name="Oval 134"/>
          <p:cNvSpPr>
            <a:spLocks noChangeArrowheads="1"/>
          </p:cNvSpPr>
          <p:nvPr/>
        </p:nvSpPr>
        <p:spPr bwMode="auto">
          <a:xfrm>
            <a:off x="6462713" y="2700338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79" name="Oval 135"/>
          <p:cNvSpPr>
            <a:spLocks noChangeArrowheads="1"/>
          </p:cNvSpPr>
          <p:nvPr/>
        </p:nvSpPr>
        <p:spPr bwMode="auto">
          <a:xfrm>
            <a:off x="6175375" y="2700338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80" name="Oval 136"/>
          <p:cNvSpPr>
            <a:spLocks noChangeArrowheads="1"/>
          </p:cNvSpPr>
          <p:nvPr/>
        </p:nvSpPr>
        <p:spPr bwMode="auto">
          <a:xfrm>
            <a:off x="6030913" y="2773363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81" name="Oval 137"/>
          <p:cNvSpPr>
            <a:spLocks noChangeArrowheads="1"/>
          </p:cNvSpPr>
          <p:nvPr/>
        </p:nvSpPr>
        <p:spPr bwMode="auto">
          <a:xfrm>
            <a:off x="5959475" y="2844800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82" name="Oval 138"/>
          <p:cNvSpPr>
            <a:spLocks noChangeArrowheads="1"/>
          </p:cNvSpPr>
          <p:nvPr/>
        </p:nvSpPr>
        <p:spPr bwMode="auto">
          <a:xfrm>
            <a:off x="6103938" y="2916238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83" name="Oval 139"/>
          <p:cNvSpPr>
            <a:spLocks noChangeArrowheads="1"/>
          </p:cNvSpPr>
          <p:nvPr/>
        </p:nvSpPr>
        <p:spPr bwMode="auto">
          <a:xfrm>
            <a:off x="6030913" y="2916238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84" name="Oval 140"/>
          <p:cNvSpPr>
            <a:spLocks noChangeArrowheads="1"/>
          </p:cNvSpPr>
          <p:nvPr/>
        </p:nvSpPr>
        <p:spPr bwMode="auto">
          <a:xfrm>
            <a:off x="5743575" y="3132138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85" name="Oval 141"/>
          <p:cNvSpPr>
            <a:spLocks noChangeArrowheads="1"/>
          </p:cNvSpPr>
          <p:nvPr/>
        </p:nvSpPr>
        <p:spPr bwMode="auto">
          <a:xfrm>
            <a:off x="5959475" y="2989263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86" name="Oval 142"/>
          <p:cNvSpPr>
            <a:spLocks noChangeArrowheads="1"/>
          </p:cNvSpPr>
          <p:nvPr/>
        </p:nvSpPr>
        <p:spPr bwMode="auto">
          <a:xfrm>
            <a:off x="5886450" y="3132138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87" name="Oval 143"/>
          <p:cNvSpPr>
            <a:spLocks noChangeArrowheads="1"/>
          </p:cNvSpPr>
          <p:nvPr/>
        </p:nvSpPr>
        <p:spPr bwMode="auto">
          <a:xfrm>
            <a:off x="5959475" y="3060700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88" name="Oval 144"/>
          <p:cNvSpPr>
            <a:spLocks noChangeArrowheads="1"/>
          </p:cNvSpPr>
          <p:nvPr/>
        </p:nvSpPr>
        <p:spPr bwMode="auto">
          <a:xfrm>
            <a:off x="6103938" y="3059113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89" name="Oval 145"/>
          <p:cNvSpPr>
            <a:spLocks noChangeArrowheads="1"/>
          </p:cNvSpPr>
          <p:nvPr/>
        </p:nvSpPr>
        <p:spPr bwMode="auto">
          <a:xfrm>
            <a:off x="6030913" y="3132138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90" name="Oval 146"/>
          <p:cNvSpPr>
            <a:spLocks noChangeArrowheads="1"/>
          </p:cNvSpPr>
          <p:nvPr/>
        </p:nvSpPr>
        <p:spPr bwMode="auto">
          <a:xfrm>
            <a:off x="6175375" y="3205163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91" name="Oval 147"/>
          <p:cNvSpPr>
            <a:spLocks noChangeArrowheads="1"/>
          </p:cNvSpPr>
          <p:nvPr/>
        </p:nvSpPr>
        <p:spPr bwMode="auto">
          <a:xfrm>
            <a:off x="5670550" y="3205163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92" name="Oval 148"/>
          <p:cNvSpPr>
            <a:spLocks noChangeArrowheads="1"/>
          </p:cNvSpPr>
          <p:nvPr/>
        </p:nvSpPr>
        <p:spPr bwMode="auto">
          <a:xfrm>
            <a:off x="5743575" y="2844800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93" name="Oval 149"/>
          <p:cNvSpPr>
            <a:spLocks noChangeArrowheads="1"/>
          </p:cNvSpPr>
          <p:nvPr/>
        </p:nvSpPr>
        <p:spPr bwMode="auto">
          <a:xfrm>
            <a:off x="6248400" y="3060700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94" name="Oval 150"/>
          <p:cNvSpPr>
            <a:spLocks noChangeArrowheads="1"/>
          </p:cNvSpPr>
          <p:nvPr/>
        </p:nvSpPr>
        <p:spPr bwMode="auto">
          <a:xfrm>
            <a:off x="6319838" y="3276600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95" name="Oval 151"/>
          <p:cNvSpPr>
            <a:spLocks noChangeArrowheads="1"/>
          </p:cNvSpPr>
          <p:nvPr/>
        </p:nvSpPr>
        <p:spPr bwMode="auto">
          <a:xfrm>
            <a:off x="6464300" y="3276600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96" name="Oval 152"/>
          <p:cNvSpPr>
            <a:spLocks noChangeArrowheads="1"/>
          </p:cNvSpPr>
          <p:nvPr/>
        </p:nvSpPr>
        <p:spPr bwMode="auto">
          <a:xfrm>
            <a:off x="6535738" y="3348038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97" name="Oval 153"/>
          <p:cNvSpPr>
            <a:spLocks noChangeArrowheads="1"/>
          </p:cNvSpPr>
          <p:nvPr/>
        </p:nvSpPr>
        <p:spPr bwMode="auto">
          <a:xfrm>
            <a:off x="6319838" y="3203575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98" name="Oval 154"/>
          <p:cNvSpPr>
            <a:spLocks noChangeArrowheads="1"/>
          </p:cNvSpPr>
          <p:nvPr/>
        </p:nvSpPr>
        <p:spPr bwMode="auto">
          <a:xfrm>
            <a:off x="6391275" y="3060700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99" name="Oval 155"/>
          <p:cNvSpPr>
            <a:spLocks noChangeArrowheads="1"/>
          </p:cNvSpPr>
          <p:nvPr/>
        </p:nvSpPr>
        <p:spPr bwMode="auto">
          <a:xfrm>
            <a:off x="6535738" y="3132138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900" name="Oval 156"/>
          <p:cNvSpPr>
            <a:spLocks noChangeArrowheads="1"/>
          </p:cNvSpPr>
          <p:nvPr/>
        </p:nvSpPr>
        <p:spPr bwMode="auto">
          <a:xfrm>
            <a:off x="6248400" y="2916238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901" name="Oval 157"/>
          <p:cNvSpPr>
            <a:spLocks noChangeArrowheads="1"/>
          </p:cNvSpPr>
          <p:nvPr/>
        </p:nvSpPr>
        <p:spPr bwMode="auto">
          <a:xfrm>
            <a:off x="6175375" y="2844800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902" name="Oval 158"/>
          <p:cNvSpPr>
            <a:spLocks noChangeArrowheads="1"/>
          </p:cNvSpPr>
          <p:nvPr/>
        </p:nvSpPr>
        <p:spPr bwMode="auto">
          <a:xfrm>
            <a:off x="6319838" y="2844800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903" name="Oval 159"/>
          <p:cNvSpPr>
            <a:spLocks noChangeArrowheads="1"/>
          </p:cNvSpPr>
          <p:nvPr/>
        </p:nvSpPr>
        <p:spPr bwMode="auto">
          <a:xfrm>
            <a:off x="6391275" y="2773363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904" name="Oval 160"/>
          <p:cNvSpPr>
            <a:spLocks noChangeArrowheads="1"/>
          </p:cNvSpPr>
          <p:nvPr/>
        </p:nvSpPr>
        <p:spPr bwMode="auto">
          <a:xfrm>
            <a:off x="6535738" y="2844800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905" name="Oval 161"/>
          <p:cNvSpPr>
            <a:spLocks noChangeArrowheads="1"/>
          </p:cNvSpPr>
          <p:nvPr/>
        </p:nvSpPr>
        <p:spPr bwMode="auto">
          <a:xfrm>
            <a:off x="6391275" y="3132138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906" name="Oval 162"/>
          <p:cNvSpPr>
            <a:spLocks noChangeArrowheads="1"/>
          </p:cNvSpPr>
          <p:nvPr/>
        </p:nvSpPr>
        <p:spPr bwMode="auto">
          <a:xfrm>
            <a:off x="6391275" y="2916238"/>
            <a:ext cx="71438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907" name="Oval 163"/>
          <p:cNvSpPr>
            <a:spLocks noChangeArrowheads="1"/>
          </p:cNvSpPr>
          <p:nvPr/>
        </p:nvSpPr>
        <p:spPr bwMode="auto">
          <a:xfrm>
            <a:off x="6484938" y="2989263"/>
            <a:ext cx="71437" cy="73025"/>
          </a:xfrm>
          <a:prstGeom prst="ellipse">
            <a:avLst/>
          </a:prstGeom>
          <a:gradFill rotWithShape="1">
            <a:gsLst>
              <a:gs pos="0">
                <a:srgbClr val="CC0099"/>
              </a:gs>
              <a:gs pos="100000">
                <a:srgbClr val="5E00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uk-UA" altLang="ru-RU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908" name="Line 164"/>
          <p:cNvSpPr>
            <a:spLocks noChangeShapeType="1"/>
          </p:cNvSpPr>
          <p:nvPr/>
        </p:nvSpPr>
        <p:spPr bwMode="auto">
          <a:xfrm>
            <a:off x="1116013" y="2000250"/>
            <a:ext cx="0" cy="31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A50021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909" name="Line 165"/>
          <p:cNvSpPr>
            <a:spLocks noChangeShapeType="1"/>
          </p:cNvSpPr>
          <p:nvPr/>
        </p:nvSpPr>
        <p:spPr bwMode="auto">
          <a:xfrm>
            <a:off x="5956300" y="1989138"/>
            <a:ext cx="0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A50021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910" name="Line 166"/>
          <p:cNvSpPr>
            <a:spLocks noChangeShapeType="1"/>
          </p:cNvSpPr>
          <p:nvPr/>
        </p:nvSpPr>
        <p:spPr bwMode="auto">
          <a:xfrm>
            <a:off x="3565525" y="2000250"/>
            <a:ext cx="0" cy="4333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A50021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023" name="Text Box 167"/>
          <p:cNvSpPr txBox="1">
            <a:spLocks noChangeArrowheads="1"/>
          </p:cNvSpPr>
          <p:nvPr/>
        </p:nvSpPr>
        <p:spPr bwMode="auto">
          <a:xfrm>
            <a:off x="179388" y="4210050"/>
            <a:ext cx="1858962" cy="22621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18000" tIns="0" rIns="18000">
            <a:spAutoFit/>
            <a:flatTx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Взаємодія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з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пухлинними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вірусінфіковани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-ми і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генетично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чужорідними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клітинами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макроорганізму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без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попередньої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імунізації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їх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цитоліз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 </a:t>
            </a:r>
          </a:p>
        </p:txBody>
      </p:sp>
      <p:sp>
        <p:nvSpPr>
          <p:cNvPr id="122024" name="Text Box 168"/>
          <p:cNvSpPr txBox="1">
            <a:spLocks noChangeArrowheads="1"/>
          </p:cNvSpPr>
          <p:nvPr/>
        </p:nvSpPr>
        <p:spPr bwMode="auto">
          <a:xfrm>
            <a:off x="4889500" y="4210050"/>
            <a:ext cx="2130425" cy="203993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7803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18000" tIns="0" rIns="18000">
            <a:spAutoFit/>
            <a:flatTx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Індукція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запальних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реакцій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після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рецепції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антитіл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відповідної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структури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і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взаємодії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їх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з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полідетермінантами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антигенів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на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поверхні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цих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клітин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22025" name="Text Box 169"/>
          <p:cNvSpPr txBox="1">
            <a:spLocks noChangeArrowheads="1"/>
          </p:cNvSpPr>
          <p:nvPr/>
        </p:nvSpPr>
        <p:spPr bwMode="auto">
          <a:xfrm>
            <a:off x="2546350" y="4210050"/>
            <a:ext cx="1954213" cy="1819275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18000" tIns="0" rIns="18000">
            <a:spAutoFit/>
            <a:flatTx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Секреція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високотоксичних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білків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у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відповідь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на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утворення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імунних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комплексів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на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їх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мембрані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індукція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запальних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реакцій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22026" name="Text Box 170"/>
          <p:cNvSpPr txBox="1">
            <a:spLocks noChangeArrowheads="1"/>
          </p:cNvSpPr>
          <p:nvPr/>
        </p:nvSpPr>
        <p:spPr bwMode="auto">
          <a:xfrm>
            <a:off x="7385050" y="1398588"/>
            <a:ext cx="1339850" cy="5842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 eaLnBrk="1" hangingPunct="1">
              <a:defRPr/>
            </a:pPr>
            <a:r>
              <a:rPr lang="ru-RU" sz="1600" b="1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ДЕНДРИТ-</a:t>
            </a:r>
          </a:p>
          <a:p>
            <a:pPr algn="ctr" eaLnBrk="1" hangingPunct="1">
              <a:defRPr/>
            </a:pPr>
            <a:r>
              <a:rPr lang="ru-RU" sz="1600" b="1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НІ КЛІТИНИ</a:t>
            </a:r>
          </a:p>
        </p:txBody>
      </p:sp>
      <p:sp>
        <p:nvSpPr>
          <p:cNvPr id="31915" name="Freeform 171"/>
          <p:cNvSpPr>
            <a:spLocks/>
          </p:cNvSpPr>
          <p:nvPr/>
        </p:nvSpPr>
        <p:spPr bwMode="auto">
          <a:xfrm>
            <a:off x="7386638" y="2478088"/>
            <a:ext cx="1649412" cy="1119187"/>
          </a:xfrm>
          <a:custGeom>
            <a:avLst/>
            <a:gdLst>
              <a:gd name="T0" fmla="*/ 2147483646 w 1039"/>
              <a:gd name="T1" fmla="*/ 2147483646 h 610"/>
              <a:gd name="T2" fmla="*/ 2147483646 w 1039"/>
              <a:gd name="T3" fmla="*/ 2147483646 h 610"/>
              <a:gd name="T4" fmla="*/ 2147483646 w 1039"/>
              <a:gd name="T5" fmla="*/ 0 h 610"/>
              <a:gd name="T6" fmla="*/ 2147483646 w 1039"/>
              <a:gd name="T7" fmla="*/ 2147483646 h 610"/>
              <a:gd name="T8" fmla="*/ 2147483646 w 1039"/>
              <a:gd name="T9" fmla="*/ 2147483646 h 610"/>
              <a:gd name="T10" fmla="*/ 2147483646 w 1039"/>
              <a:gd name="T11" fmla="*/ 2147483646 h 610"/>
              <a:gd name="T12" fmla="*/ 2147483646 w 1039"/>
              <a:gd name="T13" fmla="*/ 2147483646 h 610"/>
              <a:gd name="T14" fmla="*/ 2147483646 w 1039"/>
              <a:gd name="T15" fmla="*/ 2147483646 h 610"/>
              <a:gd name="T16" fmla="*/ 2147483646 w 1039"/>
              <a:gd name="T17" fmla="*/ 2147483646 h 610"/>
              <a:gd name="T18" fmla="*/ 2147483646 w 1039"/>
              <a:gd name="T19" fmla="*/ 2147483646 h 610"/>
              <a:gd name="T20" fmla="*/ 2147483646 w 1039"/>
              <a:gd name="T21" fmla="*/ 2147483646 h 610"/>
              <a:gd name="T22" fmla="*/ 2147483646 w 1039"/>
              <a:gd name="T23" fmla="*/ 2147483646 h 610"/>
              <a:gd name="T24" fmla="*/ 2147483646 w 1039"/>
              <a:gd name="T25" fmla="*/ 2147483646 h 610"/>
              <a:gd name="T26" fmla="*/ 2147483646 w 1039"/>
              <a:gd name="T27" fmla="*/ 2147483646 h 610"/>
              <a:gd name="T28" fmla="*/ 2147483646 w 1039"/>
              <a:gd name="T29" fmla="*/ 2147483646 h 610"/>
              <a:gd name="T30" fmla="*/ 2147483646 w 1039"/>
              <a:gd name="T31" fmla="*/ 2147483646 h 610"/>
              <a:gd name="T32" fmla="*/ 2147483646 w 1039"/>
              <a:gd name="T33" fmla="*/ 2147483646 h 610"/>
              <a:gd name="T34" fmla="*/ 2147483646 w 1039"/>
              <a:gd name="T35" fmla="*/ 2147483646 h 610"/>
              <a:gd name="T36" fmla="*/ 2147483646 w 1039"/>
              <a:gd name="T37" fmla="*/ 2147483646 h 610"/>
              <a:gd name="T38" fmla="*/ 2147483646 w 1039"/>
              <a:gd name="T39" fmla="*/ 2147483646 h 610"/>
              <a:gd name="T40" fmla="*/ 2147483646 w 1039"/>
              <a:gd name="T41" fmla="*/ 2147483646 h 610"/>
              <a:gd name="T42" fmla="*/ 2147483646 w 1039"/>
              <a:gd name="T43" fmla="*/ 2147483646 h 610"/>
              <a:gd name="T44" fmla="*/ 2147483646 w 1039"/>
              <a:gd name="T45" fmla="*/ 2147483646 h 610"/>
              <a:gd name="T46" fmla="*/ 2147483646 w 1039"/>
              <a:gd name="T47" fmla="*/ 2147483646 h 610"/>
              <a:gd name="T48" fmla="*/ 2147483646 w 1039"/>
              <a:gd name="T49" fmla="*/ 2147483646 h 610"/>
              <a:gd name="T50" fmla="*/ 2147483646 w 1039"/>
              <a:gd name="T51" fmla="*/ 2147483646 h 610"/>
              <a:gd name="T52" fmla="*/ 2147483646 w 1039"/>
              <a:gd name="T53" fmla="*/ 2147483646 h 610"/>
              <a:gd name="T54" fmla="*/ 0 w 1039"/>
              <a:gd name="T55" fmla="*/ 2147483646 h 610"/>
              <a:gd name="T56" fmla="*/ 2147483646 w 1039"/>
              <a:gd name="T57" fmla="*/ 2147483646 h 610"/>
              <a:gd name="T58" fmla="*/ 2147483646 w 1039"/>
              <a:gd name="T59" fmla="*/ 2147483646 h 610"/>
              <a:gd name="T60" fmla="*/ 2147483646 w 1039"/>
              <a:gd name="T61" fmla="*/ 2147483646 h 610"/>
              <a:gd name="T62" fmla="*/ 2147483646 w 1039"/>
              <a:gd name="T63" fmla="*/ 2147483646 h 610"/>
              <a:gd name="T64" fmla="*/ 2147483646 w 1039"/>
              <a:gd name="T65" fmla="*/ 2147483646 h 610"/>
              <a:gd name="T66" fmla="*/ 2147483646 w 1039"/>
              <a:gd name="T67" fmla="*/ 2147483646 h 610"/>
              <a:gd name="T68" fmla="*/ 2147483646 w 1039"/>
              <a:gd name="T69" fmla="*/ 2147483646 h 610"/>
              <a:gd name="T70" fmla="*/ 2147483646 w 1039"/>
              <a:gd name="T71" fmla="*/ 2147483646 h 610"/>
              <a:gd name="T72" fmla="*/ 2147483646 w 1039"/>
              <a:gd name="T73" fmla="*/ 2147483646 h 610"/>
              <a:gd name="T74" fmla="*/ 2147483646 w 1039"/>
              <a:gd name="T75" fmla="*/ 2147483646 h 610"/>
              <a:gd name="T76" fmla="*/ 2147483646 w 1039"/>
              <a:gd name="T77" fmla="*/ 2147483646 h 610"/>
              <a:gd name="T78" fmla="*/ 2147483646 w 1039"/>
              <a:gd name="T79" fmla="*/ 2147483646 h 61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039" h="610">
                <a:moveTo>
                  <a:pt x="373" y="262"/>
                </a:moveTo>
                <a:cubicBezTo>
                  <a:pt x="366" y="225"/>
                  <a:pt x="359" y="195"/>
                  <a:pt x="347" y="161"/>
                </a:cubicBezTo>
                <a:cubicBezTo>
                  <a:pt x="354" y="88"/>
                  <a:pt x="345" y="40"/>
                  <a:pt x="407" y="0"/>
                </a:cubicBezTo>
                <a:cubicBezTo>
                  <a:pt x="494" y="28"/>
                  <a:pt x="402" y="173"/>
                  <a:pt x="500" y="203"/>
                </a:cubicBezTo>
                <a:cubicBezTo>
                  <a:pt x="534" y="195"/>
                  <a:pt x="556" y="188"/>
                  <a:pt x="585" y="169"/>
                </a:cubicBezTo>
                <a:cubicBezTo>
                  <a:pt x="611" y="129"/>
                  <a:pt x="641" y="138"/>
                  <a:pt x="678" y="101"/>
                </a:cubicBezTo>
                <a:cubicBezTo>
                  <a:pt x="709" y="70"/>
                  <a:pt x="692" y="79"/>
                  <a:pt x="729" y="68"/>
                </a:cubicBezTo>
                <a:cubicBezTo>
                  <a:pt x="782" y="76"/>
                  <a:pt x="794" y="82"/>
                  <a:pt x="830" y="118"/>
                </a:cubicBezTo>
                <a:cubicBezTo>
                  <a:pt x="827" y="135"/>
                  <a:pt x="829" y="153"/>
                  <a:pt x="822" y="169"/>
                </a:cubicBezTo>
                <a:cubicBezTo>
                  <a:pt x="804" y="210"/>
                  <a:pt x="748" y="216"/>
                  <a:pt x="712" y="228"/>
                </a:cubicBezTo>
                <a:cubicBezTo>
                  <a:pt x="688" y="244"/>
                  <a:pt x="681" y="243"/>
                  <a:pt x="669" y="271"/>
                </a:cubicBezTo>
                <a:cubicBezTo>
                  <a:pt x="662" y="287"/>
                  <a:pt x="652" y="322"/>
                  <a:pt x="652" y="322"/>
                </a:cubicBezTo>
                <a:cubicBezTo>
                  <a:pt x="762" y="403"/>
                  <a:pt x="778" y="388"/>
                  <a:pt x="932" y="398"/>
                </a:cubicBezTo>
                <a:cubicBezTo>
                  <a:pt x="970" y="424"/>
                  <a:pt x="1000" y="454"/>
                  <a:pt x="1025" y="491"/>
                </a:cubicBezTo>
                <a:cubicBezTo>
                  <a:pt x="1039" y="534"/>
                  <a:pt x="1038" y="567"/>
                  <a:pt x="1000" y="593"/>
                </a:cubicBezTo>
                <a:cubicBezTo>
                  <a:pt x="972" y="583"/>
                  <a:pt x="951" y="568"/>
                  <a:pt x="923" y="559"/>
                </a:cubicBezTo>
                <a:cubicBezTo>
                  <a:pt x="902" y="492"/>
                  <a:pt x="934" y="568"/>
                  <a:pt x="889" y="525"/>
                </a:cubicBezTo>
                <a:cubicBezTo>
                  <a:pt x="883" y="519"/>
                  <a:pt x="887" y="506"/>
                  <a:pt x="881" y="500"/>
                </a:cubicBezTo>
                <a:cubicBezTo>
                  <a:pt x="875" y="494"/>
                  <a:pt x="864" y="495"/>
                  <a:pt x="856" y="491"/>
                </a:cubicBezTo>
                <a:cubicBezTo>
                  <a:pt x="819" y="472"/>
                  <a:pt x="785" y="459"/>
                  <a:pt x="745" y="449"/>
                </a:cubicBezTo>
                <a:cubicBezTo>
                  <a:pt x="690" y="459"/>
                  <a:pt x="637" y="464"/>
                  <a:pt x="585" y="483"/>
                </a:cubicBezTo>
                <a:cubicBezTo>
                  <a:pt x="574" y="514"/>
                  <a:pt x="570" y="562"/>
                  <a:pt x="542" y="584"/>
                </a:cubicBezTo>
                <a:cubicBezTo>
                  <a:pt x="525" y="598"/>
                  <a:pt x="486" y="603"/>
                  <a:pt x="466" y="610"/>
                </a:cubicBezTo>
                <a:cubicBezTo>
                  <a:pt x="432" y="598"/>
                  <a:pt x="426" y="583"/>
                  <a:pt x="415" y="550"/>
                </a:cubicBezTo>
                <a:cubicBezTo>
                  <a:pt x="455" y="524"/>
                  <a:pt x="451" y="514"/>
                  <a:pt x="407" y="500"/>
                </a:cubicBezTo>
                <a:cubicBezTo>
                  <a:pt x="342" y="503"/>
                  <a:pt x="277" y="503"/>
                  <a:pt x="212" y="508"/>
                </a:cubicBezTo>
                <a:cubicBezTo>
                  <a:pt x="174" y="511"/>
                  <a:pt x="137" y="539"/>
                  <a:pt x="102" y="550"/>
                </a:cubicBezTo>
                <a:cubicBezTo>
                  <a:pt x="37" y="535"/>
                  <a:pt x="22" y="520"/>
                  <a:pt x="0" y="457"/>
                </a:cubicBezTo>
                <a:cubicBezTo>
                  <a:pt x="3" y="434"/>
                  <a:pt x="0" y="410"/>
                  <a:pt x="9" y="389"/>
                </a:cubicBezTo>
                <a:cubicBezTo>
                  <a:pt x="13" y="381"/>
                  <a:pt x="25" y="381"/>
                  <a:pt x="34" y="381"/>
                </a:cubicBezTo>
                <a:cubicBezTo>
                  <a:pt x="69" y="381"/>
                  <a:pt x="111" y="395"/>
                  <a:pt x="144" y="406"/>
                </a:cubicBezTo>
                <a:cubicBezTo>
                  <a:pt x="190" y="437"/>
                  <a:pt x="218" y="432"/>
                  <a:pt x="271" y="415"/>
                </a:cubicBezTo>
                <a:cubicBezTo>
                  <a:pt x="277" y="406"/>
                  <a:pt x="286" y="399"/>
                  <a:pt x="288" y="389"/>
                </a:cubicBezTo>
                <a:cubicBezTo>
                  <a:pt x="293" y="362"/>
                  <a:pt x="239" y="277"/>
                  <a:pt x="229" y="262"/>
                </a:cubicBezTo>
                <a:cubicBezTo>
                  <a:pt x="223" y="254"/>
                  <a:pt x="218" y="245"/>
                  <a:pt x="212" y="237"/>
                </a:cubicBezTo>
                <a:cubicBezTo>
                  <a:pt x="206" y="229"/>
                  <a:pt x="195" y="212"/>
                  <a:pt x="195" y="212"/>
                </a:cubicBezTo>
                <a:cubicBezTo>
                  <a:pt x="208" y="169"/>
                  <a:pt x="194" y="183"/>
                  <a:pt x="254" y="203"/>
                </a:cubicBezTo>
                <a:cubicBezTo>
                  <a:pt x="263" y="206"/>
                  <a:pt x="271" y="209"/>
                  <a:pt x="280" y="212"/>
                </a:cubicBezTo>
                <a:cubicBezTo>
                  <a:pt x="288" y="215"/>
                  <a:pt x="305" y="220"/>
                  <a:pt x="305" y="220"/>
                </a:cubicBezTo>
                <a:cubicBezTo>
                  <a:pt x="311" y="224"/>
                  <a:pt x="399" y="262"/>
                  <a:pt x="373" y="262"/>
                </a:cubicBezTo>
                <a:close/>
              </a:path>
            </a:pathLst>
          </a:custGeom>
          <a:gradFill rotWithShape="1">
            <a:gsLst>
              <a:gs pos="0">
                <a:srgbClr val="FFCCFF"/>
              </a:gs>
              <a:gs pos="100000">
                <a:srgbClr val="C19AC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CCFF"/>
            </a:solidFill>
            <a:round/>
            <a:headEnd/>
            <a:tailEnd/>
          </a:ln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916" name="Line 172"/>
          <p:cNvSpPr>
            <a:spLocks noChangeShapeType="1"/>
          </p:cNvSpPr>
          <p:nvPr/>
        </p:nvSpPr>
        <p:spPr bwMode="auto">
          <a:xfrm>
            <a:off x="8172450" y="1989138"/>
            <a:ext cx="0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A50021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917" name="Freeform 173"/>
          <p:cNvSpPr>
            <a:spLocks/>
          </p:cNvSpPr>
          <p:nvPr/>
        </p:nvSpPr>
        <p:spPr bwMode="auto">
          <a:xfrm>
            <a:off x="7885113" y="2949575"/>
            <a:ext cx="358775" cy="360363"/>
          </a:xfrm>
          <a:custGeom>
            <a:avLst/>
            <a:gdLst>
              <a:gd name="T0" fmla="*/ 2147483646 w 477"/>
              <a:gd name="T1" fmla="*/ 2147483646 h 249"/>
              <a:gd name="T2" fmla="*/ 2147483646 w 477"/>
              <a:gd name="T3" fmla="*/ 2147483646 h 249"/>
              <a:gd name="T4" fmla="*/ 2147483646 w 477"/>
              <a:gd name="T5" fmla="*/ 2147483646 h 249"/>
              <a:gd name="T6" fmla="*/ 2147483646 w 477"/>
              <a:gd name="T7" fmla="*/ 2147483646 h 249"/>
              <a:gd name="T8" fmla="*/ 2147483646 w 477"/>
              <a:gd name="T9" fmla="*/ 2147483646 h 249"/>
              <a:gd name="T10" fmla="*/ 2147483646 w 477"/>
              <a:gd name="T11" fmla="*/ 2147483646 h 2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77" h="249">
                <a:moveTo>
                  <a:pt x="326" y="61"/>
                </a:moveTo>
                <a:cubicBezTo>
                  <a:pt x="379" y="76"/>
                  <a:pt x="401" y="76"/>
                  <a:pt x="416" y="106"/>
                </a:cubicBezTo>
                <a:cubicBezTo>
                  <a:pt x="431" y="136"/>
                  <a:pt x="477" y="235"/>
                  <a:pt x="416" y="242"/>
                </a:cubicBezTo>
                <a:cubicBezTo>
                  <a:pt x="355" y="249"/>
                  <a:pt x="106" y="189"/>
                  <a:pt x="53" y="151"/>
                </a:cubicBezTo>
                <a:cubicBezTo>
                  <a:pt x="0" y="113"/>
                  <a:pt x="46" y="30"/>
                  <a:pt x="99" y="15"/>
                </a:cubicBezTo>
                <a:cubicBezTo>
                  <a:pt x="152" y="0"/>
                  <a:pt x="273" y="46"/>
                  <a:pt x="326" y="61"/>
                </a:cubicBezTo>
                <a:close/>
              </a:path>
            </a:pathLst>
          </a:custGeom>
          <a:gradFill rotWithShape="1">
            <a:gsLst>
              <a:gs pos="0">
                <a:srgbClr val="AA00D2"/>
              </a:gs>
              <a:gs pos="100000">
                <a:srgbClr val="81009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AA00D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030" name="Text Box 174"/>
          <p:cNvSpPr txBox="1">
            <a:spLocks noChangeArrowheads="1"/>
          </p:cNvSpPr>
          <p:nvPr/>
        </p:nvSpPr>
        <p:spPr bwMode="auto">
          <a:xfrm>
            <a:off x="7380288" y="4210050"/>
            <a:ext cx="1439862" cy="2262188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18000" tIns="0" rIns="18000">
            <a:spAutoFit/>
            <a:flatTx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Взаємодія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з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молекуляр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-ними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чужорідними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структурами,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секреція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протизапа-льних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цитокі-нів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індукція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імунітету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31919" name="Line 175"/>
          <p:cNvSpPr>
            <a:spLocks noChangeShapeType="1"/>
          </p:cNvSpPr>
          <p:nvPr/>
        </p:nvSpPr>
        <p:spPr bwMode="auto">
          <a:xfrm>
            <a:off x="1116013" y="3860800"/>
            <a:ext cx="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A50021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920" name="Line 176"/>
          <p:cNvSpPr>
            <a:spLocks noChangeShapeType="1"/>
          </p:cNvSpPr>
          <p:nvPr/>
        </p:nvSpPr>
        <p:spPr bwMode="auto">
          <a:xfrm>
            <a:off x="3565525" y="3635375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A50021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921" name="Line 177"/>
          <p:cNvSpPr>
            <a:spLocks noChangeShapeType="1"/>
          </p:cNvSpPr>
          <p:nvPr/>
        </p:nvSpPr>
        <p:spPr bwMode="auto">
          <a:xfrm>
            <a:off x="5956300" y="3813175"/>
            <a:ext cx="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A50021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922" name="Line 178"/>
          <p:cNvSpPr>
            <a:spLocks noChangeShapeType="1"/>
          </p:cNvSpPr>
          <p:nvPr/>
        </p:nvSpPr>
        <p:spPr bwMode="auto">
          <a:xfrm>
            <a:off x="8172450" y="3619500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A50021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Міжклітинна кооперація </a:t>
            </a:r>
            <a:r>
              <a:rPr lang="uk-UA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імунокомпетентних</a:t>
            </a:r>
            <a:r>
              <a:rPr lang="uk-UA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клітин при імунній відповіді</a:t>
            </a:r>
            <a:endParaRPr lang="uk-UA" sz="28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235075"/>
            <a:ext cx="9036050" cy="5608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8334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i="1" u="sng" dirty="0" err="1" smtClean="0">
                <a:solidFill>
                  <a:srgbClr val="800000"/>
                </a:solidFill>
              </a:rPr>
              <a:t>Імунітет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47513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smtClean="0">
                <a:latin typeface="Arial" panose="020B0604020202020204" pitchFamily="34" charset="0"/>
              </a:rPr>
              <a:t>             </a:t>
            </a:r>
            <a:r>
              <a:rPr lang="ru-RU" altLang="ru-RU" sz="2800" smtClean="0">
                <a:solidFill>
                  <a:srgbClr val="CC3399"/>
                </a:solidFill>
                <a:latin typeface="Arial" panose="020B0604020202020204" pitchFamily="34" charset="0"/>
              </a:rPr>
              <a:t>Природний                    Штучний</a:t>
            </a:r>
          </a:p>
          <a:p>
            <a:pPr eaLnBrk="1" hangingPunct="1">
              <a:buFontTx/>
              <a:buNone/>
            </a:pPr>
            <a:endParaRPr lang="ru-RU" altLang="ru-RU" sz="20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ru-RU" altLang="ru-RU" sz="2000" u="sng" smtClean="0">
                <a:solidFill>
                  <a:schemeClr val="accent2"/>
                </a:solidFill>
                <a:latin typeface="Arial" panose="020B0604020202020204" pitchFamily="34" charset="0"/>
              </a:rPr>
              <a:t>Пасивний              Активний              Пасивний          </a:t>
            </a:r>
            <a:r>
              <a:rPr lang="en-US" altLang="ru-RU" sz="2000" u="sng" smtClean="0">
                <a:solidFill>
                  <a:schemeClr val="accent2"/>
                </a:solidFill>
                <a:latin typeface="Arial" panose="020B0604020202020204" pitchFamily="34" charset="0"/>
              </a:rPr>
              <a:t>     </a:t>
            </a:r>
            <a:r>
              <a:rPr lang="ru-RU" altLang="ru-RU" sz="2000" u="sng" smtClean="0">
                <a:solidFill>
                  <a:schemeClr val="accent2"/>
                </a:solidFill>
                <a:latin typeface="Arial" panose="020B0604020202020204" pitchFamily="34" charset="0"/>
              </a:rPr>
              <a:t> Активний</a:t>
            </a:r>
          </a:p>
          <a:p>
            <a:pPr eaLnBrk="1" hangingPunct="1">
              <a:buFontTx/>
              <a:buNone/>
            </a:pPr>
            <a:r>
              <a:rPr lang="ru-RU" altLang="ru-RU" sz="1800" smtClean="0">
                <a:latin typeface="Arial" panose="020B0604020202020204" pitchFamily="34" charset="0"/>
              </a:rPr>
              <a:t>забезпе-             з</a:t>
            </a:r>
            <a:r>
              <a:rPr lang="en-US" altLang="ru-RU" sz="1800" smtClean="0">
                <a:latin typeface="Arial" panose="020B0604020202020204" pitchFamily="34" charset="0"/>
              </a:rPr>
              <a:t>’</a:t>
            </a:r>
            <a:r>
              <a:rPr lang="ru-RU" altLang="ru-RU" sz="1800" smtClean="0">
                <a:latin typeface="Arial" panose="020B0604020202020204" pitchFamily="34" charset="0"/>
              </a:rPr>
              <a:t>являється  як            з’являється </a:t>
            </a:r>
            <a:r>
              <a:rPr lang="en-US" altLang="ru-RU" sz="1800" smtClean="0">
                <a:latin typeface="Arial" panose="020B0604020202020204" pitchFamily="34" charset="0"/>
              </a:rPr>
              <a:t>      </a:t>
            </a:r>
            <a:r>
              <a:rPr lang="uk-UA" altLang="ru-RU" sz="1800" smtClean="0">
                <a:latin typeface="Arial" panose="020B0604020202020204" pitchFamily="34" charset="0"/>
              </a:rPr>
              <a:t>       </a:t>
            </a:r>
            <a:r>
              <a:rPr lang="ru-RU" altLang="ru-RU" sz="1800" smtClean="0">
                <a:latin typeface="Arial" panose="020B0604020202020204" pitchFamily="34" charset="0"/>
              </a:rPr>
              <a:t>з’являється         </a:t>
            </a:r>
            <a:endParaRPr lang="en-US" altLang="ru-RU" sz="18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ru-RU" altLang="ru-RU" sz="1800" smtClean="0">
                <a:latin typeface="Arial" panose="020B0604020202020204" pitchFamily="34" charset="0"/>
              </a:rPr>
              <a:t>чується ма-            результат             під час введення       під час введенні</a:t>
            </a:r>
          </a:p>
          <a:p>
            <a:pPr eaLnBrk="1" hangingPunct="1">
              <a:buFontTx/>
              <a:buNone/>
            </a:pPr>
            <a:r>
              <a:rPr lang="ru-RU" altLang="ru-RU" sz="1800" smtClean="0">
                <a:latin typeface="Arial" panose="020B0604020202020204" pitchFamily="34" charset="0"/>
              </a:rPr>
              <a:t>теринс</a:t>
            </a:r>
            <a:r>
              <a:rPr lang="uk-UA" altLang="ru-RU" sz="1800" smtClean="0">
                <a:latin typeface="Arial" panose="020B0604020202020204" pitchFamily="34" charset="0"/>
              </a:rPr>
              <a:t>ь</a:t>
            </a:r>
            <a:r>
              <a:rPr lang="ru-RU" altLang="ru-RU" sz="1800" smtClean="0">
                <a:latin typeface="Arial" panose="020B0604020202020204" pitchFamily="34" charset="0"/>
              </a:rPr>
              <a:t>кими          перенесення         готових анти-            антигенів</a:t>
            </a:r>
          </a:p>
          <a:p>
            <a:pPr eaLnBrk="1" hangingPunct="1">
              <a:buFontTx/>
              <a:buNone/>
            </a:pPr>
            <a:r>
              <a:rPr lang="ru-RU" altLang="ru-RU" sz="1800" smtClean="0">
                <a:latin typeface="Arial" panose="020B0604020202020204" pitchFamily="34" charset="0"/>
              </a:rPr>
              <a:t>антитілами               інфекції                 тіл</a:t>
            </a:r>
          </a:p>
          <a:p>
            <a:pPr eaLnBrk="1" hangingPunct="1">
              <a:buFontTx/>
              <a:buNone/>
            </a:pPr>
            <a:endParaRPr lang="ru-RU" altLang="ru-RU" sz="1800" smtClean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ru-RU" altLang="ru-RU" sz="2000" smtClean="0">
                <a:latin typeface="Arial" panose="020B0604020202020204" pitchFamily="34" charset="0"/>
              </a:rPr>
              <a:t>    Місцевий імунітет – це імунітет окремих органів і тканин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>
            <a:off x="1619250" y="1773238"/>
            <a:ext cx="288925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2916238" y="1773238"/>
            <a:ext cx="287337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>
            <a:off x="5940425" y="1844675"/>
            <a:ext cx="215900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7308850" y="1844675"/>
            <a:ext cx="215900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>
            <a:off x="3492500" y="1052513"/>
            <a:ext cx="935038" cy="288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801" name="Line 10"/>
          <p:cNvSpPr>
            <a:spLocks noChangeShapeType="1"/>
          </p:cNvSpPr>
          <p:nvPr/>
        </p:nvSpPr>
        <p:spPr bwMode="auto">
          <a:xfrm>
            <a:off x="4716463" y="1052513"/>
            <a:ext cx="792162" cy="288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581525"/>
            <a:ext cx="2713037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179388" y="6165850"/>
            <a:ext cx="87852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1590675" y="341313"/>
            <a:ext cx="7140575" cy="830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ВІДПОВІДНІСТЬ ПОНЯТЬ ПРИРОДНОГО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І АДАПТИВНОГО </a:t>
            </a: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ІМУНІТЕТУ </a:t>
            </a:r>
            <a:endParaRPr lang="ru-RU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2263775" y="1628775"/>
            <a:ext cx="4160838" cy="4000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0392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eaLnBrk="1" hangingPunct="1">
              <a:defRPr/>
            </a:pPr>
            <a:r>
              <a:rPr lang="ru-RU" sz="2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Генетично</a:t>
            </a:r>
            <a:r>
              <a:rPr lang="ru-RU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2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чужорідні</a:t>
            </a:r>
            <a:r>
              <a:rPr lang="ru-RU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sz="2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структури</a:t>
            </a:r>
            <a:endParaRPr lang="ru-RU" sz="20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250825" y="2781300"/>
            <a:ext cx="1744663" cy="400050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EAEAEA">
                  <a:gamma/>
                  <a:shade val="71373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AEAEA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eaLnBrk="1" hangingPunct="1">
              <a:defRPr/>
            </a:pPr>
            <a:r>
              <a:rPr lang="ru-RU" sz="20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Розпізнання</a:t>
            </a:r>
            <a:endParaRPr lang="ru-RU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3687763" y="2828925"/>
            <a:ext cx="2522537" cy="400050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EAEAEA">
                  <a:gamma/>
                  <a:shade val="7372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AEAEA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eaLnBrk="1" hangingPunct="1">
              <a:defRPr/>
            </a:pPr>
            <a:r>
              <a:rPr lang="ru-RU" sz="20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Запам’ятовування</a:t>
            </a:r>
            <a:endParaRPr lang="ru-RU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6959600" y="2852738"/>
            <a:ext cx="1524000" cy="400050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EAEAEA">
                  <a:gamma/>
                  <a:shade val="7372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AEAEA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eaLnBrk="1" hangingPunct="1">
              <a:defRPr/>
            </a:pPr>
            <a:r>
              <a:rPr lang="ru-RU" sz="20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Елімінація</a:t>
            </a:r>
            <a:endParaRPr lang="ru-RU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-11113" y="3930650"/>
            <a:ext cx="1827213" cy="369888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EAEAEA">
                  <a:gamma/>
                  <a:shade val="78039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AEAEA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 eaLnBrk="1" hangingPunct="1">
              <a:defRPr/>
            </a:pPr>
            <a:r>
              <a:rPr lang="ru-RU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Неспецифічне</a:t>
            </a:r>
            <a:endParaRPr lang="ru-RU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7483475" y="3933825"/>
            <a:ext cx="1233488" cy="646113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EAEAEA">
                  <a:gamma/>
                  <a:shade val="78039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AEAEA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 eaLnBrk="1" hangingPunct="1">
              <a:defRPr/>
            </a:pPr>
            <a:r>
              <a:rPr lang="ru-RU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Неспеци</a:t>
            </a:r>
            <a:r>
              <a:rPr lang="ru-RU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</a:t>
            </a:r>
          </a:p>
          <a:p>
            <a:pPr algn="ctr" eaLnBrk="1" hangingPunct="1">
              <a:defRPr/>
            </a:pPr>
            <a:r>
              <a:rPr lang="ru-RU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фічна</a:t>
            </a:r>
            <a:endParaRPr lang="ru-RU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2139950" y="3933825"/>
            <a:ext cx="982663" cy="646113"/>
          </a:xfrm>
          <a:prstGeom prst="rect">
            <a:avLst/>
          </a:prstGeom>
          <a:gradFill rotWithShape="1">
            <a:gsLst>
              <a:gs pos="0">
                <a:srgbClr val="FFA7A7"/>
              </a:gs>
              <a:gs pos="100000">
                <a:srgbClr val="FFA7A7">
                  <a:gamma/>
                  <a:shade val="75686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A7A7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 eaLnBrk="1" hangingPunct="1">
              <a:defRPr/>
            </a:pPr>
            <a:r>
              <a:rPr lang="ru-RU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Специ</a:t>
            </a:r>
            <a:r>
              <a:rPr lang="ru-RU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</a:t>
            </a:r>
          </a:p>
          <a:p>
            <a:pPr algn="ctr" eaLnBrk="1" hangingPunct="1">
              <a:defRPr/>
            </a:pPr>
            <a:r>
              <a:rPr lang="ru-RU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фічне</a:t>
            </a:r>
            <a:endParaRPr lang="ru-RU" b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4014788" y="3933825"/>
            <a:ext cx="982662" cy="646113"/>
          </a:xfrm>
          <a:prstGeom prst="rect">
            <a:avLst/>
          </a:prstGeom>
          <a:gradFill rotWithShape="1">
            <a:gsLst>
              <a:gs pos="0">
                <a:srgbClr val="FFA7A7"/>
              </a:gs>
              <a:gs pos="100000">
                <a:srgbClr val="FFA7A7">
                  <a:gamma/>
                  <a:shade val="8039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A7A7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 eaLnBrk="1" hangingPunct="1">
              <a:defRPr/>
            </a:pPr>
            <a:r>
              <a:rPr lang="ru-RU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Специ</a:t>
            </a:r>
            <a:r>
              <a:rPr lang="ru-RU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</a:t>
            </a:r>
          </a:p>
          <a:p>
            <a:pPr algn="ctr" eaLnBrk="1" hangingPunct="1">
              <a:defRPr/>
            </a:pPr>
            <a:r>
              <a:rPr lang="ru-RU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фічне</a:t>
            </a:r>
            <a:endParaRPr lang="ru-RU" b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5873750" y="3933825"/>
            <a:ext cx="982663" cy="646113"/>
          </a:xfrm>
          <a:prstGeom prst="rect">
            <a:avLst/>
          </a:prstGeom>
          <a:gradFill rotWithShape="1">
            <a:gsLst>
              <a:gs pos="0">
                <a:srgbClr val="FFA7A7"/>
              </a:gs>
              <a:gs pos="100000">
                <a:srgbClr val="FFA7A7">
                  <a:gamma/>
                  <a:shade val="8039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A7A7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 eaLnBrk="1" hangingPunct="1">
              <a:defRPr/>
            </a:pPr>
            <a:r>
              <a:rPr lang="ru-RU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Специ</a:t>
            </a:r>
            <a:r>
              <a:rPr lang="ru-RU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-</a:t>
            </a:r>
          </a:p>
          <a:p>
            <a:pPr algn="ctr" eaLnBrk="1" hangingPunct="1">
              <a:defRPr/>
            </a:pPr>
            <a:r>
              <a:rPr lang="ru-RU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фічна</a:t>
            </a:r>
            <a:endParaRPr lang="ru-RU" b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35181" name="Text Box 13"/>
          <p:cNvSpPr txBox="1">
            <a:spLocks noChangeArrowheads="1"/>
          </p:cNvSpPr>
          <p:nvPr/>
        </p:nvSpPr>
        <p:spPr bwMode="auto">
          <a:xfrm>
            <a:off x="1933575" y="5194300"/>
            <a:ext cx="5111750" cy="406400"/>
          </a:xfrm>
          <a:prstGeom prst="rect">
            <a:avLst/>
          </a:prstGeom>
          <a:gradFill rotWithShape="1">
            <a:gsLst>
              <a:gs pos="0">
                <a:srgbClr val="FFA7A7"/>
              </a:gs>
              <a:gs pos="100000">
                <a:srgbClr val="FFA7A7">
                  <a:gamma/>
                  <a:shade val="78039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A7A7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eaLnBrk="1" hangingPunct="1">
              <a:defRPr/>
            </a:pPr>
            <a:r>
              <a:rPr lang="ru-RU" sz="20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Реакції</a:t>
            </a: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адаптивного </a:t>
            </a:r>
            <a:r>
              <a:rPr lang="ru-RU" sz="20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імунітету</a:t>
            </a:r>
            <a:r>
              <a:rPr lang="ru-RU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</a:p>
        </p:txBody>
      </p:sp>
      <p:sp>
        <p:nvSpPr>
          <p:cNvPr id="135182" name="Text Box 14"/>
          <p:cNvSpPr txBox="1">
            <a:spLocks noChangeArrowheads="1"/>
          </p:cNvSpPr>
          <p:nvPr/>
        </p:nvSpPr>
        <p:spPr bwMode="auto">
          <a:xfrm>
            <a:off x="336550" y="6130925"/>
            <a:ext cx="8351838" cy="406400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EAEAEA">
                  <a:gamma/>
                  <a:shade val="78039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AEAEA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 eaLnBrk="1" hangingPunct="1">
              <a:defRPr/>
            </a:pPr>
            <a:r>
              <a:rPr lang="ru-RU" sz="20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Реакції</a:t>
            </a:r>
            <a:r>
              <a:rPr lang="ru-RU" sz="20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природного </a:t>
            </a:r>
            <a:r>
              <a:rPr lang="ru-RU" sz="20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імунітету</a:t>
            </a:r>
            <a:endParaRPr lang="ru-RU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4831" name="Line 15"/>
          <p:cNvSpPr>
            <a:spLocks noChangeShapeType="1"/>
          </p:cNvSpPr>
          <p:nvPr/>
        </p:nvSpPr>
        <p:spPr bwMode="auto">
          <a:xfrm flipH="1">
            <a:off x="1347788" y="2027238"/>
            <a:ext cx="3313112" cy="742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CC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4672013" y="2022475"/>
            <a:ext cx="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CC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33" name="Line 17"/>
          <p:cNvSpPr>
            <a:spLocks noChangeShapeType="1"/>
          </p:cNvSpPr>
          <p:nvPr/>
        </p:nvSpPr>
        <p:spPr bwMode="auto">
          <a:xfrm flipH="1">
            <a:off x="898525" y="3190875"/>
            <a:ext cx="433388" cy="719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CC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34" name="Line 18"/>
          <p:cNvSpPr>
            <a:spLocks noChangeShapeType="1"/>
          </p:cNvSpPr>
          <p:nvPr/>
        </p:nvSpPr>
        <p:spPr bwMode="auto">
          <a:xfrm>
            <a:off x="1314450" y="3186113"/>
            <a:ext cx="1385888" cy="747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CC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35" name="Line 19"/>
          <p:cNvSpPr>
            <a:spLocks noChangeShapeType="1"/>
          </p:cNvSpPr>
          <p:nvPr/>
        </p:nvSpPr>
        <p:spPr bwMode="auto">
          <a:xfrm flipH="1">
            <a:off x="4676775" y="3224213"/>
            <a:ext cx="0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CC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36" name="Line 20"/>
          <p:cNvSpPr>
            <a:spLocks noChangeShapeType="1"/>
          </p:cNvSpPr>
          <p:nvPr/>
        </p:nvSpPr>
        <p:spPr bwMode="auto">
          <a:xfrm flipH="1">
            <a:off x="6372225" y="3240088"/>
            <a:ext cx="1584325" cy="682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CC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37" name="Line 21"/>
          <p:cNvSpPr>
            <a:spLocks noChangeShapeType="1"/>
          </p:cNvSpPr>
          <p:nvPr/>
        </p:nvSpPr>
        <p:spPr bwMode="auto">
          <a:xfrm>
            <a:off x="7956550" y="3224213"/>
            <a:ext cx="215900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CC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38" name="Line 22"/>
          <p:cNvSpPr>
            <a:spLocks noChangeShapeType="1"/>
          </p:cNvSpPr>
          <p:nvPr/>
        </p:nvSpPr>
        <p:spPr bwMode="auto">
          <a:xfrm>
            <a:off x="2627313" y="458152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rgbClr val="CC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39" name="Line 23"/>
          <p:cNvSpPr>
            <a:spLocks noChangeShapeType="1"/>
          </p:cNvSpPr>
          <p:nvPr/>
        </p:nvSpPr>
        <p:spPr bwMode="auto">
          <a:xfrm>
            <a:off x="971550" y="4581525"/>
            <a:ext cx="0" cy="1528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rgbClr val="CC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40" name="Line 24"/>
          <p:cNvSpPr>
            <a:spLocks noChangeShapeType="1"/>
          </p:cNvSpPr>
          <p:nvPr/>
        </p:nvSpPr>
        <p:spPr bwMode="auto">
          <a:xfrm>
            <a:off x="4703763" y="2033588"/>
            <a:ext cx="3324225" cy="808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CC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41" name="Line 25"/>
          <p:cNvSpPr>
            <a:spLocks noChangeShapeType="1"/>
          </p:cNvSpPr>
          <p:nvPr/>
        </p:nvSpPr>
        <p:spPr bwMode="auto">
          <a:xfrm>
            <a:off x="8183563" y="4581525"/>
            <a:ext cx="0" cy="1528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rgbClr val="CC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42" name="Line 26"/>
          <p:cNvSpPr>
            <a:spLocks noChangeShapeType="1"/>
          </p:cNvSpPr>
          <p:nvPr/>
        </p:nvSpPr>
        <p:spPr bwMode="auto">
          <a:xfrm>
            <a:off x="4643438" y="4592638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rgbClr val="CC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43" name="Line 27"/>
          <p:cNvSpPr>
            <a:spLocks noChangeShapeType="1"/>
          </p:cNvSpPr>
          <p:nvPr/>
        </p:nvSpPr>
        <p:spPr bwMode="auto">
          <a:xfrm>
            <a:off x="6421438" y="4608513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rgbClr val="CC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80645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все з робочого стола\вет.мед\віруска\МЕТОДИ дослідження\ВІРУСОЛОГІЯ (Загальна  вірусологія)\Рисунки для ЗАГАЛЬНОЇ ВІРУСОЛОГІЇ\Механізм противірусного імунітет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Механізм алергічних реакцій в 4 етапи</a:t>
            </a:r>
            <a:endParaRPr lang="uk-UA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557338"/>
            <a:ext cx="2520950" cy="2149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1627188"/>
            <a:ext cx="3700463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645025"/>
            <a:ext cx="2894013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24350"/>
            <a:ext cx="3597275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3419475" y="2565400"/>
            <a:ext cx="1439863" cy="35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5" name="Стрелка вниз 4"/>
          <p:cNvSpPr/>
          <p:nvPr/>
        </p:nvSpPr>
        <p:spPr>
          <a:xfrm>
            <a:off x="6875463" y="4005263"/>
            <a:ext cx="223837" cy="6397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6" name="Стрелка вправо 5"/>
          <p:cNvSpPr/>
          <p:nvPr/>
        </p:nvSpPr>
        <p:spPr>
          <a:xfrm rot="10800000">
            <a:off x="4427538" y="5335588"/>
            <a:ext cx="1223962" cy="4079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8" name="Стрелка вправо 7"/>
          <p:cNvSpPr/>
          <p:nvPr/>
        </p:nvSpPr>
        <p:spPr>
          <a:xfrm rot="16200000">
            <a:off x="1577975" y="3805238"/>
            <a:ext cx="750887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Домашнє завдання</a:t>
            </a:r>
            <a:endParaRPr lang="uk-UA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Р.П.Стоянова Мікробіологія, с.42 - 49</a:t>
            </a:r>
          </a:p>
          <a:p>
            <a:pPr eaLnBrk="1" hangingPunct="1"/>
            <a:endParaRPr lang="uk-UA" altLang="ru-RU" smtClean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3429000"/>
            <a:ext cx="3273425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8615C">
                      <a:alpha val="50000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uk-UA" dirty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39763"/>
            <a:ext cx="71818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8615C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2276475"/>
            <a:ext cx="2987675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8615C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2290763"/>
            <a:ext cx="29749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8615C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1196975"/>
            <a:ext cx="188912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8615C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1628775"/>
            <a:ext cx="6194425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8615C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1679575"/>
            <a:ext cx="1905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8615C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1658938"/>
            <a:ext cx="188912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8615C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1628775"/>
            <a:ext cx="1905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8615C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168775"/>
            <a:ext cx="894080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8615C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2300" name="Объект 3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988" y="2427288"/>
            <a:ext cx="2762250" cy="1485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4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 err="1" smtClean="0">
                <a:solidFill>
                  <a:srgbClr val="800000"/>
                </a:solidFill>
                <a:latin typeface="Times New Roman" pitchFamily="18" charset="0"/>
              </a:rPr>
              <a:t>Несприятливість</a:t>
            </a:r>
            <a:r>
              <a:rPr lang="ru-RU" sz="3200" b="1" i="1" dirty="0" smtClean="0">
                <a:solidFill>
                  <a:srgbClr val="800000"/>
                </a:solidFill>
                <a:latin typeface="Times New Roman" pitchFamily="18" charset="0"/>
              </a:rPr>
              <a:t> до </a:t>
            </a:r>
            <a:r>
              <a:rPr lang="ru-RU" sz="3200" b="1" i="1" dirty="0" err="1" smtClean="0">
                <a:solidFill>
                  <a:srgbClr val="800000"/>
                </a:solidFill>
                <a:latin typeface="Times New Roman" pitchFamily="18" charset="0"/>
              </a:rPr>
              <a:t>збудників</a:t>
            </a:r>
            <a:r>
              <a:rPr lang="ru-RU" sz="3200" b="1" i="1" dirty="0" smtClean="0">
                <a:solidFill>
                  <a:srgbClr val="800000"/>
                </a:solidFill>
                <a:latin typeface="Times New Roman" pitchFamily="18" charset="0"/>
              </a:rPr>
              <a:t>  </a:t>
            </a:r>
            <a:r>
              <a:rPr lang="ru-RU" sz="3200" b="1" i="1" dirty="0" err="1" smtClean="0">
                <a:solidFill>
                  <a:srgbClr val="800000"/>
                </a:solidFill>
                <a:latin typeface="Times New Roman" pitchFamily="18" charset="0"/>
              </a:rPr>
              <a:t>інфекційних</a:t>
            </a:r>
            <a:r>
              <a:rPr lang="ru-RU" sz="3200" b="1" i="1" dirty="0" smtClean="0">
                <a:solidFill>
                  <a:srgbClr val="800000"/>
                </a:solidFill>
                <a:latin typeface="Times New Roman" pitchFamily="18" charset="0"/>
              </a:rPr>
              <a:t> хвороб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14339" name="Rectangle 9"/>
          <p:cNvSpPr>
            <a:spLocks noGrp="1" noChangeArrowheads="1"/>
          </p:cNvSpPr>
          <p:nvPr>
            <p:ph idx="1"/>
          </p:nvPr>
        </p:nvSpPr>
        <p:spPr>
          <a:xfrm>
            <a:off x="395288" y="1674813"/>
            <a:ext cx="8229600" cy="43735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mtClean="0">
                <a:solidFill>
                  <a:srgbClr val="FF3399"/>
                </a:solidFill>
                <a:latin typeface="Times New Roman" panose="02020603050405020304" pitchFamily="18" charset="0"/>
              </a:rPr>
              <a:t>Вроджена  </a:t>
            </a:r>
            <a:r>
              <a:rPr lang="ru-RU" altLang="ru-RU" smtClean="0">
                <a:latin typeface="Times New Roman" panose="02020603050405020304" pitchFamily="18" charset="0"/>
              </a:rPr>
              <a:t>                                                    </a:t>
            </a:r>
            <a:r>
              <a:rPr lang="ru-RU" altLang="ru-RU" smtClean="0">
                <a:solidFill>
                  <a:srgbClr val="FF3399"/>
                </a:solidFill>
                <a:latin typeface="Times New Roman" panose="02020603050405020304" pitchFamily="18" charset="0"/>
              </a:rPr>
              <a:t>Набута</a:t>
            </a:r>
          </a:p>
          <a:p>
            <a:pPr eaLnBrk="1" hangingPunct="1">
              <a:buFontTx/>
              <a:buNone/>
            </a:pPr>
            <a:r>
              <a:rPr lang="ru-RU" altLang="ru-RU" sz="2000" smtClean="0">
                <a:latin typeface="Times New Roman" panose="02020603050405020304" pitchFamily="18" charset="0"/>
              </a:rPr>
              <a:t>*видова                                                        </a:t>
            </a:r>
          </a:p>
          <a:p>
            <a:pPr eaLnBrk="1" hangingPunct="1">
              <a:buFontTx/>
              <a:buNone/>
            </a:pPr>
            <a:r>
              <a:rPr lang="ru-RU" altLang="ru-RU" sz="2000" smtClean="0">
                <a:latin typeface="Times New Roman" panose="02020603050405020304" pitchFamily="18" charset="0"/>
              </a:rPr>
              <a:t>                                                                     природна               штучна</a:t>
            </a:r>
          </a:p>
          <a:p>
            <a:pPr eaLnBrk="1" hangingPunct="1">
              <a:buFontTx/>
              <a:buNone/>
            </a:pPr>
            <a:r>
              <a:rPr lang="ru-RU" altLang="ru-RU" sz="2000" smtClean="0">
                <a:latin typeface="Times New Roman" panose="02020603050405020304" pitchFamily="18" charset="0"/>
              </a:rPr>
              <a:t>*неспецифічні                                        *активна                 *активна</a:t>
            </a:r>
          </a:p>
          <a:p>
            <a:pPr eaLnBrk="1" hangingPunct="1">
              <a:buFontTx/>
              <a:buNone/>
            </a:pPr>
            <a:r>
              <a:rPr lang="ru-RU" altLang="ru-RU" sz="2000" smtClean="0">
                <a:latin typeface="Times New Roman" panose="02020603050405020304" pitchFamily="18" charset="0"/>
              </a:rPr>
              <a:t>фактори                                         (протимікробна,             (антимікробна,</a:t>
            </a:r>
          </a:p>
          <a:p>
            <a:pPr eaLnBrk="1" hangingPunct="1">
              <a:buFontTx/>
              <a:buNone/>
            </a:pPr>
            <a:r>
              <a:rPr lang="ru-RU" altLang="ru-RU" sz="2000" smtClean="0">
                <a:latin typeface="Times New Roman" panose="02020603050405020304" pitchFamily="18" charset="0"/>
              </a:rPr>
              <a:t>резистентності                             антитоксигенна)          антитоксигенна)</a:t>
            </a:r>
          </a:p>
          <a:p>
            <a:pPr eaLnBrk="1" hangingPunct="1">
              <a:buFontTx/>
              <a:buNone/>
            </a:pPr>
            <a:r>
              <a:rPr lang="ru-RU" altLang="ru-RU" sz="2000" smtClean="0">
                <a:latin typeface="Times New Roman" panose="02020603050405020304" pitchFamily="18" charset="0"/>
              </a:rPr>
              <a:t>                                                        *пасивна                         *пасивна</a:t>
            </a:r>
          </a:p>
          <a:p>
            <a:pPr eaLnBrk="1" hangingPunct="1">
              <a:buFontTx/>
              <a:buNone/>
            </a:pPr>
            <a:r>
              <a:rPr lang="ru-RU" altLang="ru-RU" sz="2000" smtClean="0">
                <a:latin typeface="Times New Roman" panose="02020603050405020304" pitchFamily="18" charset="0"/>
              </a:rPr>
              <a:t>                                                                                               (антимікробна,</a:t>
            </a:r>
          </a:p>
          <a:p>
            <a:pPr eaLnBrk="1" hangingPunct="1">
              <a:buFontTx/>
              <a:buNone/>
            </a:pPr>
            <a:r>
              <a:rPr lang="ru-RU" altLang="ru-RU" sz="2000" smtClean="0">
                <a:latin typeface="Times New Roman" panose="02020603050405020304" pitchFamily="18" charset="0"/>
              </a:rPr>
              <a:t>                                                                                              антитоксична)</a:t>
            </a:r>
          </a:p>
          <a:p>
            <a:pPr eaLnBrk="1" hangingPunct="1">
              <a:buFontTx/>
              <a:buNone/>
            </a:pPr>
            <a:endParaRPr lang="ru-RU" altLang="ru-RU" sz="2000" smtClean="0">
              <a:latin typeface="Times New Roman" panose="02020603050405020304" pitchFamily="18" charset="0"/>
            </a:endParaRPr>
          </a:p>
        </p:txBody>
      </p:sp>
      <p:sp>
        <p:nvSpPr>
          <p:cNvPr id="14340" name="Line 10"/>
          <p:cNvSpPr>
            <a:spLocks noChangeShapeType="1"/>
          </p:cNvSpPr>
          <p:nvPr/>
        </p:nvSpPr>
        <p:spPr bwMode="auto">
          <a:xfrm flipH="1">
            <a:off x="1909763" y="1484313"/>
            <a:ext cx="358775" cy="288925"/>
          </a:xfrm>
          <a:prstGeom prst="line">
            <a:avLst/>
          </a:prstGeom>
          <a:noFill/>
          <a:ln w="3492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1" name="Line 12"/>
          <p:cNvSpPr>
            <a:spLocks noChangeShapeType="1"/>
          </p:cNvSpPr>
          <p:nvPr/>
        </p:nvSpPr>
        <p:spPr bwMode="auto">
          <a:xfrm>
            <a:off x="6048375" y="1387475"/>
            <a:ext cx="360363" cy="287338"/>
          </a:xfrm>
          <a:prstGeom prst="line">
            <a:avLst/>
          </a:prstGeom>
          <a:noFill/>
          <a:ln w="3492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2" name="Line 13"/>
          <p:cNvSpPr>
            <a:spLocks noChangeShapeType="1"/>
          </p:cNvSpPr>
          <p:nvPr/>
        </p:nvSpPr>
        <p:spPr bwMode="auto">
          <a:xfrm flipH="1">
            <a:off x="5400675" y="2093913"/>
            <a:ext cx="647700" cy="215900"/>
          </a:xfrm>
          <a:prstGeom prst="line">
            <a:avLst/>
          </a:prstGeom>
          <a:noFill/>
          <a:ln w="1587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3" name="Line 14"/>
          <p:cNvSpPr>
            <a:spLocks noChangeShapeType="1"/>
          </p:cNvSpPr>
          <p:nvPr/>
        </p:nvSpPr>
        <p:spPr bwMode="auto">
          <a:xfrm>
            <a:off x="6680200" y="2093913"/>
            <a:ext cx="647700" cy="144462"/>
          </a:xfrm>
          <a:prstGeom prst="line">
            <a:avLst/>
          </a:prstGeom>
          <a:noFill/>
          <a:ln w="1587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292600"/>
            <a:ext cx="3670300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800000"/>
                </a:solidFill>
              </a:rPr>
              <a:t>Органи імуногенезу</a:t>
            </a:r>
            <a:endParaRPr lang="uk-UA" b="1" dirty="0">
              <a:solidFill>
                <a:srgbClr val="800000"/>
              </a:solidFill>
            </a:endParaRP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algn="r" eaLnBrk="1" hangingPunct="1"/>
            <a:r>
              <a:rPr lang="uk-UA" altLang="ru-RU" b="1" i="1" u="sng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Центральні органи імуногенезу: </a:t>
            </a:r>
          </a:p>
          <a:p>
            <a:pPr algn="r" eaLnBrk="1" hangingPunct="1"/>
            <a:r>
              <a:rPr lang="uk-UA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тимус</a:t>
            </a:r>
          </a:p>
          <a:p>
            <a:pPr algn="r" eaLnBrk="1" hangingPunct="1"/>
            <a:r>
              <a:rPr lang="uk-UA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кістковий мозок</a:t>
            </a:r>
          </a:p>
          <a:p>
            <a:pPr algn="r" eaLnBrk="1" hangingPunct="1"/>
            <a:r>
              <a:rPr lang="uk-UA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фабрицієва сумка</a:t>
            </a:r>
          </a:p>
          <a:p>
            <a:pPr algn="ctr" eaLnBrk="1" hangingPunct="1"/>
            <a:endParaRPr lang="uk-UA" alt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uk-UA" alt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uk-UA" alt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altLang="ru-RU" b="1" i="1" u="sng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Периферичні органи імуногенезу:</a:t>
            </a:r>
          </a:p>
          <a:p>
            <a:pPr eaLnBrk="1" hangingPunct="1"/>
            <a:r>
              <a:rPr lang="uk-UA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селезінка</a:t>
            </a:r>
          </a:p>
          <a:p>
            <a:pPr eaLnBrk="1" hangingPunct="1"/>
            <a:r>
              <a:rPr lang="uk-UA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лімфатичні вузли</a:t>
            </a:r>
          </a:p>
          <a:p>
            <a:pPr eaLnBrk="1" hangingPunct="1"/>
            <a:r>
              <a:rPr lang="uk-UA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3.кров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886075"/>
            <a:ext cx="3779837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2808287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Дозрівання і диференціація різних лімфоцитів із клітин-попередниць кісткового мозку</a:t>
            </a:r>
            <a:endParaRPr lang="uk-UA" sz="2400" b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25563"/>
            <a:ext cx="914400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Імунокомпетентні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клітини</a:t>
            </a:r>
            <a:endParaRPr lang="uk-UA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4214813"/>
            <a:ext cx="2951163" cy="2606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96975"/>
            <a:ext cx="34417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87813"/>
            <a:ext cx="3243262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7638"/>
            <a:ext cx="2682875" cy="229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2001">
            <a:off x="2763838" y="2435225"/>
            <a:ext cx="304482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3" y="0"/>
            <a:ext cx="9132887" cy="6850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1502</TotalTime>
  <Words>646</Words>
  <Application>Microsoft Office PowerPoint</Application>
  <PresentationFormat>Экран (4:3)</PresentationFormat>
  <Paragraphs>199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Times New Roman</vt:lpstr>
      <vt:lpstr>Arial</vt:lpstr>
      <vt:lpstr>Book Antiqua</vt:lpstr>
      <vt:lpstr>Century Gothic</vt:lpstr>
      <vt:lpstr>Calibri</vt:lpstr>
      <vt:lpstr>Аптека</vt:lpstr>
      <vt:lpstr>Золотоніськи технікум ветеринарної медицини БНАУ</vt:lpstr>
      <vt:lpstr>Інфекція – це процес, що відбувається в макроорганізмі під час проникнення й розмноження в ньому патогенних мікробів з порушенням постійності внутрішнього середовища</vt:lpstr>
      <vt:lpstr>Презентация PowerPoint</vt:lpstr>
      <vt:lpstr>Презентация PowerPoint</vt:lpstr>
      <vt:lpstr>Несприятливість до збудників  інфекційних хвороб  </vt:lpstr>
      <vt:lpstr>Органи імуногенезу</vt:lpstr>
      <vt:lpstr>Дозрівання і диференціація різних лімфоцитів із клітин-попередниць кісткового мозку</vt:lpstr>
      <vt:lpstr>Імунокомпетентні клітини</vt:lpstr>
      <vt:lpstr>Презентация PowerPoint</vt:lpstr>
      <vt:lpstr>Основні антигени бактерії</vt:lpstr>
      <vt:lpstr>Презентация PowerPoint</vt:lpstr>
      <vt:lpstr>Презентация PowerPoint</vt:lpstr>
      <vt:lpstr>Класи імуноглобулінів та їх будова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Міжклітинна кооперація імунокомпетентних клітин при імунній відповіді</vt:lpstr>
      <vt:lpstr>Імунітет </vt:lpstr>
      <vt:lpstr>Презентация PowerPoint</vt:lpstr>
      <vt:lpstr>Презентация PowerPoint</vt:lpstr>
      <vt:lpstr>Презентация PowerPoint</vt:lpstr>
      <vt:lpstr>Механізм алергічних реакцій в 4 етапи</vt:lpstr>
      <vt:lpstr>Домашнє завдання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для лечебного и педиатрического факультетов</dc:title>
  <dc:creator>PUMA</dc:creator>
  <cp:lastModifiedBy>Валя</cp:lastModifiedBy>
  <cp:revision>57</cp:revision>
  <dcterms:created xsi:type="dcterms:W3CDTF">2008-03-19T11:20:04Z</dcterms:created>
  <dcterms:modified xsi:type="dcterms:W3CDTF">2017-12-22T02:25:30Z</dcterms:modified>
</cp:coreProperties>
</file>