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0" r:id="rId3"/>
    <p:sldId id="277" r:id="rId4"/>
    <p:sldId id="279" r:id="rId5"/>
    <p:sldId id="261" r:id="rId6"/>
    <p:sldId id="263" r:id="rId7"/>
    <p:sldId id="278" r:id="rId8"/>
    <p:sldId id="264" r:id="rId9"/>
    <p:sldId id="272" r:id="rId10"/>
    <p:sldId id="273" r:id="rId11"/>
    <p:sldId id="274" r:id="rId12"/>
    <p:sldId id="275" r:id="rId13"/>
    <p:sldId id="268" r:id="rId14"/>
    <p:sldId id="265" r:id="rId15"/>
    <p:sldId id="267" r:id="rId16"/>
    <p:sldId id="266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0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8280920" cy="1440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Золотоніський </a:t>
            </a:r>
            <a:r>
              <a:rPr lang="ru-RU" sz="3600" dirty="0" err="1"/>
              <a:t>технікум</a:t>
            </a:r>
            <a:r>
              <a:rPr lang="ru-RU" sz="3600" dirty="0"/>
              <a:t> </a:t>
            </a:r>
            <a:r>
              <a:rPr lang="ru-RU" sz="3600" dirty="0" err="1"/>
              <a:t>ветеринарної</a:t>
            </a:r>
            <a:r>
              <a:rPr lang="ru-RU" sz="3600" dirty="0"/>
              <a:t> </a:t>
            </a:r>
            <a:r>
              <a:rPr lang="ru-RU" sz="3600" dirty="0" err="1"/>
              <a:t>медицини</a:t>
            </a:r>
            <a:r>
              <a:rPr lang="ru-RU" sz="3600" dirty="0"/>
              <a:t> </a:t>
            </a:r>
            <a:r>
              <a:rPr lang="ru-RU" sz="3600" dirty="0" err="1" smtClean="0"/>
              <a:t>Білоцерківського</a:t>
            </a:r>
            <a:r>
              <a:rPr lang="ru-RU" sz="3600" dirty="0" smtClean="0"/>
              <a:t> НАУ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640960" cy="5184576"/>
          </a:xfrm>
        </p:spPr>
        <p:txBody>
          <a:bodyPr>
            <a:normAutofit/>
          </a:bodyPr>
          <a:lstStyle/>
          <a:p>
            <a:pPr algn="ctr"/>
            <a:endParaRPr lang="uk-UA" sz="6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Культивування та ріст мікроорганізмів</a:t>
            </a:r>
            <a:endParaRPr lang="uk-UA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02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669"/>
            <a:ext cx="7632848" cy="6164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2611" y="6195791"/>
            <a:ext cx="3814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Різні види колоній</a:t>
            </a:r>
            <a:endParaRPr lang="uk-UA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87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035280" cy="7200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Пігментація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актиноміцетів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пробірках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чашці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Петрі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64028"/>
            <a:ext cx="5412904" cy="579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01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7157"/>
            <a:ext cx="9144000" cy="591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65036" y="188640"/>
            <a:ext cx="5732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Культивування мікоплазм</a:t>
            </a:r>
            <a:endParaRPr lang="uk-UA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98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891264" cy="864095"/>
          </a:xfrm>
        </p:spPr>
        <p:txBody>
          <a:bodyPr/>
          <a:lstStyle/>
          <a:p>
            <a:pPr algn="ctr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Характеристика колоній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8" y="1556832"/>
            <a:ext cx="874846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07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6633"/>
            <a:ext cx="7315200" cy="72008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Характеристика колоній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12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3"/>
            <a:ext cx="828092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Ріст</a:t>
            </a:r>
            <a:r>
              <a:rPr lang="ru-RU" dirty="0"/>
              <a:t> </a:t>
            </a:r>
            <a:r>
              <a:rPr lang="ru-RU" dirty="0" err="1"/>
              <a:t>мікроорганізмів</a:t>
            </a:r>
            <a:r>
              <a:rPr lang="ru-RU" dirty="0"/>
              <a:t> на </a:t>
            </a:r>
            <a:r>
              <a:rPr lang="ru-RU" dirty="0" err="1"/>
              <a:t>середовищі</a:t>
            </a:r>
            <a:r>
              <a:rPr lang="ru-RU" dirty="0"/>
              <a:t> </a:t>
            </a:r>
            <a:r>
              <a:rPr lang="ru-RU" dirty="0" err="1" smtClean="0"/>
              <a:t>Олькеницького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24" y="1318847"/>
            <a:ext cx="8163216" cy="553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26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49360"/>
            <a:ext cx="8964488" cy="1008111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Визначення </a:t>
            </a:r>
            <a:r>
              <a:rPr lang="uk-UA" dirty="0" err="1"/>
              <a:t>редукуючих</a:t>
            </a:r>
            <a:r>
              <a:rPr lang="uk-UA" dirty="0"/>
              <a:t> властивостей </a:t>
            </a:r>
            <a:r>
              <a:rPr lang="uk-UA" dirty="0" smtClean="0"/>
              <a:t>бактерій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14" y="1628800"/>
            <a:ext cx="832485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3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7"/>
            <a:ext cx="7906072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Ідентифікація</a:t>
            </a:r>
            <a:r>
              <a:rPr lang="ru-RU" dirty="0"/>
              <a:t> </a:t>
            </a:r>
            <a:r>
              <a:rPr lang="ru-RU" dirty="0" err="1"/>
              <a:t>мікроорганізмів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бактеріофагів</a:t>
            </a:r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1449744"/>
            <a:ext cx="6120680" cy="445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405" y="5996487"/>
            <a:ext cx="8373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Літична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дія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бактеріофагу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(справа –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позитивний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результат)</a:t>
            </a:r>
            <a:endParaRPr lang="uk-UA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06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15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9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62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9"/>
            <a:ext cx="8050088" cy="648071"/>
          </a:xfrm>
        </p:spPr>
        <p:txBody>
          <a:bodyPr>
            <a:normAutofit/>
          </a:bodyPr>
          <a:lstStyle/>
          <a:p>
            <a:pPr algn="ctr"/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Класифікація живильних середовищ</a:t>
            </a:r>
            <a:endParaRPr lang="uk-UA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832647"/>
          </a:xfrm>
        </p:spPr>
        <p:txBody>
          <a:bodyPr>
            <a:normAutofit/>
          </a:bodyPr>
          <a:lstStyle/>
          <a:p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Універсальні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: ПВ, МПБ, МПА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Спеціальні: цукровий МПА, МПБ, сироватковий МПА, кров’яний МПА,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асцититичний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МПА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Елективні: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Ру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Леффлера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, 1% лужна ПВ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Селективні: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середовище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Мюллера,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фуразолідоно-твіновий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агар,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Сабуро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Диференціально-діагностичні: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визначення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цукролітичних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властивостей (середовища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Гіса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Ендо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, Левіна,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Плоскірєва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визначення протеолітичних властивостей (згорнута сироватка, МПЖ,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шматочки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м’язів, білка курячого яйця)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ля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визначення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пептолітичних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властивостей (МПБ, ПВ)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ля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визначення гемолітичних властивостей (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кров’яний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МПА)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визначення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редукуючих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властивостей (середовища з різними барвниками)</a:t>
            </a:r>
          </a:p>
        </p:txBody>
      </p:sp>
    </p:spTree>
    <p:extLst>
      <p:ext uri="{BB962C8B-B14F-4D97-AF65-F5344CB8AC3E}">
        <p14:creationId xmlns:p14="http://schemas.microsoft.com/office/powerpoint/2010/main" val="62174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Посів на чашки Петрі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Посів уколом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Посіви на живильні середовища</a:t>
            </a:r>
            <a:endParaRPr lang="uk-U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76" y="3501008"/>
            <a:ext cx="478487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29000"/>
            <a:ext cx="2592287" cy="291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Ольга Олегівна\Downloads\ureaplasm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71"/>
            <a:ext cx="1979712" cy="149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льга Олегівна\Downloads\6260370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-45287"/>
            <a:ext cx="1661170" cy="166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льга Олегівна\Downloads\13456949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6" t="19672" r="15913" b="21315"/>
          <a:stretch/>
        </p:blipFill>
        <p:spPr bwMode="auto">
          <a:xfrm>
            <a:off x="3275856" y="20037"/>
            <a:ext cx="1871331" cy="163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19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03" y="260648"/>
            <a:ext cx="7916050" cy="4054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4941168"/>
            <a:ext cx="77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Колонії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мікроорганізмів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мікобактерії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бацили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сибірки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нокардії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бактероїдів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клостридій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е 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бордетелл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коклюша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16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851" y="963104"/>
            <a:ext cx="3904964" cy="577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63104"/>
            <a:ext cx="3904964" cy="577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6633"/>
            <a:ext cx="7315200" cy="79208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err="1">
                <a:solidFill>
                  <a:srgbClr val="FF0000"/>
                </a:solidFill>
              </a:rPr>
              <a:t>Біохімічна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ідентифікація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бактерій</a:t>
            </a:r>
            <a:r>
              <a:rPr lang="ru-RU" sz="3000" b="1" dirty="0">
                <a:solidFill>
                  <a:srgbClr val="FF0000"/>
                </a:solidFill>
              </a:rPr>
              <a:t> за </a:t>
            </a:r>
            <a:r>
              <a:rPr lang="ru-RU" sz="3000" b="1" dirty="0" err="1">
                <a:solidFill>
                  <a:srgbClr val="FF0000"/>
                </a:solidFill>
              </a:rPr>
              <a:t>допомогою</a:t>
            </a:r>
            <a:r>
              <a:rPr lang="ru-RU" sz="3000" b="1" dirty="0">
                <a:solidFill>
                  <a:srgbClr val="FF0000"/>
                </a:solidFill>
              </a:rPr>
              <a:t> тест-систем</a:t>
            </a:r>
            <a:endParaRPr lang="uk-UA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04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116348" y="1772816"/>
            <a:ext cx="3364992" cy="576064"/>
          </a:xfrm>
        </p:spPr>
        <p:txBody>
          <a:bodyPr/>
          <a:lstStyle/>
          <a:p>
            <a:r>
              <a:rPr lang="uk-UA" sz="3200" dirty="0" smtClean="0"/>
              <a:t>МПА</a:t>
            </a:r>
            <a:endParaRPr lang="uk-UA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xfrm>
            <a:off x="4885144" y="1844824"/>
            <a:ext cx="3362062" cy="504056"/>
          </a:xfrm>
        </p:spPr>
        <p:txBody>
          <a:bodyPr/>
          <a:lstStyle/>
          <a:p>
            <a:pPr algn="ctr"/>
            <a:r>
              <a:rPr lang="uk-UA" sz="3200" dirty="0" smtClean="0"/>
              <a:t>Кров'яний агар</a:t>
            </a:r>
            <a:endParaRPr lang="uk-UA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7" y="2444705"/>
            <a:ext cx="4068861" cy="441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235" y="2444704"/>
            <a:ext cx="4624765" cy="441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44704"/>
            <a:ext cx="2840314" cy="441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C:\Users\Ольга Олегівна\Downloads\6260370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"/>
            <a:ext cx="1115616" cy="111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Ольга Олегівна\Downloads\Chlamidia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460" y="399"/>
            <a:ext cx="2307598" cy="135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404665"/>
            <a:ext cx="7315200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Універсальні живильні середовища</a:t>
            </a:r>
            <a:endParaRPr lang="uk-UA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25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4248471" cy="388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669" y="1760851"/>
            <a:ext cx="364807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" y="21246"/>
            <a:ext cx="360997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48681"/>
            <a:ext cx="7315200" cy="1296143"/>
          </a:xfrm>
        </p:spPr>
        <p:txBody>
          <a:bodyPr>
            <a:noAutofit/>
          </a:bodyPr>
          <a:lstStyle/>
          <a:p>
            <a:pPr algn="ctr"/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Живильні середовища</a:t>
            </a:r>
            <a:endParaRPr lang="uk-UA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88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9"/>
            <a:ext cx="7315200" cy="1080119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Диференційно-діагностичні живильні середовища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1"/>
            <a:ext cx="2848794" cy="275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790" y="2208735"/>
            <a:ext cx="3152179" cy="297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334" y="4015252"/>
            <a:ext cx="2905456" cy="2842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2208735"/>
            <a:ext cx="228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FFFF00"/>
                </a:solidFill>
              </a:rPr>
              <a:t>Середовище </a:t>
            </a:r>
            <a:r>
              <a:rPr lang="uk-UA" b="1" dirty="0" err="1" smtClean="0">
                <a:solidFill>
                  <a:srgbClr val="FFFF00"/>
                </a:solidFill>
              </a:rPr>
              <a:t>Ендо</a:t>
            </a:r>
            <a:endParaRPr lang="uk-UA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8921" y="3511676"/>
            <a:ext cx="247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FFFF00"/>
                </a:solidFill>
              </a:rPr>
              <a:t>Середовище </a:t>
            </a:r>
            <a:r>
              <a:rPr lang="uk-UA" b="1" dirty="0" err="1" smtClean="0">
                <a:solidFill>
                  <a:srgbClr val="FFFF00"/>
                </a:solidFill>
              </a:rPr>
              <a:t>Левіна</a:t>
            </a:r>
            <a:endParaRPr lang="uk-UA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1284" y="1716959"/>
            <a:ext cx="3065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FFFF00"/>
                </a:solidFill>
              </a:rPr>
              <a:t>Середовище </a:t>
            </a:r>
            <a:r>
              <a:rPr lang="uk-UA" b="1" dirty="0" err="1" smtClean="0">
                <a:solidFill>
                  <a:srgbClr val="FFFF00"/>
                </a:solidFill>
              </a:rPr>
              <a:t>Плоскірєва</a:t>
            </a:r>
            <a:endParaRPr lang="uk-UA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6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208912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38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665</TotalTime>
  <Words>216</Words>
  <Application>Microsoft Office PowerPoint</Application>
  <PresentationFormat>Экран (4:3)</PresentationFormat>
  <Paragraphs>40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Times New Roman</vt:lpstr>
      <vt:lpstr>Wingdings</vt:lpstr>
      <vt:lpstr>Перспектива</vt:lpstr>
      <vt:lpstr>Золотоніський технікум ветеринарної медицини Білоцерківського НАУ </vt:lpstr>
      <vt:lpstr>Класифікація живильних середовищ</vt:lpstr>
      <vt:lpstr>Посіви на живильні середовища</vt:lpstr>
      <vt:lpstr>Презентация PowerPoint</vt:lpstr>
      <vt:lpstr>Біохімічна ідентифікація бактерій за допомогою тест-систем</vt:lpstr>
      <vt:lpstr>Універсальні живильні середовища</vt:lpstr>
      <vt:lpstr>Живильні середовища</vt:lpstr>
      <vt:lpstr>Диференційно-діагностичні живильні середовища</vt:lpstr>
      <vt:lpstr>Презентация PowerPoint</vt:lpstr>
      <vt:lpstr>Презентация PowerPoint</vt:lpstr>
      <vt:lpstr>Пігментація у різних видів актиноміцетів у пробірках та чашці Петрі</vt:lpstr>
      <vt:lpstr>Презентация PowerPoint</vt:lpstr>
      <vt:lpstr>Характеристика колоній</vt:lpstr>
      <vt:lpstr>Характеристика колоній</vt:lpstr>
      <vt:lpstr>Ріст мікроорганізмів на середовищі Олькеницького</vt:lpstr>
      <vt:lpstr>Визначення редукуючих властивостей бактерій</vt:lpstr>
      <vt:lpstr>Ідентифікація мікроорганізмів за допомогою бактеріофагів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Золотоніський технікум ветеринарної медицини Білоцерківського НАУ</dc:title>
  <dc:creator>Ольга Олегівна</dc:creator>
  <cp:lastModifiedBy>Валя</cp:lastModifiedBy>
  <cp:revision>21</cp:revision>
  <dcterms:created xsi:type="dcterms:W3CDTF">2014-06-08T14:46:18Z</dcterms:created>
  <dcterms:modified xsi:type="dcterms:W3CDTF">2017-12-21T02:41:45Z</dcterms:modified>
</cp:coreProperties>
</file>