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3" r:id="rId9"/>
    <p:sldId id="264" r:id="rId10"/>
    <p:sldId id="272" r:id="rId11"/>
    <p:sldId id="273" r:id="rId12"/>
    <p:sldId id="274" r:id="rId13"/>
    <p:sldId id="275" r:id="rId14"/>
    <p:sldId id="268" r:id="rId15"/>
    <p:sldId id="265" r:id="rId16"/>
    <p:sldId id="267" r:id="rId17"/>
    <p:sldId id="266" r:id="rId18"/>
    <p:sldId id="269" r:id="rId19"/>
    <p:sldId id="270" r:id="rId20"/>
    <p:sldId id="271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8280920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Золотоніський </a:t>
            </a:r>
            <a:r>
              <a:rPr lang="ru-RU" sz="3600" dirty="0" err="1"/>
              <a:t>технікум</a:t>
            </a:r>
            <a:r>
              <a:rPr lang="ru-RU" sz="3600" dirty="0"/>
              <a:t> </a:t>
            </a:r>
            <a:r>
              <a:rPr lang="ru-RU" sz="3600" dirty="0" err="1"/>
              <a:t>ветеринарної</a:t>
            </a:r>
            <a:r>
              <a:rPr lang="ru-RU" sz="3600" dirty="0"/>
              <a:t> </a:t>
            </a:r>
            <a:r>
              <a:rPr lang="ru-RU" sz="3600" dirty="0" err="1"/>
              <a:t>медицини</a:t>
            </a:r>
            <a:r>
              <a:rPr lang="ru-RU" sz="3600" dirty="0"/>
              <a:t> </a:t>
            </a:r>
            <a:r>
              <a:rPr lang="ru-RU" sz="3600" dirty="0" err="1" smtClean="0"/>
              <a:t>Білоцерківського</a:t>
            </a:r>
            <a:r>
              <a:rPr lang="ru-RU" sz="3600" dirty="0" smtClean="0"/>
              <a:t> НАУ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632848" cy="5184576"/>
          </a:xfrm>
        </p:spPr>
        <p:txBody>
          <a:bodyPr>
            <a:normAutofit/>
          </a:bodyPr>
          <a:lstStyle/>
          <a:p>
            <a:pPr algn="r"/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Лабораторна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живильних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посіву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вирощування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мікробів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Набути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живильних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посіву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вирощування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мікробів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4570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3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669"/>
            <a:ext cx="7632848" cy="616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2611" y="6195791"/>
            <a:ext cx="381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Різні види колоній</a:t>
            </a:r>
            <a:endParaRPr lang="uk-UA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35280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Пігментація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актиноміцетів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пробірках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чашці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Петрі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64028"/>
            <a:ext cx="5412904" cy="579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0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157"/>
            <a:ext cx="9144000" cy="59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5036" y="188640"/>
            <a:ext cx="5732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Культивування мікоплазм</a:t>
            </a:r>
            <a:endParaRPr lang="uk-UA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91264" cy="864095"/>
          </a:xfrm>
        </p:spPr>
        <p:txBody>
          <a:bodyPr/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Характеристика колоній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224"/>
            <a:ext cx="9144000" cy="552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0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792087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Характеристика колоній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1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2809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на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 smtClean="0"/>
              <a:t>Олькеницького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4" y="1318847"/>
            <a:ext cx="8163216" cy="553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2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964488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Визначення </a:t>
            </a:r>
            <a:r>
              <a:rPr lang="uk-UA" dirty="0" err="1"/>
              <a:t>редукуючих</a:t>
            </a:r>
            <a:r>
              <a:rPr lang="uk-UA" dirty="0"/>
              <a:t> властивостей </a:t>
            </a:r>
            <a:r>
              <a:rPr lang="uk-UA" dirty="0" smtClean="0"/>
              <a:t>бактерій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1700808"/>
            <a:ext cx="1424958" cy="512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2" y="1700808"/>
            <a:ext cx="1423762" cy="512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54" y="1700808"/>
            <a:ext cx="141208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42" y="1700809"/>
            <a:ext cx="1417714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56" y="1700809"/>
            <a:ext cx="150418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11" y="1700810"/>
            <a:ext cx="1323941" cy="512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90607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Ідентифікація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бактеріофагів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1695"/>
            <a:ext cx="6408712" cy="46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405" y="5996487"/>
            <a:ext cx="8373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Літична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бактеріофагу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(справа –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результат)</a:t>
            </a:r>
            <a:endParaRPr lang="uk-UA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1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1008111"/>
          </a:xfrm>
        </p:spPr>
        <p:txBody>
          <a:bodyPr/>
          <a:lstStyle/>
          <a:p>
            <a:pPr algn="ctr"/>
            <a:r>
              <a:rPr lang="uk-UA" dirty="0" smtClean="0"/>
              <a:t>Завдання 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/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 Виготовити живильні середовища для вирощування мікробів: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м'ясо-пептонний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бульон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МПБ) і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м'ясо-пептонний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агар (МПА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2. Висіяти мікроби з патологічного матеріалу на живильні середовища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3.Ріст мікробів на живильних середовищах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9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6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0527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0769"/>
            <a:ext cx="7315200" cy="49685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оформити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лабораторний зошит, вивчити матеріал по темі.</a:t>
            </a:r>
          </a:p>
          <a:p>
            <a:pPr marL="45720" indent="0"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Підручники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: М.І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Горбань.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Практикум по епізоотології з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мікробіологією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 П. </a:t>
            </a: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Постой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Епізоотологія з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мікробіологією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13175"/>
            <a:ext cx="3273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4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792087"/>
          </a:xfrm>
        </p:spPr>
        <p:txBody>
          <a:bodyPr/>
          <a:lstStyle/>
          <a:p>
            <a:r>
              <a:rPr lang="uk-UA" dirty="0"/>
              <a:t>Обладнання та матеріали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Бактеріологічні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чашки, пробірки, водяна баня, спиртівки, бактеріологічні петлі, пастерівські піпетки, пінцети, олівці для писання по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склу,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стерильні поживні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середовища (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МПА, МПБ), органи трупа, харчові продукти.</a:t>
            </a:r>
          </a:p>
        </p:txBody>
      </p:sp>
    </p:spTree>
    <p:extLst>
      <p:ext uri="{BB962C8B-B14F-4D97-AF65-F5344CB8AC3E}">
        <p14:creationId xmlns:p14="http://schemas.microsoft.com/office/powerpoint/2010/main" val="1805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008111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Методичні вказівки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315200" cy="4979687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Спочатку студенти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пригадують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правила особистої профілактики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 час роботи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 заразним матеріалом. Перевіряють, чи всі студенти 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халатах,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пояснюють методику виготовлення живильних середовищ, використання їх, стерилізацію, методику посіву мікробів та вирощування їх. Потім студенти самостійно проводять посіви на готові стерильні живильні середовища і вміщують їх у термостат для вирощування. Самостійно готують МПА.</a:t>
            </a:r>
          </a:p>
        </p:txBody>
      </p:sp>
    </p:spTree>
    <p:extLst>
      <p:ext uri="{BB962C8B-B14F-4D97-AF65-F5344CB8AC3E}">
        <p14:creationId xmlns:p14="http://schemas.microsoft.com/office/powerpoint/2010/main" val="37007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050088" cy="648071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Класифікація живильних середовищ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7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Універсальні: ПВ, МПБ, МПА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Спеціальні: цукровий МПА, МПБ, сироватковий МПА, кров’яний МПА,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асцититичний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МПА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Елективні: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Леффлера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1% лужна ПВ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Селективні: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середовище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Мюллера,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фуразолідоно-твіновий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агар,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Сабуро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Диференціально-діагностичні:</a:t>
            </a:r>
          </a:p>
          <a:p>
            <a:pPr marL="4572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а) для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цукролітичних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властивостей (середовища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Гіса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Ендо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Левіна,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Плоскірева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б)  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для визначення протеолітичних властивостей (згорнута сироватка, МПЖ, кусочки м’язів, білка курячого яйця)</a:t>
            </a:r>
          </a:p>
          <a:p>
            <a:pPr marL="4572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в)  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для визначення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пептолітичних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властивостей (МПБ, ПВ)</a:t>
            </a:r>
          </a:p>
          <a:p>
            <a:pPr marL="4572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г)  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для визначення гемолітичних властивостей (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кров’яний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МПА)</a:t>
            </a:r>
          </a:p>
          <a:p>
            <a:pPr marL="4572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для визначення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редукуючих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властивостей (середовища з різними барвниками)</a:t>
            </a:r>
          </a:p>
        </p:txBody>
      </p:sp>
    </p:spTree>
    <p:extLst>
      <p:ext uri="{BB962C8B-B14F-4D97-AF65-F5344CB8AC3E}">
        <p14:creationId xmlns:p14="http://schemas.microsoft.com/office/powerpoint/2010/main" val="6217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Посів на чашки Петрі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Посів уколом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Посіви на живильні середовища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6" y="3501008"/>
            <a:ext cx="478487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592287" cy="291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Ольга Олегівна\Downloads\ureaplas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1"/>
            <a:ext cx="1979712" cy="14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 Олегівна\Downloads\626037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45287"/>
            <a:ext cx="1661170" cy="16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 Олегівна\Downloads\13456949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19672" r="15913" b="21315"/>
          <a:stretch/>
        </p:blipFill>
        <p:spPr bwMode="auto">
          <a:xfrm>
            <a:off x="3275856" y="20037"/>
            <a:ext cx="1871331" cy="16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85800"/>
            <a:ext cx="37242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1" y="685800"/>
            <a:ext cx="37242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7920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Біохімічна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ідентифікація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бактерій</a:t>
            </a:r>
            <a:r>
              <a:rPr lang="ru-RU" sz="3200" b="1" dirty="0">
                <a:solidFill>
                  <a:srgbClr val="FF0000"/>
                </a:solidFill>
              </a:rPr>
              <a:t> за </a:t>
            </a:r>
            <a:r>
              <a:rPr lang="ru-RU" sz="3200" b="1" dirty="0" err="1">
                <a:solidFill>
                  <a:srgbClr val="FF0000"/>
                </a:solidFill>
              </a:rPr>
              <a:t>допомогою</a:t>
            </a:r>
            <a:r>
              <a:rPr lang="ru-RU" sz="3200" b="1" dirty="0">
                <a:solidFill>
                  <a:srgbClr val="FF0000"/>
                </a:solidFill>
              </a:rPr>
              <a:t> тест-систем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6348" y="1772816"/>
            <a:ext cx="3364992" cy="576064"/>
          </a:xfrm>
        </p:spPr>
        <p:txBody>
          <a:bodyPr/>
          <a:lstStyle/>
          <a:p>
            <a:r>
              <a:rPr lang="uk-UA" sz="3200" dirty="0" smtClean="0"/>
              <a:t>МПА</a:t>
            </a:r>
            <a:endParaRPr lang="uk-UA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885144" y="1844824"/>
            <a:ext cx="3362062" cy="504056"/>
          </a:xfrm>
        </p:spPr>
        <p:txBody>
          <a:bodyPr/>
          <a:lstStyle/>
          <a:p>
            <a:pPr algn="ctr"/>
            <a:r>
              <a:rPr lang="uk-UA" sz="3200" dirty="0" smtClean="0"/>
              <a:t>Кров'яний агар</a:t>
            </a:r>
            <a:endParaRPr lang="uk-UA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" y="2444705"/>
            <a:ext cx="4068861" cy="44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35" y="2444704"/>
            <a:ext cx="4624765" cy="44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44704"/>
            <a:ext cx="2840314" cy="44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Ольга Олегівна\Downloads\626037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"/>
            <a:ext cx="1115616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Ольга Олегівна\Downloads\Chlamidia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60" y="399"/>
            <a:ext cx="2307598" cy="13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Універсальні живильні середовища</a:t>
            </a:r>
            <a:endParaRPr lang="uk-UA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Диференційно-діагностичні живильні середовища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1"/>
            <a:ext cx="2848794" cy="275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90" y="2208735"/>
            <a:ext cx="3152179" cy="297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34" y="4015252"/>
            <a:ext cx="2905456" cy="284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208735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Середовище </a:t>
            </a:r>
            <a:r>
              <a:rPr lang="uk-UA" b="1" dirty="0" err="1" smtClean="0">
                <a:solidFill>
                  <a:srgbClr val="FFFF00"/>
                </a:solidFill>
              </a:rPr>
              <a:t>Ендо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8921" y="3511676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Середовище </a:t>
            </a:r>
            <a:r>
              <a:rPr lang="uk-UA" b="1" dirty="0" err="1" smtClean="0">
                <a:solidFill>
                  <a:srgbClr val="FFFF00"/>
                </a:solidFill>
              </a:rPr>
              <a:t>Левіна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1284" y="1716959"/>
            <a:ext cx="308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Середовище </a:t>
            </a:r>
            <a:r>
              <a:rPr lang="uk-UA" b="1" dirty="0" err="1" smtClean="0">
                <a:solidFill>
                  <a:srgbClr val="FFFF00"/>
                </a:solidFill>
              </a:rPr>
              <a:t>Плоскирева</a:t>
            </a:r>
            <a:endParaRPr lang="uk-U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650</TotalTime>
  <Words>394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Перспектива</vt:lpstr>
      <vt:lpstr>Золотоніський технікум ветеринарної медицини Білоцерківського НАУ </vt:lpstr>
      <vt:lpstr>Завдання </vt:lpstr>
      <vt:lpstr>Обладнання та матеріали</vt:lpstr>
      <vt:lpstr>Методичні вказівки</vt:lpstr>
      <vt:lpstr>Класифікація живильних середовищ</vt:lpstr>
      <vt:lpstr>Посіви на живильні середовища</vt:lpstr>
      <vt:lpstr>Біохімічна ідентифікація бактерій за допомогою тест-систем</vt:lpstr>
      <vt:lpstr>Універсальні живильні середовища</vt:lpstr>
      <vt:lpstr>Диференційно-діагностичні живильні середовища</vt:lpstr>
      <vt:lpstr>Презентация PowerPoint</vt:lpstr>
      <vt:lpstr>Презентация PowerPoint</vt:lpstr>
      <vt:lpstr>Пігментація у різних видів актиноміцетів у пробірках та чашці Петрі</vt:lpstr>
      <vt:lpstr>Презентация PowerPoint</vt:lpstr>
      <vt:lpstr>Характеристика колоній</vt:lpstr>
      <vt:lpstr>Характеристика колоній</vt:lpstr>
      <vt:lpstr>Ріст мікроорганізмів на середовищі Олькеницького</vt:lpstr>
      <vt:lpstr>Визначення редукуючих властивостей бактерій</vt:lpstr>
      <vt:lpstr>Ідентифікація мікроорганізмів за допомогою бактеріофагів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Золотоніський технікум ветеринарної медицини Білоцерківського НАУ  </dc:title>
  <dc:creator>Ольга Олегівна</dc:creator>
  <cp:lastModifiedBy>Юля</cp:lastModifiedBy>
  <cp:revision>21</cp:revision>
  <dcterms:created xsi:type="dcterms:W3CDTF">2014-06-08T14:46:18Z</dcterms:created>
  <dcterms:modified xsi:type="dcterms:W3CDTF">2016-04-12T11:23:46Z</dcterms:modified>
</cp:coreProperties>
</file>