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404665"/>
            <a:ext cx="6777318" cy="1080120"/>
          </a:xfrm>
        </p:spPr>
        <p:txBody>
          <a:bodyPr/>
          <a:lstStyle/>
          <a:p>
            <a:r>
              <a:rPr lang="uk-UA" sz="3600" dirty="0" smtClean="0"/>
              <a:t>Золотоніський технікум ветеринарної медицини БНАУ</a:t>
            </a:r>
            <a:endParaRPr lang="uk-UA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1440160"/>
          </a:xfrm>
        </p:spPr>
        <p:txBody>
          <a:bodyPr/>
          <a:lstStyle/>
          <a:p>
            <a:r>
              <a:rPr lang="uk-UA" dirty="0" smtClean="0"/>
              <a:t>Тема. </a:t>
            </a:r>
            <a:r>
              <a:rPr lang="uk-UA" dirty="0" smtClean="0"/>
              <a:t>Біопрепарати</a:t>
            </a:r>
          </a:p>
          <a:p>
            <a:r>
              <a:rPr lang="uk-UA" dirty="0" smtClean="0"/>
              <a:t>Мета. Ознайомити </a:t>
            </a:r>
            <a:r>
              <a:rPr lang="uk-UA" dirty="0" smtClean="0"/>
              <a:t>студентів з різними групами біопрепаратів</a:t>
            </a:r>
            <a:endParaRPr lang="uk-UA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23469"/>
            <a:ext cx="3960440" cy="302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29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err="1" smtClean="0"/>
              <a:t>Комбінована</a:t>
            </a:r>
            <a:r>
              <a:rPr lang="ru-RU" sz="4400" dirty="0" smtClean="0"/>
              <a:t> </a:t>
            </a:r>
            <a:r>
              <a:rPr lang="ru-RU" sz="4400" dirty="0" err="1"/>
              <a:t>вакцини</a:t>
            </a:r>
            <a:r>
              <a:rPr lang="ru-RU" sz="4400" dirty="0"/>
              <a:t> </a:t>
            </a:r>
            <a:r>
              <a:rPr lang="ru-RU" sz="4400" dirty="0" err="1"/>
              <a:t>проти</a:t>
            </a:r>
            <a:r>
              <a:rPr lang="ru-RU" sz="4400" dirty="0"/>
              <a:t> </a:t>
            </a:r>
            <a:r>
              <a:rPr lang="ru-RU" sz="4400" dirty="0" err="1"/>
              <a:t>вірусної</a:t>
            </a:r>
            <a:r>
              <a:rPr lang="ru-RU" sz="4400" dirty="0"/>
              <a:t> </a:t>
            </a:r>
            <a:r>
              <a:rPr lang="ru-RU" sz="4400" dirty="0" err="1" smtClean="0"/>
              <a:t>діареї</a:t>
            </a:r>
            <a:r>
              <a:rPr lang="ru-RU" sz="4400" dirty="0" smtClean="0"/>
              <a:t> та </a:t>
            </a:r>
            <a:r>
              <a:rPr lang="ru-RU" sz="4400" dirty="0"/>
              <a:t>парагрипу-3</a:t>
            </a:r>
            <a:endParaRPr lang="uk-UA" sz="4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2272804"/>
            <a:ext cx="7848872" cy="425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36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56263" cy="1054250"/>
          </a:xfrm>
        </p:spPr>
        <p:txBody>
          <a:bodyPr/>
          <a:lstStyle/>
          <a:p>
            <a:r>
              <a:rPr lang="ru-RU" sz="4400" dirty="0" smtClean="0"/>
              <a:t>Суха </a:t>
            </a:r>
            <a:r>
              <a:rPr lang="ru-RU" sz="4400" dirty="0"/>
              <a:t>жива вакцина </a:t>
            </a:r>
            <a:r>
              <a:rPr lang="ru-RU" sz="4400" dirty="0" err="1"/>
              <a:t>проти</a:t>
            </a:r>
            <a:r>
              <a:rPr lang="ru-RU" sz="4400" dirty="0"/>
              <a:t> </a:t>
            </a:r>
            <a:r>
              <a:rPr lang="ru-RU" sz="4400" dirty="0" err="1"/>
              <a:t>хвороби</a:t>
            </a:r>
            <a:r>
              <a:rPr lang="ru-RU" sz="4400" dirty="0"/>
              <a:t> </a:t>
            </a:r>
            <a:r>
              <a:rPr lang="ru-RU" sz="4400" dirty="0" err="1"/>
              <a:t>Гамборо</a:t>
            </a:r>
            <a:endParaRPr lang="uk-UA" sz="4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2204865"/>
            <a:ext cx="799288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75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вакцина </a:t>
            </a:r>
            <a:r>
              <a:rPr lang="uk-UA" dirty="0" smtClean="0"/>
              <a:t>проти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err="1" smtClean="0"/>
              <a:t>Інактивована</a:t>
            </a:r>
            <a:r>
              <a:rPr lang="ru-RU" sz="4000" dirty="0" smtClean="0"/>
              <a:t> </a:t>
            </a:r>
            <a:r>
              <a:rPr lang="ru-RU" sz="4000" dirty="0"/>
              <a:t>вакцина </a:t>
            </a:r>
            <a:r>
              <a:rPr lang="ru-RU" sz="4000" dirty="0" err="1"/>
              <a:t>проти</a:t>
            </a:r>
            <a:r>
              <a:rPr lang="ru-RU" sz="4000" dirty="0"/>
              <a:t> </a:t>
            </a:r>
            <a:r>
              <a:rPr lang="ru-RU" sz="4000" dirty="0" err="1"/>
              <a:t>емфізематозного</a:t>
            </a:r>
            <a:r>
              <a:rPr lang="ru-RU" sz="4000" dirty="0"/>
              <a:t> </a:t>
            </a:r>
            <a:r>
              <a:rPr lang="ru-RU" sz="4000" dirty="0" smtClean="0"/>
              <a:t>карбункулу</a:t>
            </a:r>
            <a:endParaRPr lang="uk-UA" sz="4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2241262"/>
            <a:ext cx="3312368" cy="372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241262"/>
            <a:ext cx="4171950" cy="406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9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err="1"/>
              <a:t>І</a:t>
            </a:r>
            <a:r>
              <a:rPr lang="ru-RU" sz="4400" dirty="0" err="1" smtClean="0"/>
              <a:t>нактивована</a:t>
            </a:r>
            <a:r>
              <a:rPr lang="ru-RU" sz="4400" dirty="0" smtClean="0"/>
              <a:t> </a:t>
            </a:r>
            <a:r>
              <a:rPr lang="ru-RU" sz="4400" dirty="0"/>
              <a:t>вакцина </a:t>
            </a:r>
            <a:r>
              <a:rPr lang="ru-RU" sz="4400" dirty="0" err="1"/>
              <a:t>проти</a:t>
            </a:r>
            <a:r>
              <a:rPr lang="ru-RU" sz="4400" dirty="0"/>
              <a:t> </a:t>
            </a:r>
            <a:r>
              <a:rPr lang="ru-RU" sz="4400" dirty="0" err="1"/>
              <a:t>грипу</a:t>
            </a:r>
            <a:r>
              <a:rPr lang="ru-RU" sz="4400" dirty="0"/>
              <a:t> свиней</a:t>
            </a:r>
            <a:endParaRPr lang="uk-UA" sz="4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2276872"/>
            <a:ext cx="7992888" cy="395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66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dirty="0" smtClean="0"/>
              <a:t>Діагностичні біопрепарати</a:t>
            </a:r>
            <a:endParaRPr lang="uk-UA" sz="4400" dirty="0"/>
          </a:p>
        </p:txBody>
      </p:sp>
      <p:pic>
        <p:nvPicPr>
          <p:cNvPr id="14338" name="Picture 2" descr="C:\Users\Ольга Олегівна\Downloads\6d5ae14fa9adee0dfe114fd034ef1e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428625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Ольга Олегівна\Downloads\drg-eli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803" y="2204864"/>
            <a:ext cx="3634629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73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Ольга Олегівна\Downloads\6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29000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Ольга Олегівна\Downloads\0_mid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356" y="2132856"/>
            <a:ext cx="3363201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Лікувально-профілактичні біопрепарати </a:t>
            </a:r>
            <a:endParaRPr lang="uk-UA" sz="3600" dirty="0"/>
          </a:p>
        </p:txBody>
      </p:sp>
      <p:pic>
        <p:nvPicPr>
          <p:cNvPr id="1027" name="Picture 3" descr="C:\Users\Ольга Олегівна\Downloads\0-immunoglobudin-cheloveka-normalnyi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20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>
                <a:solidFill>
                  <a:srgbClr val="895D1D"/>
                </a:solidFill>
              </a:rPr>
              <a:t>Лікувально-профілактичні біопрепарати </a:t>
            </a:r>
            <a:endParaRPr lang="uk-UA" dirty="0"/>
          </a:p>
        </p:txBody>
      </p:sp>
      <p:pic>
        <p:nvPicPr>
          <p:cNvPr id="3076" name="Picture 4" descr="C:\Users\Ольга Олегівна\Downloads\28202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423" y="2276873"/>
            <a:ext cx="3600400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льга Олегівна\Downloads\234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54" y="4312150"/>
            <a:ext cx="5050382" cy="243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Ольга Олегівна\Downloads\7438786000e7b0dad6c8009b7086502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 t="24962" r="3484" b="4953"/>
          <a:stretch/>
        </p:blipFill>
        <p:spPr bwMode="auto">
          <a:xfrm>
            <a:off x="745755" y="2276872"/>
            <a:ext cx="4258294" cy="203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60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>
                <a:solidFill>
                  <a:srgbClr val="895D1D"/>
                </a:solidFill>
              </a:rPr>
              <a:t>Лікувально-профілактичні біопрепарати </a:t>
            </a:r>
            <a:endParaRPr lang="uk-UA" dirty="0"/>
          </a:p>
        </p:txBody>
      </p:sp>
      <p:pic>
        <p:nvPicPr>
          <p:cNvPr id="5122" name="Picture 2" descr="C:\Users\Ольга Олегівна\Downloads\fs_000006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7647806" cy="456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Ольга Олегівна\Downloads\p_1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59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62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56263" cy="1054250"/>
          </a:xfrm>
        </p:spPr>
        <p:txBody>
          <a:bodyPr/>
          <a:lstStyle/>
          <a:p>
            <a:r>
              <a:rPr lang="uk-UA" sz="4400" dirty="0" smtClean="0"/>
              <a:t>Профілактичні біопрепарати</a:t>
            </a:r>
            <a:endParaRPr lang="uk-UA" sz="4400" dirty="0"/>
          </a:p>
        </p:txBody>
      </p:sp>
      <p:pic>
        <p:nvPicPr>
          <p:cNvPr id="4098" name="Picture 2" descr="C:\Users\Ольга Олегівна\Downloads\1940009_w640_h640_fs000006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5" y="4039616"/>
            <a:ext cx="4345068" cy="267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Ольга Олегівна\Downloads\fs_000003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816" y="2852936"/>
            <a:ext cx="4762500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Ольга Олегівна\Downloads\fs_000021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2393234" cy="239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Ольга Олегівна\Downloads\p_26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54" y="1925940"/>
            <a:ext cx="3581383" cy="214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Ольга Олегівна\Downloads\pol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37" y="1348999"/>
            <a:ext cx="2896179" cy="209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2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Жива </a:t>
            </a:r>
            <a:r>
              <a:rPr lang="ru-RU" sz="3600" dirty="0"/>
              <a:t>вакцина </a:t>
            </a:r>
            <a:r>
              <a:rPr lang="ru-RU" sz="3600" dirty="0" err="1"/>
              <a:t>проти</a:t>
            </a:r>
            <a:r>
              <a:rPr lang="ru-RU" sz="3600" dirty="0"/>
              <a:t> репродуктивно-</a:t>
            </a:r>
            <a:r>
              <a:rPr lang="ru-RU" sz="3600" dirty="0" err="1"/>
              <a:t>респіраторного</a:t>
            </a:r>
            <a:r>
              <a:rPr lang="ru-RU" sz="3600" dirty="0"/>
              <a:t> </a:t>
            </a:r>
            <a:r>
              <a:rPr lang="ru-RU" sz="3600" dirty="0" smtClean="0"/>
              <a:t>синдрому </a:t>
            </a:r>
            <a:r>
              <a:rPr lang="ru-RU" sz="3600" dirty="0"/>
              <a:t>свиней</a:t>
            </a:r>
            <a:endParaRPr lang="uk-UA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988840"/>
            <a:ext cx="784887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35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Жива </a:t>
            </a:r>
            <a:r>
              <a:rPr lang="ru-RU" sz="4000" dirty="0"/>
              <a:t>вакцина </a:t>
            </a:r>
            <a:r>
              <a:rPr lang="ru-RU" sz="4000" dirty="0" err="1"/>
              <a:t>проти</a:t>
            </a:r>
            <a:r>
              <a:rPr lang="ru-RU" sz="4000" dirty="0"/>
              <a:t> </a:t>
            </a:r>
            <a:r>
              <a:rPr lang="ru-RU" sz="4000" dirty="0" err="1"/>
              <a:t>хвороби</a:t>
            </a:r>
            <a:r>
              <a:rPr lang="ru-RU" sz="4000" dirty="0"/>
              <a:t> </a:t>
            </a:r>
            <a:r>
              <a:rPr lang="ru-RU" sz="4000" dirty="0" err="1"/>
              <a:t>Ауєскі</a:t>
            </a:r>
            <a:endParaRPr lang="uk-UA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844824"/>
            <a:ext cx="813690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58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Жива </a:t>
            </a:r>
            <a:r>
              <a:rPr lang="ru-RU" sz="4000" dirty="0"/>
              <a:t>суха вакцина </a:t>
            </a:r>
            <a:r>
              <a:rPr lang="ru-RU" sz="4000" dirty="0" err="1"/>
              <a:t>проти</a:t>
            </a:r>
            <a:r>
              <a:rPr lang="ru-RU" sz="4000" dirty="0"/>
              <a:t> </a:t>
            </a:r>
            <a:r>
              <a:rPr lang="ru-RU" sz="4000" dirty="0" err="1"/>
              <a:t>інфекційного</a:t>
            </a:r>
            <a:r>
              <a:rPr lang="ru-RU" sz="4000" dirty="0"/>
              <a:t> </a:t>
            </a:r>
            <a:r>
              <a:rPr lang="ru-RU" sz="4000" dirty="0" err="1"/>
              <a:t>бронхіту</a:t>
            </a:r>
            <a:r>
              <a:rPr lang="ru-RU" sz="4000" dirty="0"/>
              <a:t> курей</a:t>
            </a:r>
            <a:endParaRPr lang="uk-UA" sz="4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2132856"/>
            <a:ext cx="7704856" cy="415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4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 err="1" smtClean="0"/>
              <a:t>Інактивована</a:t>
            </a:r>
            <a:r>
              <a:rPr lang="uk-UA" sz="4000" dirty="0" smtClean="0"/>
              <a:t> </a:t>
            </a:r>
            <a:r>
              <a:rPr lang="uk-UA" sz="4000" dirty="0"/>
              <a:t>вакцина проти </a:t>
            </a:r>
            <a:r>
              <a:rPr lang="uk-UA" sz="4000" dirty="0" smtClean="0"/>
              <a:t>колібактеріозу</a:t>
            </a:r>
            <a:endParaRPr lang="uk-UA" sz="4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2276872"/>
            <a:ext cx="7776863" cy="426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03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190</TotalTime>
  <Words>73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Book Antiqua</vt:lpstr>
      <vt:lpstr>Times New Roman</vt:lpstr>
      <vt:lpstr>Wingdings</vt:lpstr>
      <vt:lpstr>Твердый переплет</vt:lpstr>
      <vt:lpstr>Золотоніський технікум ветеринарної медицини БНАУ</vt:lpstr>
      <vt:lpstr>Лікувально-профілактичні біопрепарати </vt:lpstr>
      <vt:lpstr>Лікувально-профілактичні біопрепарати </vt:lpstr>
      <vt:lpstr>Лікувально-профілактичні біопрепарати </vt:lpstr>
      <vt:lpstr>Профілактичні біопрепарати</vt:lpstr>
      <vt:lpstr>Жива вакцина проти репродуктивно-респіраторного синдрому свиней</vt:lpstr>
      <vt:lpstr>Жива вакцина проти хвороби Ауєскі</vt:lpstr>
      <vt:lpstr>Жива суха вакцина проти інфекційного бронхіту курей</vt:lpstr>
      <vt:lpstr>Інактивована вакцина проти колібактеріозу</vt:lpstr>
      <vt:lpstr>Комбінована вакцини проти вірусної діареї та парагрипу-3</vt:lpstr>
      <vt:lpstr>Суха жива вакцина проти хвороби Гамборо</vt:lpstr>
      <vt:lpstr>Інактивована вакцина проти емфізематозного карбункулу</vt:lpstr>
      <vt:lpstr>Інактивована вакцина проти грипу свиней</vt:lpstr>
      <vt:lpstr>Діагностичні біопрепарати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Золотоніський технікум ветеринарної медицини БНАУ</dc:title>
  <dc:creator>Ольга Олегівна</dc:creator>
  <cp:lastModifiedBy>Юля</cp:lastModifiedBy>
  <cp:revision>12</cp:revision>
  <cp:lastPrinted>2016-04-07T09:28:19Z</cp:lastPrinted>
  <dcterms:created xsi:type="dcterms:W3CDTF">2014-07-01T11:33:33Z</dcterms:created>
  <dcterms:modified xsi:type="dcterms:W3CDTF">2016-04-18T06:33:04Z</dcterms:modified>
</cp:coreProperties>
</file>