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3" r:id="rId4"/>
    <p:sldId id="265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0CF343-E52D-4967-834D-43AE317E3F53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2ADE08-5727-41CE-8E5E-6B9A2737B0F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0%D0%B5%D1%81%D1%83%D1%80%D1%81%D0%B8" TargetMode="External"/><Relationship Id="rId2" Type="http://schemas.openxmlformats.org/officeDocument/2006/relationships/hyperlink" Target="http://ua-referat.com/%D0%A1%D1%82%D0%B0%D0%BD%D1%8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57161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Економіка  виробництва  молока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9361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Економічна ефективність виробництва молока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47500" lnSpcReduction="20000"/>
          </a:bodyPr>
          <a:lstStyle/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r>
              <a:rPr lang="ru-RU" sz="5600" dirty="0" err="1" smtClean="0"/>
              <a:t>Визначення</a:t>
            </a:r>
            <a:r>
              <a:rPr lang="ru-RU" sz="5600" dirty="0" smtClean="0"/>
              <a:t> </a:t>
            </a:r>
            <a:r>
              <a:rPr lang="ru-RU" sz="5600" dirty="0" err="1" smtClean="0"/>
              <a:t>економічної</a:t>
            </a:r>
            <a:r>
              <a:rPr lang="ru-RU" sz="5600" dirty="0" smtClean="0"/>
              <a:t> </a:t>
            </a:r>
            <a:r>
              <a:rPr lang="ru-RU" sz="5600" dirty="0" err="1" smtClean="0"/>
              <a:t>ефективності</a:t>
            </a:r>
            <a:r>
              <a:rPr lang="ru-RU" sz="5600" dirty="0" smtClean="0"/>
              <a:t> молочного </a:t>
            </a:r>
            <a:r>
              <a:rPr lang="ru-RU" sz="5600" dirty="0" err="1" smtClean="0"/>
              <a:t>скотарства</a:t>
            </a:r>
            <a:r>
              <a:rPr lang="ru-RU" sz="5600" dirty="0" smtClean="0"/>
              <a:t> </a:t>
            </a:r>
            <a:r>
              <a:rPr lang="ru-RU" sz="5600" dirty="0" err="1" smtClean="0"/>
              <a:t>неможливо</a:t>
            </a:r>
            <a:r>
              <a:rPr lang="ru-RU" sz="5600" dirty="0" smtClean="0"/>
              <a:t> без </a:t>
            </a:r>
            <a:r>
              <a:rPr lang="ru-RU" sz="5600" dirty="0" err="1" smtClean="0"/>
              <a:t>об'єктивної</a:t>
            </a:r>
            <a:r>
              <a:rPr lang="ru-RU" sz="5600" dirty="0" smtClean="0"/>
              <a:t> </a:t>
            </a:r>
            <a:r>
              <a:rPr lang="ru-RU" sz="5600" dirty="0" err="1" smtClean="0"/>
              <a:t>економічної</a:t>
            </a:r>
            <a:r>
              <a:rPr lang="ru-RU" sz="5600" dirty="0" smtClean="0"/>
              <a:t> </a:t>
            </a:r>
            <a:r>
              <a:rPr lang="ru-RU" sz="5600" dirty="0" err="1" smtClean="0"/>
              <a:t>оцінки</a:t>
            </a:r>
            <a:r>
              <a:rPr lang="ru-RU" sz="5600" dirty="0" smtClean="0"/>
              <a:t> </a:t>
            </a:r>
            <a:r>
              <a:rPr lang="ru-RU" sz="5600" dirty="0" err="1" smtClean="0"/>
              <a:t>його</a:t>
            </a:r>
            <a:r>
              <a:rPr lang="ru-RU" sz="5600" dirty="0" smtClean="0"/>
              <a:t> </a:t>
            </a:r>
            <a:r>
              <a:rPr lang="ru-RU" sz="5600" dirty="0" err="1" smtClean="0"/>
              <a:t>сучасного</a:t>
            </a:r>
            <a:r>
              <a:rPr lang="ru-RU" sz="5600" dirty="0" smtClean="0"/>
              <a:t> </a:t>
            </a:r>
            <a:r>
              <a:rPr lang="ru-RU" sz="5600" dirty="0" smtClean="0">
                <a:hlinkClick r:id="rId2" tooltip="Стану"/>
              </a:rPr>
              <a:t>стану</a:t>
            </a:r>
            <a:r>
              <a:rPr lang="ru-RU" sz="5600" dirty="0" smtClean="0"/>
              <a:t>, </a:t>
            </a:r>
            <a:r>
              <a:rPr lang="ru-RU" sz="5600" dirty="0" err="1" smtClean="0"/>
              <a:t>аналізу</a:t>
            </a:r>
            <a:r>
              <a:rPr lang="ru-RU" sz="5600" dirty="0" smtClean="0"/>
              <a:t> </a:t>
            </a:r>
            <a:r>
              <a:rPr lang="ru-RU" sz="5600" dirty="0" err="1" smtClean="0"/>
              <a:t>різних</a:t>
            </a:r>
            <a:r>
              <a:rPr lang="ru-RU" sz="5600" dirty="0" smtClean="0"/>
              <a:t> </a:t>
            </a:r>
            <a:r>
              <a:rPr lang="ru-RU" sz="5600" dirty="0" err="1" smtClean="0"/>
              <a:t>чинників</a:t>
            </a:r>
            <a:r>
              <a:rPr lang="ru-RU" sz="5600" dirty="0" smtClean="0"/>
              <a:t> та умов, </a:t>
            </a:r>
            <a:r>
              <a:rPr lang="ru-RU" sz="5600" dirty="0" err="1" smtClean="0"/>
              <a:t>що</a:t>
            </a:r>
            <a:r>
              <a:rPr lang="ru-RU" sz="5600" dirty="0" smtClean="0"/>
              <a:t> впливають на </a:t>
            </a:r>
            <a:r>
              <a:rPr lang="ru-RU" sz="5600" dirty="0" err="1" smtClean="0"/>
              <a:t>нього</a:t>
            </a:r>
            <a:r>
              <a:rPr lang="ru-RU" sz="5600" dirty="0" smtClean="0"/>
              <a:t>.</a:t>
            </a:r>
          </a:p>
          <a:p>
            <a:r>
              <a:rPr lang="ru-RU" sz="5600" dirty="0" err="1" smtClean="0"/>
              <a:t>Загальні</a:t>
            </a:r>
            <a:r>
              <a:rPr lang="ru-RU" sz="5600" dirty="0" smtClean="0"/>
              <a:t> </a:t>
            </a:r>
            <a:r>
              <a:rPr lang="ru-RU" sz="5600" dirty="0" err="1" smtClean="0">
                <a:hlinkClick r:id="rId3" tooltip="Ресурси"/>
              </a:rPr>
              <a:t>ресурси</a:t>
            </a:r>
            <a:r>
              <a:rPr lang="ru-RU" sz="5600" dirty="0" smtClean="0"/>
              <a:t> молока </a:t>
            </a:r>
            <a:r>
              <a:rPr lang="ru-RU" sz="5600" dirty="0" err="1" smtClean="0"/>
              <a:t>і</a:t>
            </a:r>
            <a:r>
              <a:rPr lang="ru-RU" sz="5600" dirty="0" smtClean="0"/>
              <a:t> </a:t>
            </a:r>
            <a:r>
              <a:rPr lang="ru-RU" sz="5600" dirty="0" err="1" smtClean="0"/>
              <a:t>молочних</a:t>
            </a:r>
            <a:r>
              <a:rPr lang="ru-RU" sz="5600" dirty="0" smtClean="0"/>
              <a:t> </a:t>
            </a:r>
            <a:r>
              <a:rPr lang="ru-RU" sz="5600" dirty="0" err="1" smtClean="0"/>
              <a:t>продуктів</a:t>
            </a:r>
            <a:r>
              <a:rPr lang="ru-RU" sz="5600" dirty="0" smtClean="0"/>
              <a:t> в </a:t>
            </a:r>
            <a:r>
              <a:rPr lang="ru-RU" sz="5600" dirty="0" err="1" smtClean="0"/>
              <a:t>країні</a:t>
            </a:r>
            <a:r>
              <a:rPr lang="ru-RU" sz="5600" dirty="0" smtClean="0"/>
              <a:t> </a:t>
            </a:r>
            <a:r>
              <a:rPr lang="ru-RU" sz="5600" dirty="0" err="1" smtClean="0"/>
              <a:t>скоротилися</a:t>
            </a:r>
            <a:r>
              <a:rPr lang="ru-RU" sz="5600" dirty="0" smtClean="0"/>
              <a:t>. </a:t>
            </a:r>
            <a:endParaRPr lang="uk-UA" sz="5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Пошук шляхів вдосконалення механізму нарощування економічної ефективності виробництва молока й продуктивності тварин адекватне пошуку шляхів вдосконалення системи адаптації економічного механізму функціонування сільськогосподарських підприємств до умов ринкового господарювання в Україні. </a:t>
            </a: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86800" cy="4525963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4" name="Рисунок 3" descr="1344178130_54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908720"/>
            <a:ext cx="3139888" cy="2071678"/>
          </a:xfrm>
          <a:prstGeom prst="rect">
            <a:avLst/>
          </a:prstGeom>
        </p:spPr>
      </p:pic>
      <p:pic>
        <p:nvPicPr>
          <p:cNvPr id="5" name="Рисунок 4" descr="milk_processo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573016"/>
            <a:ext cx="3143252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</TotalTime>
  <Words>49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Verdana</vt:lpstr>
      <vt:lpstr>Wingdings 2</vt:lpstr>
      <vt:lpstr>Аспект</vt:lpstr>
      <vt:lpstr>Економіка  виробництва  молока</vt:lpstr>
      <vt:lpstr>Економічна ефективність виробництва молока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Валюха</cp:lastModifiedBy>
  <cp:revision>17</cp:revision>
  <dcterms:created xsi:type="dcterms:W3CDTF">2016-11-10T16:19:02Z</dcterms:created>
  <dcterms:modified xsi:type="dcterms:W3CDTF">2019-10-30T08:36:54Z</dcterms:modified>
</cp:coreProperties>
</file>