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handoutMasterIdLst>
    <p:handoutMasterId r:id="rId17"/>
  </p:handoutMasterIdLst>
  <p:sldIdLst>
    <p:sldId id="257" r:id="rId2"/>
    <p:sldId id="258" r:id="rId3"/>
    <p:sldId id="259" r:id="rId4"/>
    <p:sldId id="260" r:id="rId5"/>
    <p:sldId id="275" r:id="rId6"/>
    <p:sldId id="264" r:id="rId7"/>
    <p:sldId id="265" r:id="rId8"/>
    <p:sldId id="266" r:id="rId9"/>
    <p:sldId id="276" r:id="rId10"/>
    <p:sldId id="268" r:id="rId11"/>
    <p:sldId id="278" r:id="rId12"/>
    <p:sldId id="272" r:id="rId13"/>
    <p:sldId id="273" r:id="rId14"/>
    <p:sldId id="274" r:id="rId15"/>
    <p:sldId id="27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CC"/>
    <a:srgbClr val="66FFFF"/>
    <a:srgbClr val="CCFF99"/>
    <a:srgbClr val="CCCCFF"/>
    <a:srgbClr val="CCFFFF"/>
    <a:srgbClr val="FFCC99"/>
    <a:srgbClr val="99FF99"/>
    <a:srgbClr val="0000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6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D04100-CBF1-487B-9712-6AC02F5A9B5C}" type="doc">
      <dgm:prSet loTypeId="urn:microsoft.com/office/officeart/2005/8/layout/vList6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4391A7D-6A25-4D66-8B55-794DD789D9D0}">
      <dgm:prSet phldrT="[Текст]" custT="1"/>
      <dgm:spPr/>
      <dgm:t>
        <a:bodyPr/>
        <a:lstStyle/>
        <a:p>
          <a:r>
            <a:rPr lang="uk-UA" sz="2400" dirty="0" smtClean="0"/>
            <a:t>За об</a:t>
          </a:r>
          <a:r>
            <a:rPr lang="uk-UA" sz="2400" dirty="0" smtClean="0">
              <a:latin typeface="Times New Roman"/>
              <a:cs typeface="Times New Roman"/>
            </a:rPr>
            <a:t>'</a:t>
          </a:r>
          <a:r>
            <a:rPr lang="uk-UA" sz="2400" dirty="0" smtClean="0"/>
            <a:t>єктами вкладених засобів</a:t>
          </a:r>
          <a:endParaRPr lang="ru-RU" sz="2400" dirty="0"/>
        </a:p>
      </dgm:t>
    </dgm:pt>
    <dgm:pt modelId="{1B36F639-1A0A-4571-B108-047B182061C3}" type="parTrans" cxnId="{87640B77-1C3B-47A3-BC1A-5A6C5D0247DF}">
      <dgm:prSet/>
      <dgm:spPr/>
      <dgm:t>
        <a:bodyPr/>
        <a:lstStyle/>
        <a:p>
          <a:endParaRPr lang="ru-RU"/>
        </a:p>
      </dgm:t>
    </dgm:pt>
    <dgm:pt modelId="{5313B19C-7729-47A7-9FDB-85D426B006A0}" type="sibTrans" cxnId="{87640B77-1C3B-47A3-BC1A-5A6C5D0247DF}">
      <dgm:prSet/>
      <dgm:spPr/>
      <dgm:t>
        <a:bodyPr/>
        <a:lstStyle/>
        <a:p>
          <a:endParaRPr lang="ru-RU"/>
        </a:p>
      </dgm:t>
    </dgm:pt>
    <dgm:pt modelId="{7F04DD30-6CAA-4D82-A913-61D11E5D6811}">
      <dgm:prSet phldrT="[Текст]" custT="1"/>
      <dgm:spPr>
        <a:solidFill>
          <a:srgbClr val="CCFFCC">
            <a:alpha val="89804"/>
          </a:srgb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uk-UA" sz="2400" dirty="0" smtClean="0"/>
            <a:t>реальні</a:t>
          </a:r>
          <a:endParaRPr lang="ru-RU" sz="2400" dirty="0"/>
        </a:p>
      </dgm:t>
    </dgm:pt>
    <dgm:pt modelId="{5300F429-25E6-4471-9799-5109C40E6668}" type="parTrans" cxnId="{7A479D84-0D06-4EC6-992E-61F10C61EA1D}">
      <dgm:prSet/>
      <dgm:spPr/>
      <dgm:t>
        <a:bodyPr/>
        <a:lstStyle/>
        <a:p>
          <a:endParaRPr lang="ru-RU"/>
        </a:p>
      </dgm:t>
    </dgm:pt>
    <dgm:pt modelId="{66F24319-E12A-468F-9457-D01B39EC4F54}" type="sibTrans" cxnId="{7A479D84-0D06-4EC6-992E-61F10C61EA1D}">
      <dgm:prSet/>
      <dgm:spPr/>
      <dgm:t>
        <a:bodyPr/>
        <a:lstStyle/>
        <a:p>
          <a:endParaRPr lang="ru-RU"/>
        </a:p>
      </dgm:t>
    </dgm:pt>
    <dgm:pt modelId="{BFB4123B-D168-4C0E-BDCA-B0BFA0A179A5}">
      <dgm:prSet phldrT="[Текст]" custT="1"/>
      <dgm:spPr>
        <a:solidFill>
          <a:srgbClr val="CCFFCC">
            <a:alpha val="89804"/>
          </a:srgb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uk-UA" sz="2400" dirty="0" smtClean="0"/>
            <a:t>фінансові</a:t>
          </a:r>
          <a:endParaRPr lang="ru-RU" sz="2400" dirty="0"/>
        </a:p>
      </dgm:t>
    </dgm:pt>
    <dgm:pt modelId="{30EFE099-D414-4521-A59A-7A638737B921}" type="parTrans" cxnId="{A0EA1174-6C68-4264-9BAF-D9D79E7BE17F}">
      <dgm:prSet/>
      <dgm:spPr/>
      <dgm:t>
        <a:bodyPr/>
        <a:lstStyle/>
        <a:p>
          <a:endParaRPr lang="ru-RU"/>
        </a:p>
      </dgm:t>
    </dgm:pt>
    <dgm:pt modelId="{EAD1359F-F26D-49E1-85D2-10112A26FCE1}" type="sibTrans" cxnId="{A0EA1174-6C68-4264-9BAF-D9D79E7BE17F}">
      <dgm:prSet/>
      <dgm:spPr/>
      <dgm:t>
        <a:bodyPr/>
        <a:lstStyle/>
        <a:p>
          <a:endParaRPr lang="ru-RU"/>
        </a:p>
      </dgm:t>
    </dgm:pt>
    <dgm:pt modelId="{C85CE82C-ECF9-4F9B-83CB-FE06CAC39E8A}">
      <dgm:prSet phldrT="[Текст]" custT="1"/>
      <dgm:spPr/>
      <dgm:t>
        <a:bodyPr/>
        <a:lstStyle/>
        <a:p>
          <a:r>
            <a:rPr lang="uk-UA" sz="2400" dirty="0" smtClean="0"/>
            <a:t>За характером участі</a:t>
          </a:r>
          <a:endParaRPr lang="ru-RU" sz="2400" dirty="0"/>
        </a:p>
      </dgm:t>
    </dgm:pt>
    <dgm:pt modelId="{5430B105-493A-4DFE-A946-11B626FB42F0}" type="parTrans" cxnId="{CEE427C3-0FF2-4062-8B1B-A1556CB12FA3}">
      <dgm:prSet/>
      <dgm:spPr/>
      <dgm:t>
        <a:bodyPr/>
        <a:lstStyle/>
        <a:p>
          <a:endParaRPr lang="ru-RU"/>
        </a:p>
      </dgm:t>
    </dgm:pt>
    <dgm:pt modelId="{5ED19ED8-9392-4C5C-B2D7-DFEF1AAB597F}" type="sibTrans" cxnId="{CEE427C3-0FF2-4062-8B1B-A1556CB12FA3}">
      <dgm:prSet/>
      <dgm:spPr/>
      <dgm:t>
        <a:bodyPr/>
        <a:lstStyle/>
        <a:p>
          <a:endParaRPr lang="ru-RU"/>
        </a:p>
      </dgm:t>
    </dgm:pt>
    <dgm:pt modelId="{B4281AF0-1F6F-411C-AD64-59855BF2E796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uk-UA" sz="2400" dirty="0" smtClean="0"/>
            <a:t>прямі </a:t>
          </a:r>
          <a:endParaRPr lang="ru-RU" sz="2400" dirty="0"/>
        </a:p>
      </dgm:t>
    </dgm:pt>
    <dgm:pt modelId="{B3694A12-24BF-462D-B5EE-4D550EBACB38}" type="parTrans" cxnId="{DFDAE470-6CD3-4E34-AF8E-690420A5E8FA}">
      <dgm:prSet/>
      <dgm:spPr/>
      <dgm:t>
        <a:bodyPr/>
        <a:lstStyle/>
        <a:p>
          <a:endParaRPr lang="ru-RU"/>
        </a:p>
      </dgm:t>
    </dgm:pt>
    <dgm:pt modelId="{171DF100-8B1C-4CDF-9407-B464746F5DF3}" type="sibTrans" cxnId="{DFDAE470-6CD3-4E34-AF8E-690420A5E8FA}">
      <dgm:prSet/>
      <dgm:spPr/>
      <dgm:t>
        <a:bodyPr/>
        <a:lstStyle/>
        <a:p>
          <a:endParaRPr lang="ru-RU"/>
        </a:p>
      </dgm:t>
    </dgm:pt>
    <dgm:pt modelId="{9141BFBB-5492-4227-9B17-AD7638448FE4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uk-UA" sz="2400" dirty="0" smtClean="0"/>
            <a:t>непрямі </a:t>
          </a:r>
          <a:endParaRPr lang="ru-RU" sz="2400" dirty="0"/>
        </a:p>
      </dgm:t>
    </dgm:pt>
    <dgm:pt modelId="{782764B3-9521-45DF-A853-6350FCF4B1E5}" type="parTrans" cxnId="{49B7A92E-28B5-426E-93DA-9AA300950C07}">
      <dgm:prSet/>
      <dgm:spPr/>
      <dgm:t>
        <a:bodyPr/>
        <a:lstStyle/>
        <a:p>
          <a:endParaRPr lang="ru-RU"/>
        </a:p>
      </dgm:t>
    </dgm:pt>
    <dgm:pt modelId="{3E91148F-BEFD-44B0-BA5F-01C2B1B12BBB}" type="sibTrans" cxnId="{49B7A92E-28B5-426E-93DA-9AA300950C07}">
      <dgm:prSet/>
      <dgm:spPr/>
      <dgm:t>
        <a:bodyPr/>
        <a:lstStyle/>
        <a:p>
          <a:endParaRPr lang="ru-RU"/>
        </a:p>
      </dgm:t>
    </dgm:pt>
    <dgm:pt modelId="{2A90F7E8-3F89-4974-B99A-0026DF1F0384}">
      <dgm:prSet custT="1"/>
      <dgm:spPr/>
      <dgm:t>
        <a:bodyPr/>
        <a:lstStyle/>
        <a:p>
          <a:r>
            <a:rPr lang="uk-UA" sz="2400" dirty="0" smtClean="0"/>
            <a:t>За періодом інвестування</a:t>
          </a:r>
          <a:endParaRPr lang="ru-RU" sz="2400" dirty="0"/>
        </a:p>
      </dgm:t>
    </dgm:pt>
    <dgm:pt modelId="{2473F2AB-6D25-4CDD-A4A3-5723E42BA791}" type="parTrans" cxnId="{B7A6C238-5970-46D3-A313-FBF3701F45DF}">
      <dgm:prSet/>
      <dgm:spPr/>
    </dgm:pt>
    <dgm:pt modelId="{7FD22CD4-0C52-4F23-B544-A407271AA2CD}" type="sibTrans" cxnId="{B7A6C238-5970-46D3-A313-FBF3701F45DF}">
      <dgm:prSet/>
      <dgm:spPr/>
    </dgm:pt>
    <dgm:pt modelId="{3EEE0DFD-15A2-4677-AD38-42038B1089A6}">
      <dgm:prSet custT="1"/>
      <dgm:spPr/>
      <dgm:t>
        <a:bodyPr/>
        <a:lstStyle/>
        <a:p>
          <a:r>
            <a:rPr lang="uk-UA" sz="2400" dirty="0" smtClean="0"/>
            <a:t>За формами власності</a:t>
          </a:r>
          <a:endParaRPr lang="ru-RU" sz="2400" dirty="0"/>
        </a:p>
      </dgm:t>
    </dgm:pt>
    <dgm:pt modelId="{DA26A5B4-0300-44AA-8C18-8E6B5E7A7538}" type="parTrans" cxnId="{E2C66B95-80E1-410F-A24D-DF125DF68E81}">
      <dgm:prSet/>
      <dgm:spPr/>
    </dgm:pt>
    <dgm:pt modelId="{AC043F96-9DAF-46D9-B75E-CB98EF46ED1E}" type="sibTrans" cxnId="{E2C66B95-80E1-410F-A24D-DF125DF68E81}">
      <dgm:prSet/>
      <dgm:spPr/>
    </dgm:pt>
    <dgm:pt modelId="{B3CE804F-0920-42BC-9B8C-A591E75B8BF6}">
      <dgm:prSet custT="1"/>
      <dgm:spPr/>
      <dgm:t>
        <a:bodyPr/>
        <a:lstStyle/>
        <a:p>
          <a:r>
            <a:rPr lang="uk-UA" sz="2400" dirty="0" smtClean="0"/>
            <a:t>За регіональною ознакою </a:t>
          </a:r>
          <a:endParaRPr lang="ru-RU" sz="2400" dirty="0"/>
        </a:p>
      </dgm:t>
    </dgm:pt>
    <dgm:pt modelId="{803673BF-1E22-4FC5-916A-2850AB7B8087}" type="parTrans" cxnId="{E21AB430-5908-48AE-AC5B-0FEC5E6B666D}">
      <dgm:prSet/>
      <dgm:spPr/>
    </dgm:pt>
    <dgm:pt modelId="{17AC61A3-4FBF-4BDE-A7C5-87DC1B5D8979}" type="sibTrans" cxnId="{E21AB430-5908-48AE-AC5B-0FEC5E6B666D}">
      <dgm:prSet/>
      <dgm:spPr/>
    </dgm:pt>
    <dgm:pt modelId="{5C35504F-A9B3-4221-95F6-2557E482F2D6}">
      <dgm:prSet custT="1"/>
      <dgm:spPr>
        <a:solidFill>
          <a:srgbClr val="CCFFCC">
            <a:alpha val="90000"/>
          </a:srgb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uk-UA" sz="2400" dirty="0" smtClean="0"/>
            <a:t>короткострокові </a:t>
          </a:r>
          <a:endParaRPr lang="ru-RU" sz="2400" dirty="0"/>
        </a:p>
      </dgm:t>
    </dgm:pt>
    <dgm:pt modelId="{26125563-9BDB-40E6-83BF-0B54580C21C1}" type="parTrans" cxnId="{D3F1244F-9BF6-49A2-ADD2-011095FEF9DE}">
      <dgm:prSet/>
      <dgm:spPr/>
    </dgm:pt>
    <dgm:pt modelId="{A75576F1-C5A3-414C-9353-61088086A142}" type="sibTrans" cxnId="{D3F1244F-9BF6-49A2-ADD2-011095FEF9DE}">
      <dgm:prSet/>
      <dgm:spPr/>
    </dgm:pt>
    <dgm:pt modelId="{17C7CB0D-30B3-440C-80E5-9AF315BD906E}">
      <dgm:prSet custT="1"/>
      <dgm:spPr>
        <a:solidFill>
          <a:srgbClr val="CCFFCC">
            <a:alpha val="90000"/>
          </a:srgb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uk-UA" sz="2400" dirty="0" smtClean="0"/>
            <a:t>довгострокові </a:t>
          </a:r>
          <a:endParaRPr lang="ru-RU" sz="2400" dirty="0"/>
        </a:p>
      </dgm:t>
    </dgm:pt>
    <dgm:pt modelId="{034D55FD-B335-4628-BAE8-8F75E257D638}" type="parTrans" cxnId="{ED0D4DC8-C37F-4FA8-BD0A-313DD95E4E5C}">
      <dgm:prSet/>
      <dgm:spPr/>
    </dgm:pt>
    <dgm:pt modelId="{EB9433C1-76C9-4753-A919-7248726A834C}" type="sibTrans" cxnId="{ED0D4DC8-C37F-4FA8-BD0A-313DD95E4E5C}">
      <dgm:prSet/>
      <dgm:spPr/>
    </dgm:pt>
    <dgm:pt modelId="{1EE03D2A-CAB2-46F8-B116-8466271AF975}">
      <dgm:prSet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uk-UA" sz="2400" dirty="0" smtClean="0"/>
            <a:t>приватні </a:t>
          </a:r>
          <a:r>
            <a:rPr lang="uk-UA" sz="2400" dirty="0" smtClean="0"/>
            <a:t>;        </a:t>
          </a:r>
          <a:r>
            <a:rPr lang="uk-UA" sz="2400" dirty="0" smtClean="0"/>
            <a:t>спільні</a:t>
          </a:r>
          <a:endParaRPr lang="ru-RU" sz="2400" dirty="0"/>
        </a:p>
      </dgm:t>
    </dgm:pt>
    <dgm:pt modelId="{9F0F38DE-1919-4606-9518-718459B65483}" type="parTrans" cxnId="{358D1BFF-55C9-4108-9A6F-7D16551A28C6}">
      <dgm:prSet/>
      <dgm:spPr/>
    </dgm:pt>
    <dgm:pt modelId="{C9BC3B36-0BFA-42F3-B393-337E95FA690E}" type="sibTrans" cxnId="{358D1BFF-55C9-4108-9A6F-7D16551A28C6}">
      <dgm:prSet/>
      <dgm:spPr/>
    </dgm:pt>
    <dgm:pt modelId="{BCA95B04-0926-44BD-9D02-9E6AA0A08200}">
      <dgm:prSet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uk-UA" sz="2400" dirty="0" smtClean="0"/>
            <a:t>державні</a:t>
          </a:r>
          <a:r>
            <a:rPr lang="uk-UA" sz="2400" dirty="0" smtClean="0"/>
            <a:t>;        </a:t>
          </a:r>
          <a:r>
            <a:rPr lang="uk-UA" sz="2400" dirty="0" smtClean="0"/>
            <a:t>іноземні </a:t>
          </a:r>
          <a:endParaRPr lang="ru-RU" sz="2400" dirty="0"/>
        </a:p>
      </dgm:t>
    </dgm:pt>
    <dgm:pt modelId="{F6525C1F-BDEB-4F00-B6B8-70549ED5FC0F}" type="parTrans" cxnId="{96974599-9F08-4618-AF40-9716F652EDEB}">
      <dgm:prSet/>
      <dgm:spPr/>
    </dgm:pt>
    <dgm:pt modelId="{9404CC10-3618-41EF-9D65-13AB3854B6B3}" type="sibTrans" cxnId="{96974599-9F08-4618-AF40-9716F652EDEB}">
      <dgm:prSet/>
      <dgm:spPr/>
    </dgm:pt>
    <dgm:pt modelId="{EC75768A-D520-470F-ACAB-D6C1D01CAC0E}">
      <dgm:prSet custT="1"/>
      <dgm:spPr>
        <a:solidFill>
          <a:srgbClr val="CCFFCC">
            <a:alpha val="90000"/>
          </a:srgb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uk-UA" sz="2200" dirty="0" smtClean="0"/>
            <a:t>інвестиції </a:t>
          </a:r>
          <a:r>
            <a:rPr lang="uk-UA" sz="2200" dirty="0" smtClean="0"/>
            <a:t>всередині країни</a:t>
          </a:r>
          <a:endParaRPr lang="ru-RU" sz="2200" dirty="0"/>
        </a:p>
      </dgm:t>
    </dgm:pt>
    <dgm:pt modelId="{D3C2DE85-8C87-4299-B28B-6873F0ED7931}" type="parTrans" cxnId="{1E851327-01A7-4841-A137-FC5EFC104B14}">
      <dgm:prSet/>
      <dgm:spPr/>
    </dgm:pt>
    <dgm:pt modelId="{139E8556-22B0-430E-BC42-10B55C2A04AA}" type="sibTrans" cxnId="{1E851327-01A7-4841-A137-FC5EFC104B14}">
      <dgm:prSet/>
      <dgm:spPr/>
    </dgm:pt>
    <dgm:pt modelId="{5EC15974-1012-4B28-B6BA-075C0BB3F40C}">
      <dgm:prSet custT="1"/>
      <dgm:spPr>
        <a:solidFill>
          <a:srgbClr val="CCFFCC">
            <a:alpha val="90000"/>
          </a:srgb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uk-UA" sz="2200" dirty="0" smtClean="0"/>
            <a:t>інвестиції </a:t>
          </a:r>
          <a:r>
            <a:rPr lang="uk-UA" sz="2200" dirty="0" smtClean="0"/>
            <a:t>за кордоном </a:t>
          </a:r>
          <a:endParaRPr lang="ru-RU" sz="2200" dirty="0"/>
        </a:p>
      </dgm:t>
    </dgm:pt>
    <dgm:pt modelId="{CDCE7DAD-5A04-449D-9369-BF6D5322F10B}" type="parTrans" cxnId="{85F0AA6A-E6DD-47CC-996E-02E1572795B5}">
      <dgm:prSet/>
      <dgm:spPr/>
    </dgm:pt>
    <dgm:pt modelId="{3F3D7430-57C0-43A3-B290-A1377B122A0B}" type="sibTrans" cxnId="{85F0AA6A-E6DD-47CC-996E-02E1572795B5}">
      <dgm:prSet/>
      <dgm:spPr/>
    </dgm:pt>
    <dgm:pt modelId="{BF330957-1098-48F6-84FA-607F78FDB5A3}" type="pres">
      <dgm:prSet presAssocID="{49D04100-CBF1-487B-9712-6AC02F5A9B5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D5012D2-366B-4DE0-8315-726CA9E1939D}" type="pres">
      <dgm:prSet presAssocID="{D4391A7D-6A25-4D66-8B55-794DD789D9D0}" presName="linNode" presStyleCnt="0"/>
      <dgm:spPr/>
    </dgm:pt>
    <dgm:pt modelId="{964A75A6-9079-4E4E-AA5C-FED70064D97E}" type="pres">
      <dgm:prSet presAssocID="{D4391A7D-6A25-4D66-8B55-794DD789D9D0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32259-C2CB-40CA-9836-AC6E322EB274}" type="pres">
      <dgm:prSet presAssocID="{D4391A7D-6A25-4D66-8B55-794DD789D9D0}" presName="childShp" presStyleLbl="bgAccFollowNode1" presStyleIdx="0" presStyleCnt="5">
        <dgm:presLayoutVars>
          <dgm:bulletEnabled val="1"/>
        </dgm:presLayoutVars>
      </dgm:prSet>
      <dgm:spPr>
        <a:prstGeom prst="wedgeEllipseCallout">
          <a:avLst/>
        </a:prstGeom>
      </dgm:spPr>
      <dgm:t>
        <a:bodyPr/>
        <a:lstStyle/>
        <a:p>
          <a:endParaRPr lang="ru-RU"/>
        </a:p>
      </dgm:t>
    </dgm:pt>
    <dgm:pt modelId="{A57F955A-F539-4EEB-936D-D6A7A63FFF0B}" type="pres">
      <dgm:prSet presAssocID="{5313B19C-7729-47A7-9FDB-85D426B006A0}" presName="spacing" presStyleCnt="0"/>
      <dgm:spPr/>
    </dgm:pt>
    <dgm:pt modelId="{1E8F24CA-B4D7-43EC-8B7F-44F27D1206B7}" type="pres">
      <dgm:prSet presAssocID="{C85CE82C-ECF9-4F9B-83CB-FE06CAC39E8A}" presName="linNode" presStyleCnt="0"/>
      <dgm:spPr/>
    </dgm:pt>
    <dgm:pt modelId="{3184B801-8D2E-4D0F-B06C-A35BBD4BE1F6}" type="pres">
      <dgm:prSet presAssocID="{C85CE82C-ECF9-4F9B-83CB-FE06CAC39E8A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0304E-EFD2-4339-A593-E740917B5EA3}" type="pres">
      <dgm:prSet presAssocID="{C85CE82C-ECF9-4F9B-83CB-FE06CAC39E8A}" presName="childShp" presStyleLbl="bgAccFollowNode1" presStyleIdx="1" presStyleCnt="5">
        <dgm:presLayoutVars>
          <dgm:bulletEnabled val="1"/>
        </dgm:presLayoutVars>
      </dgm:prSet>
      <dgm:spPr>
        <a:prstGeom prst="wedgeEllipseCallout">
          <a:avLst/>
        </a:prstGeom>
      </dgm:spPr>
      <dgm:t>
        <a:bodyPr/>
        <a:lstStyle/>
        <a:p>
          <a:endParaRPr lang="ru-RU"/>
        </a:p>
      </dgm:t>
    </dgm:pt>
    <dgm:pt modelId="{CE85E8CE-D6FE-4A35-8829-C621C4D43442}" type="pres">
      <dgm:prSet presAssocID="{5ED19ED8-9392-4C5C-B2D7-DFEF1AAB597F}" presName="spacing" presStyleCnt="0"/>
      <dgm:spPr/>
    </dgm:pt>
    <dgm:pt modelId="{45079E49-C2A1-4B07-972B-3B5A3206BBD1}" type="pres">
      <dgm:prSet presAssocID="{2A90F7E8-3F89-4974-B99A-0026DF1F0384}" presName="linNode" presStyleCnt="0"/>
      <dgm:spPr/>
    </dgm:pt>
    <dgm:pt modelId="{47EF85C0-A909-4D0E-9834-C424162C338C}" type="pres">
      <dgm:prSet presAssocID="{2A90F7E8-3F89-4974-B99A-0026DF1F0384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E2A70-7C95-47CB-B195-A840F043F396}" type="pres">
      <dgm:prSet presAssocID="{2A90F7E8-3F89-4974-B99A-0026DF1F0384}" presName="childShp" presStyleLbl="bgAccFollowNode1" presStyleIdx="2" presStyleCnt="5">
        <dgm:presLayoutVars>
          <dgm:bulletEnabled val="1"/>
        </dgm:presLayoutVars>
      </dgm:prSet>
      <dgm:spPr>
        <a:prstGeom prst="wedgeEllipseCallout">
          <a:avLst/>
        </a:prstGeom>
      </dgm:spPr>
      <dgm:t>
        <a:bodyPr/>
        <a:lstStyle/>
        <a:p>
          <a:endParaRPr lang="ru-RU"/>
        </a:p>
      </dgm:t>
    </dgm:pt>
    <dgm:pt modelId="{13ED61BA-8160-44B0-B81B-9824E0188405}" type="pres">
      <dgm:prSet presAssocID="{7FD22CD4-0C52-4F23-B544-A407271AA2CD}" presName="spacing" presStyleCnt="0"/>
      <dgm:spPr/>
    </dgm:pt>
    <dgm:pt modelId="{7F3B232C-8BE3-4158-88FF-2F9360A3241E}" type="pres">
      <dgm:prSet presAssocID="{3EEE0DFD-15A2-4677-AD38-42038B1089A6}" presName="linNode" presStyleCnt="0"/>
      <dgm:spPr/>
    </dgm:pt>
    <dgm:pt modelId="{E49ED695-D351-42BC-8FB3-E274557DDFC3}" type="pres">
      <dgm:prSet presAssocID="{3EEE0DFD-15A2-4677-AD38-42038B1089A6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C6F96-CCC5-4DD4-A7B7-A3CC7FE06F43}" type="pres">
      <dgm:prSet presAssocID="{3EEE0DFD-15A2-4677-AD38-42038B1089A6}" presName="childShp" presStyleLbl="bgAccFollowNode1" presStyleIdx="3" presStyleCnt="5" custLinFactNeighborX="4386" custLinFactNeighborY="-5040">
        <dgm:presLayoutVars>
          <dgm:bulletEnabled val="1"/>
        </dgm:presLayoutVars>
      </dgm:prSet>
      <dgm:spPr>
        <a:prstGeom prst="wedgeEllipseCallout">
          <a:avLst/>
        </a:prstGeom>
      </dgm:spPr>
      <dgm:t>
        <a:bodyPr/>
        <a:lstStyle/>
        <a:p>
          <a:endParaRPr lang="ru-RU"/>
        </a:p>
      </dgm:t>
    </dgm:pt>
    <dgm:pt modelId="{14C80A93-B96B-487C-8354-634FA1BEC489}" type="pres">
      <dgm:prSet presAssocID="{AC043F96-9DAF-46D9-B75E-CB98EF46ED1E}" presName="spacing" presStyleCnt="0"/>
      <dgm:spPr/>
    </dgm:pt>
    <dgm:pt modelId="{15D60CAD-3E55-45AE-8CE5-8E97FACBE85C}" type="pres">
      <dgm:prSet presAssocID="{B3CE804F-0920-42BC-9B8C-A591E75B8BF6}" presName="linNode" presStyleCnt="0"/>
      <dgm:spPr/>
    </dgm:pt>
    <dgm:pt modelId="{FEABA363-9394-49D0-98EC-9B6C7F3CA990}" type="pres">
      <dgm:prSet presAssocID="{B3CE804F-0920-42BC-9B8C-A591E75B8BF6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119C8-D2B4-41CD-80C3-3DE22C332530}" type="pres">
      <dgm:prSet presAssocID="{B3CE804F-0920-42BC-9B8C-A591E75B8BF6}" presName="childShp" presStyleLbl="bgAccFollowNode1" presStyleIdx="4" presStyleCnt="5">
        <dgm:presLayoutVars>
          <dgm:bulletEnabled val="1"/>
        </dgm:presLayoutVars>
      </dgm:prSet>
      <dgm:spPr>
        <a:prstGeom prst="wedgeEllipseCallout">
          <a:avLst/>
        </a:prstGeom>
      </dgm:spPr>
      <dgm:t>
        <a:bodyPr/>
        <a:lstStyle/>
        <a:p>
          <a:endParaRPr lang="ru-RU"/>
        </a:p>
      </dgm:t>
    </dgm:pt>
  </dgm:ptLst>
  <dgm:cxnLst>
    <dgm:cxn modelId="{1EE7DB4F-C44C-4923-A3F7-D4013ECB4550}" type="presOf" srcId="{EC75768A-D520-470F-ACAB-D6C1D01CAC0E}" destId="{9A8119C8-D2B4-41CD-80C3-3DE22C332530}" srcOrd="0" destOrd="0" presId="urn:microsoft.com/office/officeart/2005/8/layout/vList6"/>
    <dgm:cxn modelId="{DFDAE470-6CD3-4E34-AF8E-690420A5E8FA}" srcId="{C85CE82C-ECF9-4F9B-83CB-FE06CAC39E8A}" destId="{B4281AF0-1F6F-411C-AD64-59855BF2E796}" srcOrd="0" destOrd="0" parTransId="{B3694A12-24BF-462D-B5EE-4D550EBACB38}" sibTransId="{171DF100-8B1C-4CDF-9407-B464746F5DF3}"/>
    <dgm:cxn modelId="{C0AA2882-5B04-424A-B252-9DEBE3F7BBA8}" type="presOf" srcId="{BFB4123B-D168-4C0E-BDCA-B0BFA0A179A5}" destId="{56332259-C2CB-40CA-9836-AC6E322EB274}" srcOrd="0" destOrd="1" presId="urn:microsoft.com/office/officeart/2005/8/layout/vList6"/>
    <dgm:cxn modelId="{1E851327-01A7-4841-A137-FC5EFC104B14}" srcId="{B3CE804F-0920-42BC-9B8C-A591E75B8BF6}" destId="{EC75768A-D520-470F-ACAB-D6C1D01CAC0E}" srcOrd="0" destOrd="0" parTransId="{D3C2DE85-8C87-4299-B28B-6873F0ED7931}" sibTransId="{139E8556-22B0-430E-BC42-10B55C2A04AA}"/>
    <dgm:cxn modelId="{358D1BFF-55C9-4108-9A6F-7D16551A28C6}" srcId="{3EEE0DFD-15A2-4677-AD38-42038B1089A6}" destId="{1EE03D2A-CAB2-46F8-B116-8466271AF975}" srcOrd="0" destOrd="0" parTransId="{9F0F38DE-1919-4606-9518-718459B65483}" sibTransId="{C9BC3B36-0BFA-42F3-B393-337E95FA690E}"/>
    <dgm:cxn modelId="{7DA924E2-5597-4C45-9FFB-0FF122034C87}" type="presOf" srcId="{5EC15974-1012-4B28-B6BA-075C0BB3F40C}" destId="{9A8119C8-D2B4-41CD-80C3-3DE22C332530}" srcOrd="0" destOrd="1" presId="urn:microsoft.com/office/officeart/2005/8/layout/vList6"/>
    <dgm:cxn modelId="{85F0AA6A-E6DD-47CC-996E-02E1572795B5}" srcId="{B3CE804F-0920-42BC-9B8C-A591E75B8BF6}" destId="{5EC15974-1012-4B28-B6BA-075C0BB3F40C}" srcOrd="1" destOrd="0" parTransId="{CDCE7DAD-5A04-449D-9369-BF6D5322F10B}" sibTransId="{3F3D7430-57C0-43A3-B290-A1377B122A0B}"/>
    <dgm:cxn modelId="{1A0D99C7-8D62-4015-BB57-7E63568C4A55}" type="presOf" srcId="{1EE03D2A-CAB2-46F8-B116-8466271AF975}" destId="{CDCC6F96-CCC5-4DD4-A7B7-A3CC7FE06F43}" srcOrd="0" destOrd="0" presId="urn:microsoft.com/office/officeart/2005/8/layout/vList6"/>
    <dgm:cxn modelId="{CEE427C3-0FF2-4062-8B1B-A1556CB12FA3}" srcId="{49D04100-CBF1-487B-9712-6AC02F5A9B5C}" destId="{C85CE82C-ECF9-4F9B-83CB-FE06CAC39E8A}" srcOrd="1" destOrd="0" parTransId="{5430B105-493A-4DFE-A946-11B626FB42F0}" sibTransId="{5ED19ED8-9392-4C5C-B2D7-DFEF1AAB597F}"/>
    <dgm:cxn modelId="{62877036-AC5E-470C-AC45-1050C6E17648}" type="presOf" srcId="{BCA95B04-0926-44BD-9D02-9E6AA0A08200}" destId="{CDCC6F96-CCC5-4DD4-A7B7-A3CC7FE06F43}" srcOrd="0" destOrd="1" presId="urn:microsoft.com/office/officeart/2005/8/layout/vList6"/>
    <dgm:cxn modelId="{C0F2CEB4-476F-4D95-8F6F-4353817340C5}" type="presOf" srcId="{3EEE0DFD-15A2-4677-AD38-42038B1089A6}" destId="{E49ED695-D351-42BC-8FB3-E274557DDFC3}" srcOrd="0" destOrd="0" presId="urn:microsoft.com/office/officeart/2005/8/layout/vList6"/>
    <dgm:cxn modelId="{D421232A-FCB6-4FC5-A46C-6CC42DEAAB9D}" type="presOf" srcId="{5C35504F-A9B3-4221-95F6-2557E482F2D6}" destId="{621E2A70-7C95-47CB-B195-A840F043F396}" srcOrd="0" destOrd="0" presId="urn:microsoft.com/office/officeart/2005/8/layout/vList6"/>
    <dgm:cxn modelId="{49B7A92E-28B5-426E-93DA-9AA300950C07}" srcId="{C85CE82C-ECF9-4F9B-83CB-FE06CAC39E8A}" destId="{9141BFBB-5492-4227-9B17-AD7638448FE4}" srcOrd="1" destOrd="0" parTransId="{782764B3-9521-45DF-A853-6350FCF4B1E5}" sibTransId="{3E91148F-BEFD-44B0-BA5F-01C2B1B12BBB}"/>
    <dgm:cxn modelId="{E21AB430-5908-48AE-AC5B-0FEC5E6B666D}" srcId="{49D04100-CBF1-487B-9712-6AC02F5A9B5C}" destId="{B3CE804F-0920-42BC-9B8C-A591E75B8BF6}" srcOrd="4" destOrd="0" parTransId="{803673BF-1E22-4FC5-916A-2850AB7B8087}" sibTransId="{17AC61A3-4FBF-4BDE-A7C5-87DC1B5D8979}"/>
    <dgm:cxn modelId="{99C4A484-E44D-4141-9FD9-E523BAE2893E}" type="presOf" srcId="{49D04100-CBF1-487B-9712-6AC02F5A9B5C}" destId="{BF330957-1098-48F6-84FA-607F78FDB5A3}" srcOrd="0" destOrd="0" presId="urn:microsoft.com/office/officeart/2005/8/layout/vList6"/>
    <dgm:cxn modelId="{D3F1244F-9BF6-49A2-ADD2-011095FEF9DE}" srcId="{2A90F7E8-3F89-4974-B99A-0026DF1F0384}" destId="{5C35504F-A9B3-4221-95F6-2557E482F2D6}" srcOrd="0" destOrd="0" parTransId="{26125563-9BDB-40E6-83BF-0B54580C21C1}" sibTransId="{A75576F1-C5A3-414C-9353-61088086A142}"/>
    <dgm:cxn modelId="{96D5E6BE-AE94-4E22-8497-4510D4AABA4C}" type="presOf" srcId="{D4391A7D-6A25-4D66-8B55-794DD789D9D0}" destId="{964A75A6-9079-4E4E-AA5C-FED70064D97E}" srcOrd="0" destOrd="0" presId="urn:microsoft.com/office/officeart/2005/8/layout/vList6"/>
    <dgm:cxn modelId="{A0EA1174-6C68-4264-9BAF-D9D79E7BE17F}" srcId="{D4391A7D-6A25-4D66-8B55-794DD789D9D0}" destId="{BFB4123B-D168-4C0E-BDCA-B0BFA0A179A5}" srcOrd="1" destOrd="0" parTransId="{30EFE099-D414-4521-A59A-7A638737B921}" sibTransId="{EAD1359F-F26D-49E1-85D2-10112A26FCE1}"/>
    <dgm:cxn modelId="{11F25BA7-723B-492A-8770-F1590C129D53}" type="presOf" srcId="{C85CE82C-ECF9-4F9B-83CB-FE06CAC39E8A}" destId="{3184B801-8D2E-4D0F-B06C-A35BBD4BE1F6}" srcOrd="0" destOrd="0" presId="urn:microsoft.com/office/officeart/2005/8/layout/vList6"/>
    <dgm:cxn modelId="{ED0D4DC8-C37F-4FA8-BD0A-313DD95E4E5C}" srcId="{2A90F7E8-3F89-4974-B99A-0026DF1F0384}" destId="{17C7CB0D-30B3-440C-80E5-9AF315BD906E}" srcOrd="1" destOrd="0" parTransId="{034D55FD-B335-4628-BAE8-8F75E257D638}" sibTransId="{EB9433C1-76C9-4753-A919-7248726A834C}"/>
    <dgm:cxn modelId="{7A479D84-0D06-4EC6-992E-61F10C61EA1D}" srcId="{D4391A7D-6A25-4D66-8B55-794DD789D9D0}" destId="{7F04DD30-6CAA-4D82-A913-61D11E5D6811}" srcOrd="0" destOrd="0" parTransId="{5300F429-25E6-4471-9799-5109C40E6668}" sibTransId="{66F24319-E12A-468F-9457-D01B39EC4F54}"/>
    <dgm:cxn modelId="{C0C6558B-71DD-461A-80F3-2D33B4BA9447}" type="presOf" srcId="{2A90F7E8-3F89-4974-B99A-0026DF1F0384}" destId="{47EF85C0-A909-4D0E-9834-C424162C338C}" srcOrd="0" destOrd="0" presId="urn:microsoft.com/office/officeart/2005/8/layout/vList6"/>
    <dgm:cxn modelId="{C2DCD234-F5FF-414B-82E6-F3684395A470}" type="presOf" srcId="{B4281AF0-1F6F-411C-AD64-59855BF2E796}" destId="{7EB0304E-EFD2-4339-A593-E740917B5EA3}" srcOrd="0" destOrd="0" presId="urn:microsoft.com/office/officeart/2005/8/layout/vList6"/>
    <dgm:cxn modelId="{813EC330-BB0C-45D7-AE61-A7ABD68DCA0E}" type="presOf" srcId="{B3CE804F-0920-42BC-9B8C-A591E75B8BF6}" destId="{FEABA363-9394-49D0-98EC-9B6C7F3CA990}" srcOrd="0" destOrd="0" presId="urn:microsoft.com/office/officeart/2005/8/layout/vList6"/>
    <dgm:cxn modelId="{B7A6C238-5970-46D3-A313-FBF3701F45DF}" srcId="{49D04100-CBF1-487B-9712-6AC02F5A9B5C}" destId="{2A90F7E8-3F89-4974-B99A-0026DF1F0384}" srcOrd="2" destOrd="0" parTransId="{2473F2AB-6D25-4CDD-A4A3-5723E42BA791}" sibTransId="{7FD22CD4-0C52-4F23-B544-A407271AA2CD}"/>
    <dgm:cxn modelId="{9C36F696-B394-4857-868E-CF2F9FC1E5D3}" type="presOf" srcId="{9141BFBB-5492-4227-9B17-AD7638448FE4}" destId="{7EB0304E-EFD2-4339-A593-E740917B5EA3}" srcOrd="0" destOrd="1" presId="urn:microsoft.com/office/officeart/2005/8/layout/vList6"/>
    <dgm:cxn modelId="{87640B77-1C3B-47A3-BC1A-5A6C5D0247DF}" srcId="{49D04100-CBF1-487B-9712-6AC02F5A9B5C}" destId="{D4391A7D-6A25-4D66-8B55-794DD789D9D0}" srcOrd="0" destOrd="0" parTransId="{1B36F639-1A0A-4571-B108-047B182061C3}" sibTransId="{5313B19C-7729-47A7-9FDB-85D426B006A0}"/>
    <dgm:cxn modelId="{96974599-9F08-4618-AF40-9716F652EDEB}" srcId="{3EEE0DFD-15A2-4677-AD38-42038B1089A6}" destId="{BCA95B04-0926-44BD-9D02-9E6AA0A08200}" srcOrd="1" destOrd="0" parTransId="{F6525C1F-BDEB-4F00-B6B8-70549ED5FC0F}" sibTransId="{9404CC10-3618-41EF-9D65-13AB3854B6B3}"/>
    <dgm:cxn modelId="{F3ED7025-AD76-463A-B274-A41653AE9C20}" type="presOf" srcId="{17C7CB0D-30B3-440C-80E5-9AF315BD906E}" destId="{621E2A70-7C95-47CB-B195-A840F043F396}" srcOrd="0" destOrd="1" presId="urn:microsoft.com/office/officeart/2005/8/layout/vList6"/>
    <dgm:cxn modelId="{E2C66B95-80E1-410F-A24D-DF125DF68E81}" srcId="{49D04100-CBF1-487B-9712-6AC02F5A9B5C}" destId="{3EEE0DFD-15A2-4677-AD38-42038B1089A6}" srcOrd="3" destOrd="0" parTransId="{DA26A5B4-0300-44AA-8C18-8E6B5E7A7538}" sibTransId="{AC043F96-9DAF-46D9-B75E-CB98EF46ED1E}"/>
    <dgm:cxn modelId="{3B60FD1F-ECD5-47CA-A2AD-E8427812AA00}" type="presOf" srcId="{7F04DD30-6CAA-4D82-A913-61D11E5D6811}" destId="{56332259-C2CB-40CA-9836-AC6E322EB274}" srcOrd="0" destOrd="0" presId="urn:microsoft.com/office/officeart/2005/8/layout/vList6"/>
    <dgm:cxn modelId="{9DC75536-9260-4985-8B0F-CEF1F48603C9}" type="presParOf" srcId="{BF330957-1098-48F6-84FA-607F78FDB5A3}" destId="{0D5012D2-366B-4DE0-8315-726CA9E1939D}" srcOrd="0" destOrd="0" presId="urn:microsoft.com/office/officeart/2005/8/layout/vList6"/>
    <dgm:cxn modelId="{58B303C3-4C7E-4E63-88EB-158D1F5720B9}" type="presParOf" srcId="{0D5012D2-366B-4DE0-8315-726CA9E1939D}" destId="{964A75A6-9079-4E4E-AA5C-FED70064D97E}" srcOrd="0" destOrd="0" presId="urn:microsoft.com/office/officeart/2005/8/layout/vList6"/>
    <dgm:cxn modelId="{6CB4245F-87A3-489E-B21D-E0F598FF1358}" type="presParOf" srcId="{0D5012D2-366B-4DE0-8315-726CA9E1939D}" destId="{56332259-C2CB-40CA-9836-AC6E322EB274}" srcOrd="1" destOrd="0" presId="urn:microsoft.com/office/officeart/2005/8/layout/vList6"/>
    <dgm:cxn modelId="{B221A4BA-CFCE-4989-9E30-340CF0654A7E}" type="presParOf" srcId="{BF330957-1098-48F6-84FA-607F78FDB5A3}" destId="{A57F955A-F539-4EEB-936D-D6A7A63FFF0B}" srcOrd="1" destOrd="0" presId="urn:microsoft.com/office/officeart/2005/8/layout/vList6"/>
    <dgm:cxn modelId="{C1766366-C321-410F-BF35-1ED960DEF414}" type="presParOf" srcId="{BF330957-1098-48F6-84FA-607F78FDB5A3}" destId="{1E8F24CA-B4D7-43EC-8B7F-44F27D1206B7}" srcOrd="2" destOrd="0" presId="urn:microsoft.com/office/officeart/2005/8/layout/vList6"/>
    <dgm:cxn modelId="{25772C2D-1565-4CFA-B6E9-799D7BCF7275}" type="presParOf" srcId="{1E8F24CA-B4D7-43EC-8B7F-44F27D1206B7}" destId="{3184B801-8D2E-4D0F-B06C-A35BBD4BE1F6}" srcOrd="0" destOrd="0" presId="urn:microsoft.com/office/officeart/2005/8/layout/vList6"/>
    <dgm:cxn modelId="{4EBD254C-83EC-466F-ACA2-39E92B78F8AF}" type="presParOf" srcId="{1E8F24CA-B4D7-43EC-8B7F-44F27D1206B7}" destId="{7EB0304E-EFD2-4339-A593-E740917B5EA3}" srcOrd="1" destOrd="0" presId="urn:microsoft.com/office/officeart/2005/8/layout/vList6"/>
    <dgm:cxn modelId="{D08078C5-F7ED-45BA-883A-C815B2600841}" type="presParOf" srcId="{BF330957-1098-48F6-84FA-607F78FDB5A3}" destId="{CE85E8CE-D6FE-4A35-8829-C621C4D43442}" srcOrd="3" destOrd="0" presId="urn:microsoft.com/office/officeart/2005/8/layout/vList6"/>
    <dgm:cxn modelId="{60816B76-921E-49AB-A281-20A5561E9FE4}" type="presParOf" srcId="{BF330957-1098-48F6-84FA-607F78FDB5A3}" destId="{45079E49-C2A1-4B07-972B-3B5A3206BBD1}" srcOrd="4" destOrd="0" presId="urn:microsoft.com/office/officeart/2005/8/layout/vList6"/>
    <dgm:cxn modelId="{9301273F-311D-474F-9E6E-8848EAB82CC1}" type="presParOf" srcId="{45079E49-C2A1-4B07-972B-3B5A3206BBD1}" destId="{47EF85C0-A909-4D0E-9834-C424162C338C}" srcOrd="0" destOrd="0" presId="urn:microsoft.com/office/officeart/2005/8/layout/vList6"/>
    <dgm:cxn modelId="{92646BFD-14E1-4010-9D4E-32F4548449AA}" type="presParOf" srcId="{45079E49-C2A1-4B07-972B-3B5A3206BBD1}" destId="{621E2A70-7C95-47CB-B195-A840F043F396}" srcOrd="1" destOrd="0" presId="urn:microsoft.com/office/officeart/2005/8/layout/vList6"/>
    <dgm:cxn modelId="{D3B66AC9-4912-4023-9A42-8F367A4E1164}" type="presParOf" srcId="{BF330957-1098-48F6-84FA-607F78FDB5A3}" destId="{13ED61BA-8160-44B0-B81B-9824E0188405}" srcOrd="5" destOrd="0" presId="urn:microsoft.com/office/officeart/2005/8/layout/vList6"/>
    <dgm:cxn modelId="{78109F00-CDA8-4392-9546-9532324E6BF6}" type="presParOf" srcId="{BF330957-1098-48F6-84FA-607F78FDB5A3}" destId="{7F3B232C-8BE3-4158-88FF-2F9360A3241E}" srcOrd="6" destOrd="0" presId="urn:microsoft.com/office/officeart/2005/8/layout/vList6"/>
    <dgm:cxn modelId="{5570D989-9815-4A71-8B4B-B0F2436878D7}" type="presParOf" srcId="{7F3B232C-8BE3-4158-88FF-2F9360A3241E}" destId="{E49ED695-D351-42BC-8FB3-E274557DDFC3}" srcOrd="0" destOrd="0" presId="urn:microsoft.com/office/officeart/2005/8/layout/vList6"/>
    <dgm:cxn modelId="{0C1CC17B-E7B4-4A9A-B2DA-0EA9C65AFA5C}" type="presParOf" srcId="{7F3B232C-8BE3-4158-88FF-2F9360A3241E}" destId="{CDCC6F96-CCC5-4DD4-A7B7-A3CC7FE06F43}" srcOrd="1" destOrd="0" presId="urn:microsoft.com/office/officeart/2005/8/layout/vList6"/>
    <dgm:cxn modelId="{FC2009C4-BD6C-42DA-8A9C-C4C323402DE8}" type="presParOf" srcId="{BF330957-1098-48F6-84FA-607F78FDB5A3}" destId="{14C80A93-B96B-487C-8354-634FA1BEC489}" srcOrd="7" destOrd="0" presId="urn:microsoft.com/office/officeart/2005/8/layout/vList6"/>
    <dgm:cxn modelId="{E235A982-C19F-439E-87C4-FD8C39FB8B44}" type="presParOf" srcId="{BF330957-1098-48F6-84FA-607F78FDB5A3}" destId="{15D60CAD-3E55-45AE-8CE5-8E97FACBE85C}" srcOrd="8" destOrd="0" presId="urn:microsoft.com/office/officeart/2005/8/layout/vList6"/>
    <dgm:cxn modelId="{C994CAF5-48CD-4E8C-9808-F7C6880772E6}" type="presParOf" srcId="{15D60CAD-3E55-45AE-8CE5-8E97FACBE85C}" destId="{FEABA363-9394-49D0-98EC-9B6C7F3CA990}" srcOrd="0" destOrd="0" presId="urn:microsoft.com/office/officeart/2005/8/layout/vList6"/>
    <dgm:cxn modelId="{D6CCFC1A-B213-4324-87AD-0D4F569AA638}" type="presParOf" srcId="{15D60CAD-3E55-45AE-8CE5-8E97FACBE85C}" destId="{9A8119C8-D2B4-41CD-80C3-3DE22C33253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87933F-FC11-459B-8F82-37A441FF4CD7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FF817E-08F7-4DDE-8358-EA2D5EBC2D36}">
      <dgm:prSet phldrT="[Текст]" custT="1"/>
      <dgm:spPr>
        <a:solidFill>
          <a:srgbClr val="CCCCFF"/>
        </a:solidFill>
      </dgm:spPr>
      <dgm:t>
        <a:bodyPr/>
        <a:lstStyle/>
        <a:p>
          <a:r>
            <a:rPr lang="uk-UA" sz="1800" b="1" dirty="0" smtClean="0">
              <a:solidFill>
                <a:srgbClr val="000066"/>
              </a:solidFill>
            </a:rPr>
            <a:t>За відтворювальною структурою капітальних вкладень </a:t>
          </a:r>
          <a:endParaRPr lang="ru-RU" sz="1800" dirty="0">
            <a:solidFill>
              <a:srgbClr val="000066"/>
            </a:solidFill>
          </a:endParaRPr>
        </a:p>
      </dgm:t>
    </dgm:pt>
    <dgm:pt modelId="{864F96E4-E088-40E4-A97E-B61A0F3FB339}" type="parTrans" cxnId="{8BF3D29D-C568-49E5-8392-0BA581AB16B6}">
      <dgm:prSet/>
      <dgm:spPr/>
      <dgm:t>
        <a:bodyPr/>
        <a:lstStyle/>
        <a:p>
          <a:endParaRPr lang="ru-RU"/>
        </a:p>
      </dgm:t>
    </dgm:pt>
    <dgm:pt modelId="{4F22F0A5-9A38-4144-9C1B-C78D655FED38}" type="sibTrans" cxnId="{8BF3D29D-C568-49E5-8392-0BA581AB16B6}">
      <dgm:prSet/>
      <dgm:spPr/>
      <dgm:t>
        <a:bodyPr/>
        <a:lstStyle/>
        <a:p>
          <a:endParaRPr lang="ru-RU"/>
        </a:p>
      </dgm:t>
    </dgm:pt>
    <dgm:pt modelId="{E68CDC92-4F07-439A-88F9-E5865017EF52}">
      <dgm:prSet phldrT="[Текст]"/>
      <dgm:spPr>
        <a:solidFill>
          <a:srgbClr val="CCFFFF">
            <a:alpha val="89804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dirty="0" smtClean="0"/>
            <a:t>довгострокові </a:t>
          </a:r>
          <a:r>
            <a:rPr lang="uk-UA" dirty="0" smtClean="0"/>
            <a:t>витрати  на нове будівництво, розширення, реконструкцію і технічне переозброєння і підтримання потужностей</a:t>
          </a:r>
          <a:endParaRPr lang="ru-RU" dirty="0"/>
        </a:p>
      </dgm:t>
    </dgm:pt>
    <dgm:pt modelId="{B4DB2272-25E2-487A-9331-71C1F54D716C}" type="parTrans" cxnId="{D7008F5C-67FD-4A76-A36B-AFA41AD5795F}">
      <dgm:prSet/>
      <dgm:spPr/>
      <dgm:t>
        <a:bodyPr/>
        <a:lstStyle/>
        <a:p>
          <a:endParaRPr lang="ru-RU"/>
        </a:p>
      </dgm:t>
    </dgm:pt>
    <dgm:pt modelId="{302C5C18-C505-47F6-BCAB-5E085DD0CFC6}" type="sibTrans" cxnId="{D7008F5C-67FD-4A76-A36B-AFA41AD5795F}">
      <dgm:prSet/>
      <dgm:spPr/>
      <dgm:t>
        <a:bodyPr/>
        <a:lstStyle/>
        <a:p>
          <a:endParaRPr lang="ru-RU"/>
        </a:p>
      </dgm:t>
    </dgm:pt>
    <dgm:pt modelId="{79F279CD-6557-4430-9BDB-38F06925EDF0}">
      <dgm:prSet phldrT="[Текст]" custT="1"/>
      <dgm:spPr>
        <a:solidFill>
          <a:srgbClr val="CCCCFF"/>
        </a:solidFill>
        <a:scene3d>
          <a:camera prst="orthographicFront"/>
          <a:lightRig rig="flat" dir="t"/>
        </a:scene3d>
        <a:sp3d prstMaterial="dkEdge">
          <a:bevelT w="8200" h="38100" prst="coolSlant"/>
        </a:sp3d>
      </dgm:spPr>
      <dgm:t>
        <a:bodyPr/>
        <a:lstStyle/>
        <a:p>
          <a:r>
            <a:rPr lang="ru-RU" sz="1800" b="1" dirty="0" smtClean="0">
              <a:solidFill>
                <a:srgbClr val="000066"/>
              </a:solidFill>
            </a:rPr>
            <a:t>За </a:t>
          </a:r>
          <a:r>
            <a:rPr lang="ru-RU" sz="1800" b="1" dirty="0" err="1" smtClean="0">
              <a:solidFill>
                <a:srgbClr val="000066"/>
              </a:solidFill>
            </a:rPr>
            <a:t>технологічною</a:t>
          </a:r>
          <a:r>
            <a:rPr lang="ru-RU" sz="1800" b="1" dirty="0" smtClean="0">
              <a:solidFill>
                <a:srgbClr val="000066"/>
              </a:solidFill>
            </a:rPr>
            <a:t> структурою </a:t>
          </a:r>
          <a:endParaRPr lang="ru-RU" sz="1800" dirty="0">
            <a:solidFill>
              <a:srgbClr val="000066"/>
            </a:solidFill>
          </a:endParaRPr>
        </a:p>
      </dgm:t>
    </dgm:pt>
    <dgm:pt modelId="{C2D8DBF7-40AE-44BC-9994-FE02693F0809}" type="parTrans" cxnId="{B7C080EA-182F-4488-8723-C7BC34D6C8E8}">
      <dgm:prSet/>
      <dgm:spPr/>
      <dgm:t>
        <a:bodyPr/>
        <a:lstStyle/>
        <a:p>
          <a:endParaRPr lang="ru-RU"/>
        </a:p>
      </dgm:t>
    </dgm:pt>
    <dgm:pt modelId="{C0E0CDB8-858E-46A9-AC27-67A4772F4A06}" type="sibTrans" cxnId="{B7C080EA-182F-4488-8723-C7BC34D6C8E8}">
      <dgm:prSet/>
      <dgm:spPr/>
      <dgm:t>
        <a:bodyPr/>
        <a:lstStyle/>
        <a:p>
          <a:endParaRPr lang="ru-RU"/>
        </a:p>
      </dgm:t>
    </dgm:pt>
    <dgm:pt modelId="{7494F4CC-1370-45B8-A07F-A37E0D1BBF54}">
      <dgm:prSet custT="1"/>
      <dgm:spPr>
        <a:solidFill>
          <a:srgbClr val="CCCCFF"/>
        </a:solidFill>
      </dgm:spPr>
      <dgm:t>
        <a:bodyPr/>
        <a:lstStyle/>
        <a:p>
          <a:r>
            <a:rPr lang="ru-RU" sz="1800" b="1" dirty="0" smtClean="0">
              <a:solidFill>
                <a:srgbClr val="000066"/>
              </a:solidFill>
            </a:rPr>
            <a:t>За </a:t>
          </a:r>
          <a:r>
            <a:rPr lang="ru-RU" sz="1800" b="1" dirty="0" err="1" smtClean="0">
              <a:solidFill>
                <a:srgbClr val="000066"/>
              </a:solidFill>
            </a:rPr>
            <a:t>призначенням</a:t>
          </a:r>
          <a:r>
            <a:rPr lang="ru-RU" sz="1800" b="1" dirty="0" smtClean="0">
              <a:solidFill>
                <a:srgbClr val="000066"/>
              </a:solidFill>
            </a:rPr>
            <a:t> </a:t>
          </a:r>
          <a:endParaRPr lang="ru-RU" sz="1800" dirty="0">
            <a:solidFill>
              <a:srgbClr val="000066"/>
            </a:solidFill>
          </a:endParaRPr>
        </a:p>
      </dgm:t>
    </dgm:pt>
    <dgm:pt modelId="{9D12B60B-7B2C-4EC5-8736-0D30DCAEA8F3}" type="parTrans" cxnId="{2896530A-FFC9-4667-AD3D-E89CEDD42C5F}">
      <dgm:prSet/>
      <dgm:spPr/>
      <dgm:t>
        <a:bodyPr/>
        <a:lstStyle/>
        <a:p>
          <a:endParaRPr lang="ru-RU"/>
        </a:p>
      </dgm:t>
    </dgm:pt>
    <dgm:pt modelId="{3CAC71F0-F02B-4C07-81C9-8087E3B68B19}" type="sibTrans" cxnId="{2896530A-FFC9-4667-AD3D-E89CEDD42C5F}">
      <dgm:prSet/>
      <dgm:spPr/>
      <dgm:t>
        <a:bodyPr/>
        <a:lstStyle/>
        <a:p>
          <a:endParaRPr lang="ru-RU"/>
        </a:p>
      </dgm:t>
    </dgm:pt>
    <dgm:pt modelId="{D2AFD10D-812C-441F-9F9C-AFF065A9BAD8}">
      <dgm:prSet custT="1"/>
      <dgm:spPr>
        <a:solidFill>
          <a:srgbClr val="CCCCFF"/>
        </a:solidFill>
      </dgm:spPr>
      <dgm:t>
        <a:bodyPr/>
        <a:lstStyle/>
        <a:p>
          <a:r>
            <a:rPr lang="ru-RU" sz="1800" b="1" dirty="0" smtClean="0">
              <a:solidFill>
                <a:srgbClr val="000066"/>
              </a:solidFill>
            </a:rPr>
            <a:t>За </a:t>
          </a:r>
          <a:r>
            <a:rPr lang="ru-RU" sz="1800" b="1" dirty="0" err="1" smtClean="0">
              <a:solidFill>
                <a:srgbClr val="000066"/>
              </a:solidFill>
            </a:rPr>
            <a:t>галузевою</a:t>
          </a:r>
          <a:r>
            <a:rPr lang="ru-RU" sz="1800" b="1" dirty="0" smtClean="0">
              <a:solidFill>
                <a:srgbClr val="000066"/>
              </a:solidFill>
            </a:rPr>
            <a:t> </a:t>
          </a:r>
          <a:r>
            <a:rPr lang="ru-RU" sz="1800" b="1" dirty="0" err="1" smtClean="0">
              <a:solidFill>
                <a:srgbClr val="000066"/>
              </a:solidFill>
            </a:rPr>
            <a:t>належністю</a:t>
          </a:r>
          <a:r>
            <a:rPr lang="ru-RU" sz="1800" b="1" dirty="0" smtClean="0">
              <a:solidFill>
                <a:srgbClr val="000066"/>
              </a:solidFill>
            </a:rPr>
            <a:t> </a:t>
          </a:r>
          <a:endParaRPr lang="ru-RU" sz="1800" dirty="0">
            <a:solidFill>
              <a:srgbClr val="000066"/>
            </a:solidFill>
          </a:endParaRPr>
        </a:p>
      </dgm:t>
    </dgm:pt>
    <dgm:pt modelId="{FC93CF26-333C-4F6C-88B4-AD6BFAED1B4D}" type="parTrans" cxnId="{6C9C1BB7-E2FB-4C26-BC1A-29EA22D08DB4}">
      <dgm:prSet/>
      <dgm:spPr/>
      <dgm:t>
        <a:bodyPr/>
        <a:lstStyle/>
        <a:p>
          <a:endParaRPr lang="ru-RU"/>
        </a:p>
      </dgm:t>
    </dgm:pt>
    <dgm:pt modelId="{7000F263-2E21-4F07-B778-CB9270E28783}" type="sibTrans" cxnId="{6C9C1BB7-E2FB-4C26-BC1A-29EA22D08DB4}">
      <dgm:prSet/>
      <dgm:spPr/>
      <dgm:t>
        <a:bodyPr/>
        <a:lstStyle/>
        <a:p>
          <a:endParaRPr lang="ru-RU"/>
        </a:p>
      </dgm:t>
    </dgm:pt>
    <dgm:pt modelId="{BFF0ED4B-291F-4A91-BD62-3812918D7749}">
      <dgm:prSet custT="1"/>
      <dgm:spPr>
        <a:solidFill>
          <a:srgbClr val="CCCCFF"/>
        </a:solidFill>
      </dgm:spPr>
      <dgm:t>
        <a:bodyPr/>
        <a:lstStyle/>
        <a:p>
          <a:r>
            <a:rPr lang="ru-RU" sz="1800" b="1" dirty="0" smtClean="0">
              <a:solidFill>
                <a:srgbClr val="000066"/>
              </a:solidFill>
            </a:rPr>
            <a:t>За способом </a:t>
          </a:r>
          <a:r>
            <a:rPr lang="ru-RU" sz="1800" b="1" dirty="0" err="1" smtClean="0">
              <a:solidFill>
                <a:srgbClr val="000066"/>
              </a:solidFill>
            </a:rPr>
            <a:t>здійснення</a:t>
          </a:r>
          <a:r>
            <a:rPr lang="ru-RU" sz="1800" b="1" dirty="0" smtClean="0">
              <a:solidFill>
                <a:srgbClr val="000066"/>
              </a:solidFill>
            </a:rPr>
            <a:t> </a:t>
          </a:r>
          <a:endParaRPr lang="ru-RU" sz="1800" dirty="0">
            <a:solidFill>
              <a:srgbClr val="000066"/>
            </a:solidFill>
          </a:endParaRPr>
        </a:p>
      </dgm:t>
    </dgm:pt>
    <dgm:pt modelId="{2703F8CD-EB3E-4AC2-A300-CE111016FDA9}" type="parTrans" cxnId="{3E55FCFA-821E-4807-9094-13B1CCB07885}">
      <dgm:prSet/>
      <dgm:spPr/>
      <dgm:t>
        <a:bodyPr/>
        <a:lstStyle/>
        <a:p>
          <a:endParaRPr lang="ru-RU"/>
        </a:p>
      </dgm:t>
    </dgm:pt>
    <dgm:pt modelId="{3EA7A123-AE4A-417F-8C81-8CD31675631A}" type="sibTrans" cxnId="{3E55FCFA-821E-4807-9094-13B1CCB07885}">
      <dgm:prSet/>
      <dgm:spPr/>
      <dgm:t>
        <a:bodyPr/>
        <a:lstStyle/>
        <a:p>
          <a:endParaRPr lang="ru-RU"/>
        </a:p>
      </dgm:t>
    </dgm:pt>
    <dgm:pt modelId="{B3803AAF-14AB-452D-9FFF-3042C15FAF58}">
      <dgm:prSet custT="1"/>
      <dgm:spPr>
        <a:solidFill>
          <a:srgbClr val="CCCCFF"/>
        </a:solidFill>
      </dgm:spPr>
      <dgm:t>
        <a:bodyPr/>
        <a:lstStyle/>
        <a:p>
          <a:r>
            <a:rPr lang="ru-RU" sz="1800" b="1" dirty="0" smtClean="0">
              <a:solidFill>
                <a:srgbClr val="000066"/>
              </a:solidFill>
            </a:rPr>
            <a:t>За </a:t>
          </a:r>
          <a:r>
            <a:rPr lang="ru-RU" sz="1800" b="1" dirty="0" err="1" smtClean="0">
              <a:solidFill>
                <a:srgbClr val="000066"/>
              </a:solidFill>
            </a:rPr>
            <a:t>джерелами</a:t>
          </a:r>
          <a:r>
            <a:rPr lang="ru-RU" sz="1800" b="1" dirty="0" smtClean="0">
              <a:solidFill>
                <a:srgbClr val="000066"/>
              </a:solidFill>
            </a:rPr>
            <a:t> </a:t>
          </a:r>
          <a:r>
            <a:rPr lang="ru-RU" sz="1800" b="1" dirty="0" err="1" smtClean="0">
              <a:solidFill>
                <a:srgbClr val="000066"/>
              </a:solidFill>
            </a:rPr>
            <a:t>фінансування</a:t>
          </a:r>
          <a:r>
            <a:rPr lang="ru-RU" sz="1800" b="1" dirty="0" smtClean="0">
              <a:solidFill>
                <a:srgbClr val="000066"/>
              </a:solidFill>
            </a:rPr>
            <a:t> </a:t>
          </a:r>
          <a:endParaRPr lang="ru-RU" sz="1800" dirty="0">
            <a:solidFill>
              <a:srgbClr val="000066"/>
            </a:solidFill>
          </a:endParaRPr>
        </a:p>
      </dgm:t>
    </dgm:pt>
    <dgm:pt modelId="{1B718F8B-1D40-471F-A7A6-BA01B4E80F9D}" type="parTrans" cxnId="{5A71FA6B-EB0C-4D5A-B83A-D210674EBA83}">
      <dgm:prSet/>
      <dgm:spPr/>
      <dgm:t>
        <a:bodyPr/>
        <a:lstStyle/>
        <a:p>
          <a:endParaRPr lang="ru-RU"/>
        </a:p>
      </dgm:t>
    </dgm:pt>
    <dgm:pt modelId="{32BE2704-12B6-4B9F-9369-6291DF0E7BD0}" type="sibTrans" cxnId="{5A71FA6B-EB0C-4D5A-B83A-D210674EBA83}">
      <dgm:prSet/>
      <dgm:spPr/>
      <dgm:t>
        <a:bodyPr/>
        <a:lstStyle/>
        <a:p>
          <a:endParaRPr lang="ru-RU"/>
        </a:p>
      </dgm:t>
    </dgm:pt>
    <dgm:pt modelId="{E8B8F065-14E0-4ADC-8DF3-4BE8A16F94CB}">
      <dgm:prSet custT="1"/>
      <dgm:spPr>
        <a:solidFill>
          <a:srgbClr val="CCCCFF"/>
        </a:solidFill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ru-RU" sz="1800" b="1" dirty="0" smtClean="0">
              <a:solidFill>
                <a:srgbClr val="000066"/>
              </a:solidFill>
            </a:rPr>
            <a:t>За формою </a:t>
          </a:r>
          <a:r>
            <a:rPr lang="ru-RU" sz="1800" b="1" dirty="0" err="1" smtClean="0">
              <a:solidFill>
                <a:srgbClr val="000066"/>
              </a:solidFill>
            </a:rPr>
            <a:t>власності</a:t>
          </a:r>
          <a:r>
            <a:rPr lang="ru-RU" sz="1800" b="1" dirty="0" smtClean="0">
              <a:solidFill>
                <a:srgbClr val="000066"/>
              </a:solidFill>
            </a:rPr>
            <a:t> </a:t>
          </a:r>
          <a:endParaRPr lang="ru-RU" sz="1800" dirty="0">
            <a:solidFill>
              <a:srgbClr val="000066"/>
            </a:solidFill>
          </a:endParaRPr>
        </a:p>
      </dgm:t>
    </dgm:pt>
    <dgm:pt modelId="{B5C9743C-294C-4358-A5A3-5FC385719AA5}" type="parTrans" cxnId="{F3F905B1-46CB-44C0-8730-CE0A0013906D}">
      <dgm:prSet/>
      <dgm:spPr/>
      <dgm:t>
        <a:bodyPr/>
        <a:lstStyle/>
        <a:p>
          <a:endParaRPr lang="ru-RU"/>
        </a:p>
      </dgm:t>
    </dgm:pt>
    <dgm:pt modelId="{0BB8D00A-33A1-4AB1-8226-792186766DBC}" type="sibTrans" cxnId="{F3F905B1-46CB-44C0-8730-CE0A0013906D}">
      <dgm:prSet/>
      <dgm:spPr/>
      <dgm:t>
        <a:bodyPr/>
        <a:lstStyle/>
        <a:p>
          <a:endParaRPr lang="ru-RU"/>
        </a:p>
      </dgm:t>
    </dgm:pt>
    <dgm:pt modelId="{42D7B883-ECCE-4FA7-B1D3-8181121FC5FD}">
      <dgm:prSet custT="1"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1600" dirty="0" smtClean="0">
              <a:latin typeface="Georgia" pitchFamily="18" charset="0"/>
            </a:rPr>
            <a:t>державні</a:t>
          </a:r>
          <a:endParaRPr lang="ru-RU" sz="1600" dirty="0">
            <a:latin typeface="Georgia" pitchFamily="18" charset="0"/>
          </a:endParaRPr>
        </a:p>
      </dgm:t>
    </dgm:pt>
    <dgm:pt modelId="{467614D9-05DE-4F0C-B8EC-2F4466AAAAC3}" type="parTrans" cxnId="{1A777890-C948-4044-B1A6-BBE1CB200359}">
      <dgm:prSet/>
      <dgm:spPr/>
      <dgm:t>
        <a:bodyPr/>
        <a:lstStyle/>
        <a:p>
          <a:endParaRPr lang="ru-RU"/>
        </a:p>
      </dgm:t>
    </dgm:pt>
    <dgm:pt modelId="{22867D96-B6A1-464F-B79B-13012A823729}" type="sibTrans" cxnId="{1A777890-C948-4044-B1A6-BBE1CB200359}">
      <dgm:prSet/>
      <dgm:spPr/>
      <dgm:t>
        <a:bodyPr/>
        <a:lstStyle/>
        <a:p>
          <a:endParaRPr lang="ru-RU"/>
        </a:p>
      </dgm:t>
    </dgm:pt>
    <dgm:pt modelId="{0A0879F4-2834-481F-8528-DE0B8CC1EE71}">
      <dgm:prSet custT="1"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1600" dirty="0" smtClean="0">
              <a:latin typeface="Georgia" pitchFamily="18" charset="0"/>
            </a:rPr>
            <a:t>приватні </a:t>
          </a:r>
          <a:endParaRPr lang="ru-RU" sz="1600" dirty="0">
            <a:latin typeface="Georgia" pitchFamily="18" charset="0"/>
          </a:endParaRPr>
        </a:p>
      </dgm:t>
    </dgm:pt>
    <dgm:pt modelId="{AB10461E-FF95-49F4-AEBB-F2D17A889603}" type="parTrans" cxnId="{95B4536C-C14E-436B-9FE9-276F637BE23B}">
      <dgm:prSet/>
      <dgm:spPr/>
      <dgm:t>
        <a:bodyPr/>
        <a:lstStyle/>
        <a:p>
          <a:endParaRPr lang="ru-RU"/>
        </a:p>
      </dgm:t>
    </dgm:pt>
    <dgm:pt modelId="{6C357EA7-97F2-4EBA-BEF3-4CEB8E6E3169}" type="sibTrans" cxnId="{95B4536C-C14E-436B-9FE9-276F637BE23B}">
      <dgm:prSet/>
      <dgm:spPr/>
      <dgm:t>
        <a:bodyPr/>
        <a:lstStyle/>
        <a:p>
          <a:endParaRPr lang="ru-RU"/>
        </a:p>
      </dgm:t>
    </dgm:pt>
    <dgm:pt modelId="{3953BD0A-A1F9-46A8-9AE3-82CF9D250CB1}">
      <dgm:prSet custT="1"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1400" dirty="0" smtClean="0">
              <a:latin typeface="Georgia" pitchFamily="18" charset="0"/>
            </a:rPr>
            <a:t>державні</a:t>
          </a:r>
          <a:endParaRPr lang="ru-RU" sz="1400" dirty="0">
            <a:latin typeface="Georgia" pitchFamily="18" charset="0"/>
          </a:endParaRPr>
        </a:p>
      </dgm:t>
    </dgm:pt>
    <dgm:pt modelId="{0414A72A-8636-4562-9A2E-65E6F2A000C0}" type="parTrans" cxnId="{F0912E4E-ABC4-449D-9B51-1C7B57DA372C}">
      <dgm:prSet/>
      <dgm:spPr/>
      <dgm:t>
        <a:bodyPr/>
        <a:lstStyle/>
        <a:p>
          <a:endParaRPr lang="ru-RU"/>
        </a:p>
      </dgm:t>
    </dgm:pt>
    <dgm:pt modelId="{4F616EA4-E822-4544-A05C-B3EF564AF176}" type="sibTrans" cxnId="{F0912E4E-ABC4-449D-9B51-1C7B57DA372C}">
      <dgm:prSet/>
      <dgm:spPr/>
      <dgm:t>
        <a:bodyPr/>
        <a:lstStyle/>
        <a:p>
          <a:endParaRPr lang="ru-RU"/>
        </a:p>
      </dgm:t>
    </dgm:pt>
    <dgm:pt modelId="{C5CAE68C-D406-45B4-A5FC-DEAF7E14E07D}">
      <dgm:prSet custT="1"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err="1" smtClean="0">
              <a:latin typeface="Georgia" pitchFamily="18" charset="0"/>
            </a:rPr>
            <a:t>що</a:t>
          </a:r>
          <a:r>
            <a:rPr lang="ru-RU" sz="1400" dirty="0" smtClean="0">
              <a:latin typeface="Georgia" pitchFamily="18" charset="0"/>
            </a:rPr>
            <a:t> </a:t>
          </a:r>
          <a:r>
            <a:rPr lang="ru-RU" sz="1400" dirty="0" err="1" smtClean="0">
              <a:latin typeface="Georgia" pitchFamily="18" charset="0"/>
            </a:rPr>
            <a:t>здійснюються</a:t>
          </a:r>
          <a:r>
            <a:rPr lang="ru-RU" sz="1400" dirty="0" smtClean="0">
              <a:latin typeface="Georgia" pitchFamily="18" charset="0"/>
            </a:rPr>
            <a:t> </a:t>
          </a:r>
          <a:r>
            <a:rPr lang="ru-RU" sz="1400" dirty="0" err="1" smtClean="0">
              <a:latin typeface="Georgia" pitchFamily="18" charset="0"/>
            </a:rPr>
            <a:t>понад</a:t>
          </a:r>
          <a:r>
            <a:rPr lang="ru-RU" sz="1400" dirty="0" smtClean="0">
              <a:latin typeface="Georgia" pitchFamily="18" charset="0"/>
            </a:rPr>
            <a:t> </a:t>
          </a:r>
          <a:r>
            <a:rPr lang="ru-RU" sz="1400" dirty="0" err="1" smtClean="0">
              <a:latin typeface="Georgia" pitchFamily="18" charset="0"/>
            </a:rPr>
            <a:t>ліміт</a:t>
          </a:r>
          <a:r>
            <a:rPr lang="ru-RU" sz="1400" dirty="0" smtClean="0">
              <a:latin typeface="Georgia" pitchFamily="18" charset="0"/>
            </a:rPr>
            <a:t> </a:t>
          </a:r>
          <a:r>
            <a:rPr lang="ru-RU" sz="1400" dirty="0" err="1" smtClean="0">
              <a:latin typeface="Georgia" pitchFamily="18" charset="0"/>
            </a:rPr>
            <a:t>державних</a:t>
          </a:r>
          <a:r>
            <a:rPr lang="ru-RU" sz="1400" dirty="0" smtClean="0">
              <a:latin typeface="Georgia" pitchFamily="18" charset="0"/>
            </a:rPr>
            <a:t> </a:t>
          </a:r>
          <a:r>
            <a:rPr lang="ru-RU" sz="1400" dirty="0" err="1" smtClean="0">
              <a:latin typeface="Georgia" pitchFamily="18" charset="0"/>
            </a:rPr>
            <a:t>капіталовкладень</a:t>
          </a:r>
          <a:r>
            <a:rPr lang="ru-RU" sz="1400" dirty="0" smtClean="0">
              <a:latin typeface="Georgia" pitchFamily="18" charset="0"/>
            </a:rPr>
            <a:t> та </a:t>
          </a:r>
          <a:r>
            <a:rPr lang="ru-RU" sz="1400" dirty="0" err="1" smtClean="0">
              <a:latin typeface="Georgia" pitchFamily="18" charset="0"/>
            </a:rPr>
            <a:t>ін</a:t>
          </a:r>
          <a:r>
            <a:rPr lang="ru-RU" sz="1400" dirty="0" smtClean="0">
              <a:latin typeface="Georgia" pitchFamily="18" charset="0"/>
            </a:rPr>
            <a:t>.</a:t>
          </a:r>
          <a:r>
            <a:rPr lang="ru-RU" sz="1400" b="1" dirty="0" smtClean="0">
              <a:latin typeface="Georgia" pitchFamily="18" charset="0"/>
            </a:rPr>
            <a:t> </a:t>
          </a:r>
          <a:endParaRPr lang="ru-RU" sz="1400" dirty="0">
            <a:latin typeface="Georgia" pitchFamily="18" charset="0"/>
          </a:endParaRPr>
        </a:p>
      </dgm:t>
    </dgm:pt>
    <dgm:pt modelId="{E3C52D1F-4B7F-4356-AEE6-32D56CA55045}" type="parTrans" cxnId="{E3229AE8-2D13-4F4E-8D84-E9B80DAA25ED}">
      <dgm:prSet/>
      <dgm:spPr/>
      <dgm:t>
        <a:bodyPr/>
        <a:lstStyle/>
        <a:p>
          <a:endParaRPr lang="ru-RU"/>
        </a:p>
      </dgm:t>
    </dgm:pt>
    <dgm:pt modelId="{BFA7F9BE-510C-4A86-BCC0-300E95F72177}" type="sibTrans" cxnId="{E3229AE8-2D13-4F4E-8D84-E9B80DAA25ED}">
      <dgm:prSet/>
      <dgm:spPr/>
      <dgm:t>
        <a:bodyPr/>
        <a:lstStyle/>
        <a:p>
          <a:endParaRPr lang="ru-RU"/>
        </a:p>
      </dgm:t>
    </dgm:pt>
    <dgm:pt modelId="{DE13FB64-B352-42C1-AF10-6507AA62FE92}">
      <dgm:prSet custT="1"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i="0" dirty="0" err="1" smtClean="0">
              <a:latin typeface="Georgia" pitchFamily="18" charset="0"/>
            </a:rPr>
            <a:t>що</a:t>
          </a:r>
          <a:r>
            <a:rPr lang="ru-RU" sz="1600" i="0" dirty="0" smtClean="0">
              <a:latin typeface="Georgia" pitchFamily="18" charset="0"/>
            </a:rPr>
            <a:t> </a:t>
          </a:r>
          <a:r>
            <a:rPr lang="ru-RU" sz="1600" i="0" dirty="0" err="1" smtClean="0">
              <a:latin typeface="Georgia" pitchFamily="18" charset="0"/>
            </a:rPr>
            <a:t>виконуються</a:t>
          </a:r>
          <a:r>
            <a:rPr lang="ru-RU" sz="1600" i="0" dirty="0" smtClean="0">
              <a:latin typeface="Georgia" pitchFamily="18" charset="0"/>
            </a:rPr>
            <a:t> </a:t>
          </a:r>
          <a:r>
            <a:rPr lang="ru-RU" sz="1600" i="0" dirty="0" err="1" smtClean="0">
              <a:latin typeface="Georgia" pitchFamily="18" charset="0"/>
            </a:rPr>
            <a:t>підрядним</a:t>
          </a:r>
          <a:r>
            <a:rPr lang="ru-RU" sz="1600" i="0" dirty="0" smtClean="0">
              <a:latin typeface="Georgia" pitchFamily="18" charset="0"/>
            </a:rPr>
            <a:t> способом </a:t>
          </a:r>
          <a:endParaRPr lang="ru-RU" sz="1600" i="0" dirty="0">
            <a:latin typeface="Georgia" pitchFamily="18" charset="0"/>
          </a:endParaRPr>
        </a:p>
      </dgm:t>
    </dgm:pt>
    <dgm:pt modelId="{AA51FA8A-3B67-419F-B02D-6F8907EB8962}" type="parTrans" cxnId="{69B0AD09-4F4F-4F8A-803D-911E7E97D40B}">
      <dgm:prSet/>
      <dgm:spPr/>
      <dgm:t>
        <a:bodyPr/>
        <a:lstStyle/>
        <a:p>
          <a:endParaRPr lang="ru-RU"/>
        </a:p>
      </dgm:t>
    </dgm:pt>
    <dgm:pt modelId="{5DAD2CEF-0730-46E2-819E-B3CEA4672CAE}" type="sibTrans" cxnId="{69B0AD09-4F4F-4F8A-803D-911E7E97D40B}">
      <dgm:prSet/>
      <dgm:spPr/>
      <dgm:t>
        <a:bodyPr/>
        <a:lstStyle/>
        <a:p>
          <a:endParaRPr lang="ru-RU"/>
        </a:p>
      </dgm:t>
    </dgm:pt>
    <dgm:pt modelId="{CE432F2D-8286-4028-8374-A63D831975FA}">
      <dgm:prSet custT="1"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i="0" dirty="0" err="1" smtClean="0">
              <a:latin typeface="Georgia" pitchFamily="18" charset="0"/>
            </a:rPr>
            <a:t>що</a:t>
          </a:r>
          <a:r>
            <a:rPr lang="ru-RU" sz="1600" i="0" dirty="0" smtClean="0">
              <a:latin typeface="Georgia" pitchFamily="18" charset="0"/>
            </a:rPr>
            <a:t> </a:t>
          </a:r>
          <a:r>
            <a:rPr lang="ru-RU" sz="1600" i="0" dirty="0" err="1" smtClean="0">
              <a:latin typeface="Georgia" pitchFamily="18" charset="0"/>
            </a:rPr>
            <a:t>виконуються</a:t>
          </a:r>
          <a:r>
            <a:rPr lang="ru-RU" sz="1600" i="0" dirty="0" smtClean="0">
              <a:latin typeface="Georgia" pitchFamily="18" charset="0"/>
            </a:rPr>
            <a:t>  </a:t>
          </a:r>
          <a:r>
            <a:rPr lang="ru-RU" sz="1600" i="0" dirty="0" err="1" smtClean="0">
              <a:latin typeface="Georgia" pitchFamily="18" charset="0"/>
            </a:rPr>
            <a:t>господарським</a:t>
          </a:r>
          <a:r>
            <a:rPr lang="ru-RU" sz="1600" i="0" dirty="0" smtClean="0">
              <a:latin typeface="Georgia" pitchFamily="18" charset="0"/>
            </a:rPr>
            <a:t> способом</a:t>
          </a:r>
          <a:endParaRPr lang="ru-RU" sz="1600" i="0" dirty="0">
            <a:latin typeface="Georgia" pitchFamily="18" charset="0"/>
          </a:endParaRPr>
        </a:p>
      </dgm:t>
    </dgm:pt>
    <dgm:pt modelId="{AF558781-AA91-4776-AF16-03B9515768D4}" type="parTrans" cxnId="{8089B021-AB9F-49A5-81A6-21F9D5306742}">
      <dgm:prSet/>
      <dgm:spPr/>
      <dgm:t>
        <a:bodyPr/>
        <a:lstStyle/>
        <a:p>
          <a:endParaRPr lang="ru-RU"/>
        </a:p>
      </dgm:t>
    </dgm:pt>
    <dgm:pt modelId="{26B99669-9F8B-4725-B164-DBFFDF41A7FA}" type="sibTrans" cxnId="{8089B021-AB9F-49A5-81A6-21F9D5306742}">
      <dgm:prSet/>
      <dgm:spPr/>
      <dgm:t>
        <a:bodyPr/>
        <a:lstStyle/>
        <a:p>
          <a:endParaRPr lang="ru-RU"/>
        </a:p>
      </dgm:t>
    </dgm:pt>
    <dgm:pt modelId="{9725927A-F1DD-4259-BC4E-00ECCE160F18}">
      <dgm:prSet custT="1"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err="1" smtClean="0"/>
            <a:t>вкладення</a:t>
          </a:r>
          <a:r>
            <a:rPr lang="ru-RU" sz="1400" dirty="0" smtClean="0"/>
            <a:t>, </a:t>
          </a:r>
          <a:r>
            <a:rPr lang="ru-RU" sz="1400" dirty="0" err="1" smtClean="0"/>
            <a:t>що</a:t>
          </a:r>
          <a:r>
            <a:rPr lang="ru-RU" sz="1400" dirty="0" smtClean="0"/>
            <a:t> </a:t>
          </a:r>
          <a:r>
            <a:rPr lang="ru-RU" sz="1400" dirty="0" err="1" smtClean="0"/>
            <a:t>здійснюються</a:t>
          </a:r>
          <a:r>
            <a:rPr lang="ru-RU" sz="1400" dirty="0" smtClean="0"/>
            <a:t> у </a:t>
          </a:r>
          <a:r>
            <a:rPr lang="ru-RU" sz="1400" dirty="0" err="1" smtClean="0"/>
            <a:t>промисловості</a:t>
          </a:r>
          <a:r>
            <a:rPr lang="ru-RU" sz="1400" dirty="0" smtClean="0"/>
            <a:t>, </a:t>
          </a:r>
          <a:r>
            <a:rPr lang="ru-RU" sz="1400" dirty="0" err="1" smtClean="0"/>
            <a:t>сільському</a:t>
          </a:r>
          <a:r>
            <a:rPr lang="ru-RU" sz="1400" dirty="0" smtClean="0"/>
            <a:t> </a:t>
          </a:r>
          <a:r>
            <a:rPr lang="ru-RU" sz="1400" dirty="0" err="1" smtClean="0"/>
            <a:t>господарстві</a:t>
          </a:r>
          <a:r>
            <a:rPr lang="ru-RU" sz="1400" dirty="0" smtClean="0"/>
            <a:t>, </a:t>
          </a:r>
          <a:r>
            <a:rPr lang="ru-RU" sz="1400" dirty="0" err="1" smtClean="0"/>
            <a:t>транспорті</a:t>
          </a:r>
          <a:r>
            <a:rPr lang="ru-RU" sz="1400" dirty="0" smtClean="0"/>
            <a:t>, </a:t>
          </a:r>
          <a:r>
            <a:rPr lang="ru-RU" sz="1400" dirty="0" err="1" smtClean="0"/>
            <a:t>будівництві</a:t>
          </a:r>
          <a:r>
            <a:rPr lang="ru-RU" sz="1400" dirty="0" smtClean="0"/>
            <a:t> та </a:t>
          </a:r>
          <a:r>
            <a:rPr lang="ru-RU" sz="1400" dirty="0" err="1" smtClean="0"/>
            <a:t>інших</a:t>
          </a:r>
          <a:r>
            <a:rPr lang="ru-RU" sz="1400" dirty="0" smtClean="0"/>
            <a:t> </a:t>
          </a:r>
          <a:r>
            <a:rPr lang="ru-RU" sz="1400" dirty="0" err="1" smtClean="0"/>
            <a:t>галузях</a:t>
          </a:r>
          <a:r>
            <a:rPr lang="ru-RU" sz="1400" dirty="0" smtClean="0"/>
            <a:t> народного </a:t>
          </a:r>
          <a:r>
            <a:rPr lang="ru-RU" sz="1400" dirty="0" err="1" smtClean="0"/>
            <a:t>господарства</a:t>
          </a:r>
          <a:r>
            <a:rPr lang="ru-RU" sz="1400" dirty="0" smtClean="0"/>
            <a:t>.</a:t>
          </a:r>
          <a:endParaRPr lang="ru-RU" sz="1200" dirty="0"/>
        </a:p>
      </dgm:t>
    </dgm:pt>
    <dgm:pt modelId="{9D5B6D26-4BFF-4C00-A624-3122DA909BCC}" type="parTrans" cxnId="{2592201B-EAB7-463A-B7BD-6680EEA3243A}">
      <dgm:prSet/>
      <dgm:spPr/>
      <dgm:t>
        <a:bodyPr/>
        <a:lstStyle/>
        <a:p>
          <a:endParaRPr lang="ru-RU"/>
        </a:p>
      </dgm:t>
    </dgm:pt>
    <dgm:pt modelId="{5FA54ADC-E5F1-41C1-BC20-F70338A3475B}" type="sibTrans" cxnId="{2592201B-EAB7-463A-B7BD-6680EEA3243A}">
      <dgm:prSet/>
      <dgm:spPr/>
      <dgm:t>
        <a:bodyPr/>
        <a:lstStyle/>
        <a:p>
          <a:endParaRPr lang="ru-RU"/>
        </a:p>
      </dgm:t>
    </dgm:pt>
    <dgm:pt modelId="{8E6D6EAE-2EE3-49A5-B382-2AE8164F4E1E}">
      <dgm:prSet custT="1"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1600" dirty="0" smtClean="0">
              <a:latin typeface="Georgia" pitchFamily="18" charset="0"/>
            </a:rPr>
            <a:t>виробничого </a:t>
          </a:r>
          <a:r>
            <a:rPr lang="uk-UA" sz="1600" dirty="0" smtClean="0">
              <a:latin typeface="Georgia" pitchFamily="18" charset="0"/>
            </a:rPr>
            <a:t>призначення</a:t>
          </a:r>
          <a:endParaRPr lang="ru-RU" sz="1600" dirty="0">
            <a:latin typeface="Georgia" pitchFamily="18" charset="0"/>
          </a:endParaRPr>
        </a:p>
      </dgm:t>
    </dgm:pt>
    <dgm:pt modelId="{CFF7891F-BD73-45FB-8448-2ABB09A9CA21}" type="parTrans" cxnId="{E095A1B2-6548-4463-A7B5-C6319EB73C50}">
      <dgm:prSet/>
      <dgm:spPr/>
      <dgm:t>
        <a:bodyPr/>
        <a:lstStyle/>
        <a:p>
          <a:endParaRPr lang="ru-RU"/>
        </a:p>
      </dgm:t>
    </dgm:pt>
    <dgm:pt modelId="{201351AD-885B-453C-ABC7-AD912865097C}" type="sibTrans" cxnId="{E095A1B2-6548-4463-A7B5-C6319EB73C50}">
      <dgm:prSet/>
      <dgm:spPr/>
      <dgm:t>
        <a:bodyPr/>
        <a:lstStyle/>
        <a:p>
          <a:endParaRPr lang="ru-RU"/>
        </a:p>
      </dgm:t>
    </dgm:pt>
    <dgm:pt modelId="{CD0D8FC3-CC8F-4E76-B1C9-51FA1A31897C}">
      <dgm:prSet custT="1"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1600" dirty="0" smtClean="0">
              <a:latin typeface="Georgia" pitchFamily="18" charset="0"/>
            </a:rPr>
            <a:t>невиробничого </a:t>
          </a:r>
          <a:r>
            <a:rPr lang="uk-UA" sz="1600" dirty="0" smtClean="0">
              <a:latin typeface="Georgia" pitchFamily="18" charset="0"/>
            </a:rPr>
            <a:t>призначення</a:t>
          </a:r>
          <a:endParaRPr lang="ru-RU" sz="1600" dirty="0">
            <a:latin typeface="Georgia" pitchFamily="18" charset="0"/>
          </a:endParaRPr>
        </a:p>
      </dgm:t>
    </dgm:pt>
    <dgm:pt modelId="{0C629F43-313B-4E58-92A5-D0BCAA094872}" type="parTrans" cxnId="{20B3A165-F56F-4EB8-B25B-C864E3A34727}">
      <dgm:prSet/>
      <dgm:spPr/>
      <dgm:t>
        <a:bodyPr/>
        <a:lstStyle/>
        <a:p>
          <a:endParaRPr lang="ru-RU"/>
        </a:p>
      </dgm:t>
    </dgm:pt>
    <dgm:pt modelId="{118BCA89-B190-4C14-84DF-3CF2E18502E1}" type="sibTrans" cxnId="{20B3A165-F56F-4EB8-B25B-C864E3A34727}">
      <dgm:prSet/>
      <dgm:spPr/>
      <dgm:t>
        <a:bodyPr/>
        <a:lstStyle/>
        <a:p>
          <a:endParaRPr lang="ru-RU"/>
        </a:p>
      </dgm:t>
    </dgm:pt>
    <dgm:pt modelId="{6D419849-573B-40E0-837E-AF33C2419DB5}">
      <dgm:prSet/>
      <dgm:spPr>
        <a:solidFill>
          <a:srgbClr val="CCFFFF">
            <a:alpha val="90000"/>
          </a:srgbClr>
        </a:solidFill>
        <a:ln>
          <a:solidFill>
            <a:srgbClr val="002060">
              <a:alpha val="90000"/>
            </a:srgb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dirty="0" smtClean="0"/>
            <a:t>витрати, пов'язані з будівельними, монтажними та іншими капітальними роботами та послугами, з придбанням усіх видів устаткування, інструмента та </a:t>
          </a:r>
          <a:r>
            <a:rPr lang="uk-UA" dirty="0" err="1" smtClean="0"/>
            <a:t>інвентаря</a:t>
          </a:r>
          <a:endParaRPr lang="ru-RU" dirty="0"/>
        </a:p>
      </dgm:t>
    </dgm:pt>
    <dgm:pt modelId="{33084EBF-5310-45BB-95AC-EA07039F8D08}" type="parTrans" cxnId="{B7554711-3654-4B6C-910F-3911CE2AC7CC}">
      <dgm:prSet/>
      <dgm:spPr/>
      <dgm:t>
        <a:bodyPr/>
        <a:lstStyle/>
        <a:p>
          <a:endParaRPr lang="ru-RU"/>
        </a:p>
      </dgm:t>
    </dgm:pt>
    <dgm:pt modelId="{8950E7E0-983E-42D1-8ED8-17EBFB82B736}" type="sibTrans" cxnId="{B7554711-3654-4B6C-910F-3911CE2AC7CC}">
      <dgm:prSet/>
      <dgm:spPr/>
      <dgm:t>
        <a:bodyPr/>
        <a:lstStyle/>
        <a:p>
          <a:endParaRPr lang="ru-RU"/>
        </a:p>
      </dgm:t>
    </dgm:pt>
    <dgm:pt modelId="{1071AA0C-76DC-4A76-9BD6-6E6040864C88}" type="pres">
      <dgm:prSet presAssocID="{E087933F-FC11-459B-8F82-37A441FF4CD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F72FF4C-7EC2-44E0-96EB-DDFE2289A8D0}" type="pres">
      <dgm:prSet presAssocID="{C1FF817E-08F7-4DDE-8358-EA2D5EBC2D36}" presName="linNode" presStyleCnt="0"/>
      <dgm:spPr/>
    </dgm:pt>
    <dgm:pt modelId="{D33A3E5B-58D1-45AA-81D6-5D884D335CB5}" type="pres">
      <dgm:prSet presAssocID="{C1FF817E-08F7-4DDE-8358-EA2D5EBC2D36}" presName="parent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9D996-A0A2-468B-A634-39D98E5AB572}" type="pres">
      <dgm:prSet presAssocID="{C1FF817E-08F7-4DDE-8358-EA2D5EBC2D36}" presName="childShp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C47E9-50DB-4770-AAD3-E7714DCB7088}" type="pres">
      <dgm:prSet presAssocID="{4F22F0A5-9A38-4144-9C1B-C78D655FED38}" presName="spacing" presStyleCnt="0"/>
      <dgm:spPr/>
    </dgm:pt>
    <dgm:pt modelId="{D97ECB0B-A86C-47A7-999D-EB2241737929}" type="pres">
      <dgm:prSet presAssocID="{79F279CD-6557-4430-9BDB-38F06925EDF0}" presName="linNode" presStyleCnt="0"/>
      <dgm:spPr/>
    </dgm:pt>
    <dgm:pt modelId="{F7A0D58F-B4CF-4E74-B43D-F9F871AF878F}" type="pres">
      <dgm:prSet presAssocID="{79F279CD-6557-4430-9BDB-38F06925EDF0}" presName="parentShp" presStyleLbl="node1" presStyleIdx="1" presStyleCnt="7" custLinFactNeighborX="-366" custLinFactNeighborY="-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325DF6-FB9E-4D17-AC90-F2CC53605040}" type="pres">
      <dgm:prSet presAssocID="{79F279CD-6557-4430-9BDB-38F06925EDF0}" presName="childShp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86334-1B7D-4138-A37F-627C8C887CA8}" type="pres">
      <dgm:prSet presAssocID="{C0E0CDB8-858E-46A9-AC27-67A4772F4A06}" presName="spacing" presStyleCnt="0"/>
      <dgm:spPr/>
    </dgm:pt>
    <dgm:pt modelId="{3FF1869E-06E3-4AE7-9312-B2B275877552}" type="pres">
      <dgm:prSet presAssocID="{7494F4CC-1370-45B8-A07F-A37E0D1BBF54}" presName="linNode" presStyleCnt="0"/>
      <dgm:spPr/>
    </dgm:pt>
    <dgm:pt modelId="{BD80C410-4792-4337-9E06-7A0B17EB9CAD}" type="pres">
      <dgm:prSet presAssocID="{7494F4CC-1370-45B8-A07F-A37E0D1BBF54}" presName="parent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4820F0-099B-43CE-BF8D-4DD32B3119C0}" type="pres">
      <dgm:prSet presAssocID="{7494F4CC-1370-45B8-A07F-A37E0D1BBF54}" presName="childShp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A5B6C5-98C2-4151-8F8F-D081522A73EA}" type="pres">
      <dgm:prSet presAssocID="{3CAC71F0-F02B-4C07-81C9-8087E3B68B19}" presName="spacing" presStyleCnt="0"/>
      <dgm:spPr/>
    </dgm:pt>
    <dgm:pt modelId="{024C7F0E-3736-4641-BA87-68039044E0A7}" type="pres">
      <dgm:prSet presAssocID="{D2AFD10D-812C-441F-9F9C-AFF065A9BAD8}" presName="linNode" presStyleCnt="0"/>
      <dgm:spPr/>
    </dgm:pt>
    <dgm:pt modelId="{9951A294-A6C3-41B7-8F81-122E654A9459}" type="pres">
      <dgm:prSet presAssocID="{D2AFD10D-812C-441F-9F9C-AFF065A9BAD8}" presName="parent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29D3D-ECD9-4E4C-ADA3-5FF91D77B248}" type="pres">
      <dgm:prSet presAssocID="{D2AFD10D-812C-441F-9F9C-AFF065A9BAD8}" presName="childShp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4F83C-9283-414F-A005-0044EDF365C6}" type="pres">
      <dgm:prSet presAssocID="{7000F263-2E21-4F07-B778-CB9270E28783}" presName="spacing" presStyleCnt="0"/>
      <dgm:spPr/>
    </dgm:pt>
    <dgm:pt modelId="{BCB0B8A2-87EC-4734-A1DD-718B231AE1DE}" type="pres">
      <dgm:prSet presAssocID="{BFF0ED4B-291F-4A91-BD62-3812918D7749}" presName="linNode" presStyleCnt="0"/>
      <dgm:spPr/>
    </dgm:pt>
    <dgm:pt modelId="{A4CE02F0-7708-47D2-952B-7331C14F85B6}" type="pres">
      <dgm:prSet presAssocID="{BFF0ED4B-291F-4A91-BD62-3812918D7749}" presName="parent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6115C2-C7CB-4422-94FA-0480E671174C}" type="pres">
      <dgm:prSet presAssocID="{BFF0ED4B-291F-4A91-BD62-3812918D7749}" presName="childShp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9A19A-FEA8-4545-B21E-8D4E1B6648B8}" type="pres">
      <dgm:prSet presAssocID="{3EA7A123-AE4A-417F-8C81-8CD31675631A}" presName="spacing" presStyleCnt="0"/>
      <dgm:spPr/>
    </dgm:pt>
    <dgm:pt modelId="{A68AD989-DF83-422A-84A3-51A4C2093313}" type="pres">
      <dgm:prSet presAssocID="{B3803AAF-14AB-452D-9FFF-3042C15FAF58}" presName="linNode" presStyleCnt="0"/>
      <dgm:spPr/>
    </dgm:pt>
    <dgm:pt modelId="{688AAD93-C5BF-4048-BDE8-83A1EDAF52F5}" type="pres">
      <dgm:prSet presAssocID="{B3803AAF-14AB-452D-9FFF-3042C15FAF58}" presName="parentShp" presStyleLbl="node1" presStyleIdx="5" presStyleCnt="7" custLinFactNeighborX="-14072" custLinFactNeighborY="-3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F2CA7A-41D7-4DFC-8E88-CBCBA92EDAAE}" type="pres">
      <dgm:prSet presAssocID="{B3803AAF-14AB-452D-9FFF-3042C15FAF58}" presName="childShp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8D6EA-4FD0-4E20-A220-2DBE67192569}" type="pres">
      <dgm:prSet presAssocID="{32BE2704-12B6-4B9F-9369-6291DF0E7BD0}" presName="spacing" presStyleCnt="0"/>
      <dgm:spPr/>
    </dgm:pt>
    <dgm:pt modelId="{B4B8EEBE-5E7A-4C86-82CF-2247A8AEB27F}" type="pres">
      <dgm:prSet presAssocID="{E8B8F065-14E0-4ADC-8DF3-4BE8A16F94CB}" presName="linNode" presStyleCnt="0"/>
      <dgm:spPr/>
    </dgm:pt>
    <dgm:pt modelId="{CE0E0FAC-6277-4073-A2CF-4A7774C13F55}" type="pres">
      <dgm:prSet presAssocID="{E8B8F065-14E0-4ADC-8DF3-4BE8A16F94CB}" presName="parent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FFBF6-B526-4FEA-8538-FD2A4B25B6E1}" type="pres">
      <dgm:prSet presAssocID="{E8B8F065-14E0-4ADC-8DF3-4BE8A16F94CB}" presName="childShp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96530A-FFC9-4667-AD3D-E89CEDD42C5F}" srcId="{E087933F-FC11-459B-8F82-37A441FF4CD7}" destId="{7494F4CC-1370-45B8-A07F-A37E0D1BBF54}" srcOrd="2" destOrd="0" parTransId="{9D12B60B-7B2C-4EC5-8736-0D30DCAEA8F3}" sibTransId="{3CAC71F0-F02B-4C07-81C9-8087E3B68B19}"/>
    <dgm:cxn modelId="{5A71FA6B-EB0C-4D5A-B83A-D210674EBA83}" srcId="{E087933F-FC11-459B-8F82-37A441FF4CD7}" destId="{B3803AAF-14AB-452D-9FFF-3042C15FAF58}" srcOrd="5" destOrd="0" parTransId="{1B718F8B-1D40-471F-A7A6-BA01B4E80F9D}" sibTransId="{32BE2704-12B6-4B9F-9369-6291DF0E7BD0}"/>
    <dgm:cxn modelId="{3E55FCFA-821E-4807-9094-13B1CCB07885}" srcId="{E087933F-FC11-459B-8F82-37A441FF4CD7}" destId="{BFF0ED4B-291F-4A91-BD62-3812918D7749}" srcOrd="4" destOrd="0" parTransId="{2703F8CD-EB3E-4AC2-A300-CE111016FDA9}" sibTransId="{3EA7A123-AE4A-417F-8C81-8CD31675631A}"/>
    <dgm:cxn modelId="{8BF3D29D-C568-49E5-8392-0BA581AB16B6}" srcId="{E087933F-FC11-459B-8F82-37A441FF4CD7}" destId="{C1FF817E-08F7-4DDE-8358-EA2D5EBC2D36}" srcOrd="0" destOrd="0" parTransId="{864F96E4-E088-40E4-A97E-B61A0F3FB339}" sibTransId="{4F22F0A5-9A38-4144-9C1B-C78D655FED38}"/>
    <dgm:cxn modelId="{C5876BA6-F332-414D-BD2D-7DF8DCEA40B6}" type="presOf" srcId="{9725927A-F1DD-4259-BC4E-00ECCE160F18}" destId="{A1329D3D-ECD9-4E4C-ADA3-5FF91D77B248}" srcOrd="0" destOrd="0" presId="urn:microsoft.com/office/officeart/2005/8/layout/vList6"/>
    <dgm:cxn modelId="{45906E48-422E-487D-86DA-650443C21555}" type="presOf" srcId="{CD0D8FC3-CC8F-4E76-B1C9-51FA1A31897C}" destId="{EB4820F0-099B-43CE-BF8D-4DD32B3119C0}" srcOrd="0" destOrd="1" presId="urn:microsoft.com/office/officeart/2005/8/layout/vList6"/>
    <dgm:cxn modelId="{8A11B6BC-19A0-4D16-B8BB-3AA6347CB625}" type="presOf" srcId="{CE432F2D-8286-4028-8374-A63D831975FA}" destId="{986115C2-C7CB-4422-94FA-0480E671174C}" srcOrd="0" destOrd="1" presId="urn:microsoft.com/office/officeart/2005/8/layout/vList6"/>
    <dgm:cxn modelId="{34E8CF5D-7E10-44DF-BC55-CDE73CB59593}" type="presOf" srcId="{42D7B883-ECCE-4FA7-B1D3-8181121FC5FD}" destId="{B91FFBF6-B526-4FEA-8538-FD2A4B25B6E1}" srcOrd="0" destOrd="0" presId="urn:microsoft.com/office/officeart/2005/8/layout/vList6"/>
    <dgm:cxn modelId="{20B3A165-F56F-4EB8-B25B-C864E3A34727}" srcId="{7494F4CC-1370-45B8-A07F-A37E0D1BBF54}" destId="{CD0D8FC3-CC8F-4E76-B1C9-51FA1A31897C}" srcOrd="1" destOrd="0" parTransId="{0C629F43-313B-4E58-92A5-D0BCAA094872}" sibTransId="{118BCA89-B190-4C14-84DF-3CF2E18502E1}"/>
    <dgm:cxn modelId="{95B4536C-C14E-436B-9FE9-276F637BE23B}" srcId="{E8B8F065-14E0-4ADC-8DF3-4BE8A16F94CB}" destId="{0A0879F4-2834-481F-8528-DE0B8CC1EE71}" srcOrd="1" destOrd="0" parTransId="{AB10461E-FF95-49F4-AEBB-F2D17A889603}" sibTransId="{6C357EA7-97F2-4EBA-BEF3-4CEB8E6E3169}"/>
    <dgm:cxn modelId="{C17C0C6F-DD14-4495-80AD-DF37BD35E298}" type="presOf" srcId="{7494F4CC-1370-45B8-A07F-A37E0D1BBF54}" destId="{BD80C410-4792-4337-9E06-7A0B17EB9CAD}" srcOrd="0" destOrd="0" presId="urn:microsoft.com/office/officeart/2005/8/layout/vList6"/>
    <dgm:cxn modelId="{E095A1B2-6548-4463-A7B5-C6319EB73C50}" srcId="{7494F4CC-1370-45B8-A07F-A37E0D1BBF54}" destId="{8E6D6EAE-2EE3-49A5-B382-2AE8164F4E1E}" srcOrd="0" destOrd="0" parTransId="{CFF7891F-BD73-45FB-8448-2ABB09A9CA21}" sibTransId="{201351AD-885B-453C-ABC7-AD912865097C}"/>
    <dgm:cxn modelId="{D7008F5C-67FD-4A76-A36B-AFA41AD5795F}" srcId="{C1FF817E-08F7-4DDE-8358-EA2D5EBC2D36}" destId="{E68CDC92-4F07-439A-88F9-E5865017EF52}" srcOrd="0" destOrd="0" parTransId="{B4DB2272-25E2-487A-9331-71C1F54D716C}" sibTransId="{302C5C18-C505-47F6-BCAB-5E085DD0CFC6}"/>
    <dgm:cxn modelId="{59421D25-1F5B-4AC8-9122-655FE9EC3586}" type="presOf" srcId="{D2AFD10D-812C-441F-9F9C-AFF065A9BAD8}" destId="{9951A294-A6C3-41B7-8F81-122E654A9459}" srcOrd="0" destOrd="0" presId="urn:microsoft.com/office/officeart/2005/8/layout/vList6"/>
    <dgm:cxn modelId="{DA97FAF2-7381-430A-A018-270E583D63C5}" type="presOf" srcId="{DE13FB64-B352-42C1-AF10-6507AA62FE92}" destId="{986115C2-C7CB-4422-94FA-0480E671174C}" srcOrd="0" destOrd="0" presId="urn:microsoft.com/office/officeart/2005/8/layout/vList6"/>
    <dgm:cxn modelId="{75024587-D42A-4333-BD06-59884C52F21D}" type="presOf" srcId="{E8B8F065-14E0-4ADC-8DF3-4BE8A16F94CB}" destId="{CE0E0FAC-6277-4073-A2CF-4A7774C13F55}" srcOrd="0" destOrd="0" presId="urn:microsoft.com/office/officeart/2005/8/layout/vList6"/>
    <dgm:cxn modelId="{087E1A51-C085-43C6-8C76-9AD4A1F95317}" type="presOf" srcId="{E087933F-FC11-459B-8F82-37A441FF4CD7}" destId="{1071AA0C-76DC-4A76-9BD6-6E6040864C88}" srcOrd="0" destOrd="0" presId="urn:microsoft.com/office/officeart/2005/8/layout/vList6"/>
    <dgm:cxn modelId="{E3229AE8-2D13-4F4E-8D84-E9B80DAA25ED}" srcId="{B3803AAF-14AB-452D-9FFF-3042C15FAF58}" destId="{C5CAE68C-D406-45B4-A5FC-DEAF7E14E07D}" srcOrd="1" destOrd="0" parTransId="{E3C52D1F-4B7F-4356-AEE6-32D56CA55045}" sibTransId="{BFA7F9BE-510C-4A86-BCC0-300E95F72177}"/>
    <dgm:cxn modelId="{6C9C1BB7-E2FB-4C26-BC1A-29EA22D08DB4}" srcId="{E087933F-FC11-459B-8F82-37A441FF4CD7}" destId="{D2AFD10D-812C-441F-9F9C-AFF065A9BAD8}" srcOrd="3" destOrd="0" parTransId="{FC93CF26-333C-4F6C-88B4-AD6BFAED1B4D}" sibTransId="{7000F263-2E21-4F07-B778-CB9270E28783}"/>
    <dgm:cxn modelId="{B84A47DB-E6E3-4E69-9502-93C854ED27F5}" type="presOf" srcId="{3953BD0A-A1F9-46A8-9AE3-82CF9D250CB1}" destId="{3EF2CA7A-41D7-4DFC-8E88-CBCBA92EDAAE}" srcOrd="0" destOrd="0" presId="urn:microsoft.com/office/officeart/2005/8/layout/vList6"/>
    <dgm:cxn modelId="{F3F905B1-46CB-44C0-8730-CE0A0013906D}" srcId="{E087933F-FC11-459B-8F82-37A441FF4CD7}" destId="{E8B8F065-14E0-4ADC-8DF3-4BE8A16F94CB}" srcOrd="6" destOrd="0" parTransId="{B5C9743C-294C-4358-A5A3-5FC385719AA5}" sibTransId="{0BB8D00A-33A1-4AB1-8226-792186766DBC}"/>
    <dgm:cxn modelId="{B7554711-3654-4B6C-910F-3911CE2AC7CC}" srcId="{79F279CD-6557-4430-9BDB-38F06925EDF0}" destId="{6D419849-573B-40E0-837E-AF33C2419DB5}" srcOrd="0" destOrd="0" parTransId="{33084EBF-5310-45BB-95AC-EA07039F8D08}" sibTransId="{8950E7E0-983E-42D1-8ED8-17EBFB82B736}"/>
    <dgm:cxn modelId="{8089B021-AB9F-49A5-81A6-21F9D5306742}" srcId="{BFF0ED4B-291F-4A91-BD62-3812918D7749}" destId="{CE432F2D-8286-4028-8374-A63D831975FA}" srcOrd="1" destOrd="0" parTransId="{AF558781-AA91-4776-AF16-03B9515768D4}" sibTransId="{26B99669-9F8B-4725-B164-DBFFDF41A7FA}"/>
    <dgm:cxn modelId="{4918202F-7784-4206-B449-D56A28E9CEC5}" type="presOf" srcId="{0A0879F4-2834-481F-8528-DE0B8CC1EE71}" destId="{B91FFBF6-B526-4FEA-8538-FD2A4B25B6E1}" srcOrd="0" destOrd="1" presId="urn:microsoft.com/office/officeart/2005/8/layout/vList6"/>
    <dgm:cxn modelId="{69B0AD09-4F4F-4F8A-803D-911E7E97D40B}" srcId="{BFF0ED4B-291F-4A91-BD62-3812918D7749}" destId="{DE13FB64-B352-42C1-AF10-6507AA62FE92}" srcOrd="0" destOrd="0" parTransId="{AA51FA8A-3B67-419F-B02D-6F8907EB8962}" sibTransId="{5DAD2CEF-0730-46E2-819E-B3CEA4672CAE}"/>
    <dgm:cxn modelId="{C003199E-71BD-4A2C-B115-72549A126098}" type="presOf" srcId="{C5CAE68C-D406-45B4-A5FC-DEAF7E14E07D}" destId="{3EF2CA7A-41D7-4DFC-8E88-CBCBA92EDAAE}" srcOrd="0" destOrd="1" presId="urn:microsoft.com/office/officeart/2005/8/layout/vList6"/>
    <dgm:cxn modelId="{CB356923-E8D8-4C34-8386-E1A9FDE476C1}" type="presOf" srcId="{C1FF817E-08F7-4DDE-8358-EA2D5EBC2D36}" destId="{D33A3E5B-58D1-45AA-81D6-5D884D335CB5}" srcOrd="0" destOrd="0" presId="urn:microsoft.com/office/officeart/2005/8/layout/vList6"/>
    <dgm:cxn modelId="{C1D8FD81-CC60-46FA-BEDD-8A0AA08366A8}" type="presOf" srcId="{79F279CD-6557-4430-9BDB-38F06925EDF0}" destId="{F7A0D58F-B4CF-4E74-B43D-F9F871AF878F}" srcOrd="0" destOrd="0" presId="urn:microsoft.com/office/officeart/2005/8/layout/vList6"/>
    <dgm:cxn modelId="{4316725F-E69B-4E8A-81DD-40DF324EA036}" type="presOf" srcId="{B3803AAF-14AB-452D-9FFF-3042C15FAF58}" destId="{688AAD93-C5BF-4048-BDE8-83A1EDAF52F5}" srcOrd="0" destOrd="0" presId="urn:microsoft.com/office/officeart/2005/8/layout/vList6"/>
    <dgm:cxn modelId="{08E701D5-7529-49F5-B682-59C6E3FFA190}" type="presOf" srcId="{BFF0ED4B-291F-4A91-BD62-3812918D7749}" destId="{A4CE02F0-7708-47D2-952B-7331C14F85B6}" srcOrd="0" destOrd="0" presId="urn:microsoft.com/office/officeart/2005/8/layout/vList6"/>
    <dgm:cxn modelId="{6A042776-422B-4D01-BD62-C32F4DF93997}" type="presOf" srcId="{6D419849-573B-40E0-837E-AF33C2419DB5}" destId="{DE325DF6-FB9E-4D17-AC90-F2CC53605040}" srcOrd="0" destOrd="0" presId="urn:microsoft.com/office/officeart/2005/8/layout/vList6"/>
    <dgm:cxn modelId="{F0912E4E-ABC4-449D-9B51-1C7B57DA372C}" srcId="{B3803AAF-14AB-452D-9FFF-3042C15FAF58}" destId="{3953BD0A-A1F9-46A8-9AE3-82CF9D250CB1}" srcOrd="0" destOrd="0" parTransId="{0414A72A-8636-4562-9A2E-65E6F2A000C0}" sibTransId="{4F616EA4-E822-4544-A05C-B3EF564AF176}"/>
    <dgm:cxn modelId="{EF1325CF-7AB8-484F-B7DD-D0882851284A}" type="presOf" srcId="{8E6D6EAE-2EE3-49A5-B382-2AE8164F4E1E}" destId="{EB4820F0-099B-43CE-BF8D-4DD32B3119C0}" srcOrd="0" destOrd="0" presId="urn:microsoft.com/office/officeart/2005/8/layout/vList6"/>
    <dgm:cxn modelId="{1A777890-C948-4044-B1A6-BBE1CB200359}" srcId="{E8B8F065-14E0-4ADC-8DF3-4BE8A16F94CB}" destId="{42D7B883-ECCE-4FA7-B1D3-8181121FC5FD}" srcOrd="0" destOrd="0" parTransId="{467614D9-05DE-4F0C-B8EC-2F4466AAAAC3}" sibTransId="{22867D96-B6A1-464F-B79B-13012A823729}"/>
    <dgm:cxn modelId="{20162F48-D28E-4B16-BB63-018D77FC3044}" type="presOf" srcId="{E68CDC92-4F07-439A-88F9-E5865017EF52}" destId="{B569D996-A0A2-468B-A634-39D98E5AB572}" srcOrd="0" destOrd="0" presId="urn:microsoft.com/office/officeart/2005/8/layout/vList6"/>
    <dgm:cxn modelId="{2592201B-EAB7-463A-B7BD-6680EEA3243A}" srcId="{D2AFD10D-812C-441F-9F9C-AFF065A9BAD8}" destId="{9725927A-F1DD-4259-BC4E-00ECCE160F18}" srcOrd="0" destOrd="0" parTransId="{9D5B6D26-4BFF-4C00-A624-3122DA909BCC}" sibTransId="{5FA54ADC-E5F1-41C1-BC20-F70338A3475B}"/>
    <dgm:cxn modelId="{B7C080EA-182F-4488-8723-C7BC34D6C8E8}" srcId="{E087933F-FC11-459B-8F82-37A441FF4CD7}" destId="{79F279CD-6557-4430-9BDB-38F06925EDF0}" srcOrd="1" destOrd="0" parTransId="{C2D8DBF7-40AE-44BC-9994-FE02693F0809}" sibTransId="{C0E0CDB8-858E-46A9-AC27-67A4772F4A06}"/>
    <dgm:cxn modelId="{179B9DA5-1255-4DF9-A559-490FD44BC73A}" type="presParOf" srcId="{1071AA0C-76DC-4A76-9BD6-6E6040864C88}" destId="{1F72FF4C-7EC2-44E0-96EB-DDFE2289A8D0}" srcOrd="0" destOrd="0" presId="urn:microsoft.com/office/officeart/2005/8/layout/vList6"/>
    <dgm:cxn modelId="{1DA2CB7B-FC5C-4BA9-B611-2A03E6DA5264}" type="presParOf" srcId="{1F72FF4C-7EC2-44E0-96EB-DDFE2289A8D0}" destId="{D33A3E5B-58D1-45AA-81D6-5D884D335CB5}" srcOrd="0" destOrd="0" presId="urn:microsoft.com/office/officeart/2005/8/layout/vList6"/>
    <dgm:cxn modelId="{F76CA8D6-32A5-495A-B575-FB9DB293DD5C}" type="presParOf" srcId="{1F72FF4C-7EC2-44E0-96EB-DDFE2289A8D0}" destId="{B569D996-A0A2-468B-A634-39D98E5AB572}" srcOrd="1" destOrd="0" presId="urn:microsoft.com/office/officeart/2005/8/layout/vList6"/>
    <dgm:cxn modelId="{8C3EB079-4174-4EA2-A64D-29B29F1A4193}" type="presParOf" srcId="{1071AA0C-76DC-4A76-9BD6-6E6040864C88}" destId="{A69C47E9-50DB-4770-AAD3-E7714DCB7088}" srcOrd="1" destOrd="0" presId="urn:microsoft.com/office/officeart/2005/8/layout/vList6"/>
    <dgm:cxn modelId="{321AA105-D259-4ADF-B648-91B4EABCEC27}" type="presParOf" srcId="{1071AA0C-76DC-4A76-9BD6-6E6040864C88}" destId="{D97ECB0B-A86C-47A7-999D-EB2241737929}" srcOrd="2" destOrd="0" presId="urn:microsoft.com/office/officeart/2005/8/layout/vList6"/>
    <dgm:cxn modelId="{73BFAC64-B712-4E2F-96DF-808B96950C37}" type="presParOf" srcId="{D97ECB0B-A86C-47A7-999D-EB2241737929}" destId="{F7A0D58F-B4CF-4E74-B43D-F9F871AF878F}" srcOrd="0" destOrd="0" presId="urn:microsoft.com/office/officeart/2005/8/layout/vList6"/>
    <dgm:cxn modelId="{128C1A94-77C5-4DAF-8E19-37B6027F621E}" type="presParOf" srcId="{D97ECB0B-A86C-47A7-999D-EB2241737929}" destId="{DE325DF6-FB9E-4D17-AC90-F2CC53605040}" srcOrd="1" destOrd="0" presId="urn:microsoft.com/office/officeart/2005/8/layout/vList6"/>
    <dgm:cxn modelId="{34D78DEB-03CA-407D-BE45-F61DB0AC28A6}" type="presParOf" srcId="{1071AA0C-76DC-4A76-9BD6-6E6040864C88}" destId="{18586334-1B7D-4138-A37F-627C8C887CA8}" srcOrd="3" destOrd="0" presId="urn:microsoft.com/office/officeart/2005/8/layout/vList6"/>
    <dgm:cxn modelId="{12498A2B-6CC6-48FC-915C-0D59E2860A66}" type="presParOf" srcId="{1071AA0C-76DC-4A76-9BD6-6E6040864C88}" destId="{3FF1869E-06E3-4AE7-9312-B2B275877552}" srcOrd="4" destOrd="0" presId="urn:microsoft.com/office/officeart/2005/8/layout/vList6"/>
    <dgm:cxn modelId="{625E96C6-CA35-4EAE-98EE-2C3E4CAE6C97}" type="presParOf" srcId="{3FF1869E-06E3-4AE7-9312-B2B275877552}" destId="{BD80C410-4792-4337-9E06-7A0B17EB9CAD}" srcOrd="0" destOrd="0" presId="urn:microsoft.com/office/officeart/2005/8/layout/vList6"/>
    <dgm:cxn modelId="{03593923-F7C9-417F-8993-DFC04D21696C}" type="presParOf" srcId="{3FF1869E-06E3-4AE7-9312-B2B275877552}" destId="{EB4820F0-099B-43CE-BF8D-4DD32B3119C0}" srcOrd="1" destOrd="0" presId="urn:microsoft.com/office/officeart/2005/8/layout/vList6"/>
    <dgm:cxn modelId="{CC3FF362-17D1-4CA0-AC3B-DC57C0DCA3DB}" type="presParOf" srcId="{1071AA0C-76DC-4A76-9BD6-6E6040864C88}" destId="{08A5B6C5-98C2-4151-8F8F-D081522A73EA}" srcOrd="5" destOrd="0" presId="urn:microsoft.com/office/officeart/2005/8/layout/vList6"/>
    <dgm:cxn modelId="{88E75BBD-AD54-48F3-834F-47FAE0D1EF06}" type="presParOf" srcId="{1071AA0C-76DC-4A76-9BD6-6E6040864C88}" destId="{024C7F0E-3736-4641-BA87-68039044E0A7}" srcOrd="6" destOrd="0" presId="urn:microsoft.com/office/officeart/2005/8/layout/vList6"/>
    <dgm:cxn modelId="{8F3BB891-EA02-4BD1-BE2D-CF9DFBF6F3E0}" type="presParOf" srcId="{024C7F0E-3736-4641-BA87-68039044E0A7}" destId="{9951A294-A6C3-41B7-8F81-122E654A9459}" srcOrd="0" destOrd="0" presId="urn:microsoft.com/office/officeart/2005/8/layout/vList6"/>
    <dgm:cxn modelId="{0F8716C9-07DD-41F0-9FC6-D7A57D288F31}" type="presParOf" srcId="{024C7F0E-3736-4641-BA87-68039044E0A7}" destId="{A1329D3D-ECD9-4E4C-ADA3-5FF91D77B248}" srcOrd="1" destOrd="0" presId="urn:microsoft.com/office/officeart/2005/8/layout/vList6"/>
    <dgm:cxn modelId="{A6A722D7-5946-433D-8CF5-4784FA24FDD5}" type="presParOf" srcId="{1071AA0C-76DC-4A76-9BD6-6E6040864C88}" destId="{3C34F83C-9283-414F-A005-0044EDF365C6}" srcOrd="7" destOrd="0" presId="urn:microsoft.com/office/officeart/2005/8/layout/vList6"/>
    <dgm:cxn modelId="{464C03AF-2CF2-44AF-9AD9-320F79DE44C5}" type="presParOf" srcId="{1071AA0C-76DC-4A76-9BD6-6E6040864C88}" destId="{BCB0B8A2-87EC-4734-A1DD-718B231AE1DE}" srcOrd="8" destOrd="0" presId="urn:microsoft.com/office/officeart/2005/8/layout/vList6"/>
    <dgm:cxn modelId="{B7E481ED-50D8-4434-BBCF-1AD9787C0F6A}" type="presParOf" srcId="{BCB0B8A2-87EC-4734-A1DD-718B231AE1DE}" destId="{A4CE02F0-7708-47D2-952B-7331C14F85B6}" srcOrd="0" destOrd="0" presId="urn:microsoft.com/office/officeart/2005/8/layout/vList6"/>
    <dgm:cxn modelId="{DF7A2B4A-EAE2-4FB8-BB52-B653BC4C80C2}" type="presParOf" srcId="{BCB0B8A2-87EC-4734-A1DD-718B231AE1DE}" destId="{986115C2-C7CB-4422-94FA-0480E671174C}" srcOrd="1" destOrd="0" presId="urn:microsoft.com/office/officeart/2005/8/layout/vList6"/>
    <dgm:cxn modelId="{F526346B-800C-402E-A256-82EE01C1B559}" type="presParOf" srcId="{1071AA0C-76DC-4A76-9BD6-6E6040864C88}" destId="{8949A19A-FEA8-4545-B21E-8D4E1B6648B8}" srcOrd="9" destOrd="0" presId="urn:microsoft.com/office/officeart/2005/8/layout/vList6"/>
    <dgm:cxn modelId="{E808C86D-6C32-4B3E-B2A2-61C9FEB2B3A5}" type="presParOf" srcId="{1071AA0C-76DC-4A76-9BD6-6E6040864C88}" destId="{A68AD989-DF83-422A-84A3-51A4C2093313}" srcOrd="10" destOrd="0" presId="urn:microsoft.com/office/officeart/2005/8/layout/vList6"/>
    <dgm:cxn modelId="{D10CB61B-EEC3-4243-A6B6-F93BA31D3748}" type="presParOf" srcId="{A68AD989-DF83-422A-84A3-51A4C2093313}" destId="{688AAD93-C5BF-4048-BDE8-83A1EDAF52F5}" srcOrd="0" destOrd="0" presId="urn:microsoft.com/office/officeart/2005/8/layout/vList6"/>
    <dgm:cxn modelId="{1A96456D-2D76-48D8-86A2-CB13551F6324}" type="presParOf" srcId="{A68AD989-DF83-422A-84A3-51A4C2093313}" destId="{3EF2CA7A-41D7-4DFC-8E88-CBCBA92EDAAE}" srcOrd="1" destOrd="0" presId="urn:microsoft.com/office/officeart/2005/8/layout/vList6"/>
    <dgm:cxn modelId="{D4106558-168A-42A8-8847-AAFAFE079151}" type="presParOf" srcId="{1071AA0C-76DC-4A76-9BD6-6E6040864C88}" destId="{6208D6EA-4FD0-4E20-A220-2DBE67192569}" srcOrd="11" destOrd="0" presId="urn:microsoft.com/office/officeart/2005/8/layout/vList6"/>
    <dgm:cxn modelId="{C7EE08B0-AADE-47F1-9784-9B1498E39B71}" type="presParOf" srcId="{1071AA0C-76DC-4A76-9BD6-6E6040864C88}" destId="{B4B8EEBE-5E7A-4C86-82CF-2247A8AEB27F}" srcOrd="12" destOrd="0" presId="urn:microsoft.com/office/officeart/2005/8/layout/vList6"/>
    <dgm:cxn modelId="{ABA94B4A-BCAD-437D-B620-F577B38F26B9}" type="presParOf" srcId="{B4B8EEBE-5E7A-4C86-82CF-2247A8AEB27F}" destId="{CE0E0FAC-6277-4073-A2CF-4A7774C13F55}" srcOrd="0" destOrd="0" presId="urn:microsoft.com/office/officeart/2005/8/layout/vList6"/>
    <dgm:cxn modelId="{695AADD5-56A7-44CD-9ACD-7D3C7D92F7D6}" type="presParOf" srcId="{B4B8EEBE-5E7A-4C86-82CF-2247A8AEB27F}" destId="{B91FFBF6-B526-4FEA-8538-FD2A4B25B6E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32259-C2CB-40CA-9836-AC6E322EB274}">
      <dsp:nvSpPr>
        <dsp:cNvPr id="0" name=""/>
        <dsp:cNvSpPr/>
      </dsp:nvSpPr>
      <dsp:spPr>
        <a:xfrm>
          <a:off x="3474720" y="1907"/>
          <a:ext cx="5212080" cy="1032638"/>
        </a:xfrm>
        <a:prstGeom prst="wedgeEllipseCallout">
          <a:avLst/>
        </a:prstGeom>
        <a:solidFill>
          <a:srgbClr val="CCFFCC">
            <a:alpha val="89804"/>
          </a:srgbClr>
        </a:solidFill>
        <a:ln w="10000" cap="flat" cmpd="sng" algn="ctr">
          <a:solidFill>
            <a:srgbClr val="00B050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реальні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фінансові</a:t>
          </a:r>
          <a:endParaRPr lang="ru-RU" sz="2400" kern="1200" dirty="0"/>
        </a:p>
      </dsp:txBody>
      <dsp:txXfrm>
        <a:off x="4238011" y="153133"/>
        <a:ext cx="3685498" cy="730186"/>
      </dsp:txXfrm>
    </dsp:sp>
    <dsp:sp modelId="{964A75A6-9079-4E4E-AA5C-FED70064D97E}">
      <dsp:nvSpPr>
        <dsp:cNvPr id="0" name=""/>
        <dsp:cNvSpPr/>
      </dsp:nvSpPr>
      <dsp:spPr>
        <a:xfrm>
          <a:off x="0" y="1907"/>
          <a:ext cx="3474720" cy="103263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3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 об</a:t>
          </a:r>
          <a:r>
            <a:rPr lang="uk-UA" sz="2400" kern="1200" dirty="0" smtClean="0">
              <a:latin typeface="Times New Roman"/>
              <a:cs typeface="Times New Roman"/>
            </a:rPr>
            <a:t>'</a:t>
          </a:r>
          <a:r>
            <a:rPr lang="uk-UA" sz="2400" kern="1200" dirty="0" smtClean="0"/>
            <a:t>єктами вкладених засобів</a:t>
          </a:r>
          <a:endParaRPr lang="ru-RU" sz="2400" kern="1200" dirty="0"/>
        </a:p>
      </dsp:txBody>
      <dsp:txXfrm>
        <a:off x="50409" y="52316"/>
        <a:ext cx="3373902" cy="931820"/>
      </dsp:txXfrm>
    </dsp:sp>
    <dsp:sp modelId="{7EB0304E-EFD2-4339-A593-E740917B5EA3}">
      <dsp:nvSpPr>
        <dsp:cNvPr id="0" name=""/>
        <dsp:cNvSpPr/>
      </dsp:nvSpPr>
      <dsp:spPr>
        <a:xfrm>
          <a:off x="3474720" y="1137809"/>
          <a:ext cx="5212080" cy="1032638"/>
        </a:xfrm>
        <a:prstGeom prst="wedgeEllipseCallout">
          <a:avLst/>
        </a:prstGeom>
        <a:solidFill>
          <a:srgbClr val="FFFF99">
            <a:alpha val="90000"/>
          </a:srgbClr>
        </a:solidFill>
        <a:ln w="10000" cap="flat" cmpd="sng" algn="ctr">
          <a:solidFill>
            <a:srgbClr val="FFC000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прямі 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непрямі </a:t>
          </a:r>
          <a:endParaRPr lang="ru-RU" sz="2400" kern="1200" dirty="0"/>
        </a:p>
      </dsp:txBody>
      <dsp:txXfrm>
        <a:off x="4238011" y="1289035"/>
        <a:ext cx="3685498" cy="730186"/>
      </dsp:txXfrm>
    </dsp:sp>
    <dsp:sp modelId="{3184B801-8D2E-4D0F-B06C-A35BBD4BE1F6}">
      <dsp:nvSpPr>
        <dsp:cNvPr id="0" name=""/>
        <dsp:cNvSpPr/>
      </dsp:nvSpPr>
      <dsp:spPr>
        <a:xfrm>
          <a:off x="0" y="1137809"/>
          <a:ext cx="3474720" cy="1032638"/>
        </a:xfrm>
        <a:prstGeom prst="roundRect">
          <a:avLst/>
        </a:prstGeom>
        <a:gradFill rotWithShape="0">
          <a:gsLst>
            <a:gs pos="0">
              <a:schemeClr val="accent3">
                <a:hueOff val="-404391"/>
                <a:satOff val="10347"/>
                <a:lumOff val="392"/>
                <a:alphaOff val="0"/>
                <a:tint val="30000"/>
                <a:satMod val="250000"/>
              </a:schemeClr>
            </a:gs>
            <a:gs pos="72000">
              <a:schemeClr val="accent3">
                <a:hueOff val="-404391"/>
                <a:satOff val="10347"/>
                <a:lumOff val="392"/>
                <a:alphaOff val="0"/>
                <a:tint val="75000"/>
                <a:satMod val="210000"/>
              </a:schemeClr>
            </a:gs>
            <a:gs pos="100000">
              <a:schemeClr val="accent3">
                <a:hueOff val="-404391"/>
                <a:satOff val="10347"/>
                <a:lumOff val="392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 характером участі</a:t>
          </a:r>
          <a:endParaRPr lang="ru-RU" sz="2400" kern="1200" dirty="0"/>
        </a:p>
      </dsp:txBody>
      <dsp:txXfrm>
        <a:off x="50409" y="1188218"/>
        <a:ext cx="3373902" cy="931820"/>
      </dsp:txXfrm>
    </dsp:sp>
    <dsp:sp modelId="{621E2A70-7C95-47CB-B195-A840F043F396}">
      <dsp:nvSpPr>
        <dsp:cNvPr id="0" name=""/>
        <dsp:cNvSpPr/>
      </dsp:nvSpPr>
      <dsp:spPr>
        <a:xfrm>
          <a:off x="3474720" y="2273711"/>
          <a:ext cx="5212080" cy="1032638"/>
        </a:xfrm>
        <a:prstGeom prst="wedgeEllipseCallout">
          <a:avLst/>
        </a:prstGeom>
        <a:solidFill>
          <a:srgbClr val="CCFFCC">
            <a:alpha val="90000"/>
          </a:srgbClr>
        </a:solidFill>
        <a:ln w="10000" cap="flat" cmpd="sng" algn="ctr">
          <a:solidFill>
            <a:srgbClr val="00B050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короткострокові 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довгострокові </a:t>
          </a:r>
          <a:endParaRPr lang="ru-RU" sz="2400" kern="1200" dirty="0"/>
        </a:p>
      </dsp:txBody>
      <dsp:txXfrm>
        <a:off x="4238011" y="2424937"/>
        <a:ext cx="3685498" cy="730186"/>
      </dsp:txXfrm>
    </dsp:sp>
    <dsp:sp modelId="{47EF85C0-A909-4D0E-9834-C424162C338C}">
      <dsp:nvSpPr>
        <dsp:cNvPr id="0" name=""/>
        <dsp:cNvSpPr/>
      </dsp:nvSpPr>
      <dsp:spPr>
        <a:xfrm>
          <a:off x="0" y="2273711"/>
          <a:ext cx="3474720" cy="1032638"/>
        </a:xfrm>
        <a:prstGeom prst="roundRect">
          <a:avLst/>
        </a:prstGeom>
        <a:gradFill rotWithShape="0">
          <a:gsLst>
            <a:gs pos="0">
              <a:schemeClr val="accent3">
                <a:hueOff val="-808782"/>
                <a:satOff val="20694"/>
                <a:lumOff val="784"/>
                <a:alphaOff val="0"/>
                <a:tint val="30000"/>
                <a:satMod val="250000"/>
              </a:schemeClr>
            </a:gs>
            <a:gs pos="72000">
              <a:schemeClr val="accent3">
                <a:hueOff val="-808782"/>
                <a:satOff val="20694"/>
                <a:lumOff val="784"/>
                <a:alphaOff val="0"/>
                <a:tint val="75000"/>
                <a:satMod val="210000"/>
              </a:schemeClr>
            </a:gs>
            <a:gs pos="100000">
              <a:schemeClr val="accent3">
                <a:hueOff val="-808782"/>
                <a:satOff val="20694"/>
                <a:lumOff val="784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 періодом інвестування</a:t>
          </a:r>
          <a:endParaRPr lang="ru-RU" sz="2400" kern="1200" dirty="0"/>
        </a:p>
      </dsp:txBody>
      <dsp:txXfrm>
        <a:off x="50409" y="2324120"/>
        <a:ext cx="3373902" cy="931820"/>
      </dsp:txXfrm>
    </dsp:sp>
    <dsp:sp modelId="{CDCC6F96-CCC5-4DD4-A7B7-A3CC7FE06F43}">
      <dsp:nvSpPr>
        <dsp:cNvPr id="0" name=""/>
        <dsp:cNvSpPr/>
      </dsp:nvSpPr>
      <dsp:spPr>
        <a:xfrm>
          <a:off x="3474720" y="3357569"/>
          <a:ext cx="5212080" cy="1032638"/>
        </a:xfrm>
        <a:prstGeom prst="wedgeEllipseCallout">
          <a:avLst/>
        </a:prstGeom>
        <a:solidFill>
          <a:srgbClr val="FFFF99">
            <a:alpha val="90000"/>
          </a:srgbClr>
        </a:solidFill>
        <a:ln w="10000" cap="flat" cmpd="sng" algn="ctr">
          <a:solidFill>
            <a:srgbClr val="FFC000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приватні </a:t>
          </a:r>
          <a:r>
            <a:rPr lang="uk-UA" sz="2400" kern="1200" dirty="0" smtClean="0"/>
            <a:t>;        </a:t>
          </a:r>
          <a:r>
            <a:rPr lang="uk-UA" sz="2400" kern="1200" dirty="0" smtClean="0"/>
            <a:t>спільні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державні</a:t>
          </a:r>
          <a:r>
            <a:rPr lang="uk-UA" sz="2400" kern="1200" dirty="0" smtClean="0"/>
            <a:t>;        </a:t>
          </a:r>
          <a:r>
            <a:rPr lang="uk-UA" sz="2400" kern="1200" dirty="0" smtClean="0"/>
            <a:t>іноземні </a:t>
          </a:r>
          <a:endParaRPr lang="ru-RU" sz="2400" kern="1200" dirty="0"/>
        </a:p>
      </dsp:txBody>
      <dsp:txXfrm>
        <a:off x="4238011" y="3508795"/>
        <a:ext cx="3685498" cy="730186"/>
      </dsp:txXfrm>
    </dsp:sp>
    <dsp:sp modelId="{E49ED695-D351-42BC-8FB3-E274557DDFC3}">
      <dsp:nvSpPr>
        <dsp:cNvPr id="0" name=""/>
        <dsp:cNvSpPr/>
      </dsp:nvSpPr>
      <dsp:spPr>
        <a:xfrm>
          <a:off x="0" y="3409614"/>
          <a:ext cx="3474720" cy="1032638"/>
        </a:xfrm>
        <a:prstGeom prst="roundRect">
          <a:avLst/>
        </a:prstGeom>
        <a:gradFill rotWithShape="0">
          <a:gsLst>
            <a:gs pos="0">
              <a:schemeClr val="accent3">
                <a:hueOff val="-1213174"/>
                <a:satOff val="31040"/>
                <a:lumOff val="1176"/>
                <a:alphaOff val="0"/>
                <a:tint val="30000"/>
                <a:satMod val="250000"/>
              </a:schemeClr>
            </a:gs>
            <a:gs pos="72000">
              <a:schemeClr val="accent3">
                <a:hueOff val="-1213174"/>
                <a:satOff val="31040"/>
                <a:lumOff val="1176"/>
                <a:alphaOff val="0"/>
                <a:tint val="75000"/>
                <a:satMod val="210000"/>
              </a:schemeClr>
            </a:gs>
            <a:gs pos="100000">
              <a:schemeClr val="accent3">
                <a:hueOff val="-1213174"/>
                <a:satOff val="31040"/>
                <a:lumOff val="1176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 формами власності</a:t>
          </a:r>
          <a:endParaRPr lang="ru-RU" sz="2400" kern="1200" dirty="0"/>
        </a:p>
      </dsp:txBody>
      <dsp:txXfrm>
        <a:off x="50409" y="3460023"/>
        <a:ext cx="3373902" cy="931820"/>
      </dsp:txXfrm>
    </dsp:sp>
    <dsp:sp modelId="{9A8119C8-D2B4-41CD-80C3-3DE22C332530}">
      <dsp:nvSpPr>
        <dsp:cNvPr id="0" name=""/>
        <dsp:cNvSpPr/>
      </dsp:nvSpPr>
      <dsp:spPr>
        <a:xfrm>
          <a:off x="3474720" y="4545516"/>
          <a:ext cx="5212080" cy="1032638"/>
        </a:xfrm>
        <a:prstGeom prst="wedgeEllipseCallout">
          <a:avLst/>
        </a:prstGeom>
        <a:solidFill>
          <a:srgbClr val="CCFFCC">
            <a:alpha val="90000"/>
          </a:srgbClr>
        </a:solidFill>
        <a:ln w="10000" cap="flat" cmpd="sng" algn="ctr">
          <a:solidFill>
            <a:srgbClr val="00B050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інвестиції </a:t>
          </a:r>
          <a:r>
            <a:rPr lang="uk-UA" sz="2200" kern="1200" dirty="0" smtClean="0"/>
            <a:t>всередині країни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інвестиції </a:t>
          </a:r>
          <a:r>
            <a:rPr lang="uk-UA" sz="2200" kern="1200" dirty="0" smtClean="0"/>
            <a:t>за кордоном </a:t>
          </a:r>
          <a:endParaRPr lang="ru-RU" sz="2200" kern="1200" dirty="0"/>
        </a:p>
      </dsp:txBody>
      <dsp:txXfrm>
        <a:off x="4238011" y="4696742"/>
        <a:ext cx="3685498" cy="730186"/>
      </dsp:txXfrm>
    </dsp:sp>
    <dsp:sp modelId="{FEABA363-9394-49D0-98EC-9B6C7F3CA990}">
      <dsp:nvSpPr>
        <dsp:cNvPr id="0" name=""/>
        <dsp:cNvSpPr/>
      </dsp:nvSpPr>
      <dsp:spPr>
        <a:xfrm>
          <a:off x="0" y="4545516"/>
          <a:ext cx="3474720" cy="1032638"/>
        </a:xfrm>
        <a:prstGeom prst="roundRect">
          <a:avLst/>
        </a:prstGeom>
        <a:gradFill rotWithShape="0">
          <a:gsLst>
            <a:gs pos="0">
              <a:schemeClr val="accent3">
                <a:hueOff val="-1617565"/>
                <a:satOff val="41387"/>
                <a:lumOff val="1568"/>
                <a:alphaOff val="0"/>
                <a:tint val="30000"/>
                <a:satMod val="250000"/>
              </a:schemeClr>
            </a:gs>
            <a:gs pos="72000">
              <a:schemeClr val="accent3">
                <a:hueOff val="-1617565"/>
                <a:satOff val="41387"/>
                <a:lumOff val="1568"/>
                <a:alphaOff val="0"/>
                <a:tint val="75000"/>
                <a:satMod val="210000"/>
              </a:schemeClr>
            </a:gs>
            <a:gs pos="100000">
              <a:schemeClr val="accent3">
                <a:hueOff val="-1617565"/>
                <a:satOff val="41387"/>
                <a:lumOff val="1568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 регіональною ознакою </a:t>
          </a:r>
          <a:endParaRPr lang="ru-RU" sz="2400" kern="1200" dirty="0"/>
        </a:p>
      </dsp:txBody>
      <dsp:txXfrm>
        <a:off x="50409" y="4595925"/>
        <a:ext cx="3373902" cy="931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9D996-A0A2-468B-A634-39D98E5AB572}">
      <dsp:nvSpPr>
        <dsp:cNvPr id="0" name=""/>
        <dsp:cNvSpPr/>
      </dsp:nvSpPr>
      <dsp:spPr>
        <a:xfrm>
          <a:off x="3474720" y="5274"/>
          <a:ext cx="5212080" cy="788187"/>
        </a:xfrm>
        <a:prstGeom prst="rightArrow">
          <a:avLst>
            <a:gd name="adj1" fmla="val 75000"/>
            <a:gd name="adj2" fmla="val 50000"/>
          </a:avLst>
        </a:prstGeom>
        <a:solidFill>
          <a:srgbClr val="CCFFFF">
            <a:alpha val="89804"/>
          </a:srgbClr>
        </a:solidFill>
        <a:ln w="10000" cap="flat" cmpd="sng" algn="ctr">
          <a:solidFill>
            <a:srgbClr val="002060">
              <a:alpha val="90000"/>
            </a:srgb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довгострокові </a:t>
          </a:r>
          <a:r>
            <a:rPr lang="uk-UA" sz="1400" kern="1200" dirty="0" smtClean="0"/>
            <a:t>витрати  на нове будівництво, розширення, реконструкцію і технічне переозброєння і підтримання потужностей</a:t>
          </a:r>
          <a:endParaRPr lang="ru-RU" sz="1400" kern="1200" dirty="0"/>
        </a:p>
      </dsp:txBody>
      <dsp:txXfrm>
        <a:off x="3474720" y="103797"/>
        <a:ext cx="4916510" cy="591141"/>
      </dsp:txXfrm>
    </dsp:sp>
    <dsp:sp modelId="{D33A3E5B-58D1-45AA-81D6-5D884D335CB5}">
      <dsp:nvSpPr>
        <dsp:cNvPr id="0" name=""/>
        <dsp:cNvSpPr/>
      </dsp:nvSpPr>
      <dsp:spPr>
        <a:xfrm>
          <a:off x="0" y="5274"/>
          <a:ext cx="3474720" cy="788187"/>
        </a:xfrm>
        <a:prstGeom prst="roundRect">
          <a:avLst/>
        </a:prstGeom>
        <a:solidFill>
          <a:srgbClr val="CCCCFF"/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000066"/>
              </a:solidFill>
            </a:rPr>
            <a:t>За відтворювальною структурою капітальних вкладень 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38476" y="43750"/>
        <a:ext cx="3397768" cy="711235"/>
      </dsp:txXfrm>
    </dsp:sp>
    <dsp:sp modelId="{DE325DF6-FB9E-4D17-AC90-F2CC53605040}">
      <dsp:nvSpPr>
        <dsp:cNvPr id="0" name=""/>
        <dsp:cNvSpPr/>
      </dsp:nvSpPr>
      <dsp:spPr>
        <a:xfrm>
          <a:off x="3474720" y="872280"/>
          <a:ext cx="5212080" cy="788187"/>
        </a:xfrm>
        <a:prstGeom prst="rightArrow">
          <a:avLst>
            <a:gd name="adj1" fmla="val 75000"/>
            <a:gd name="adj2" fmla="val 50000"/>
          </a:avLst>
        </a:prstGeom>
        <a:solidFill>
          <a:srgbClr val="CCFFFF">
            <a:alpha val="90000"/>
          </a:srgbClr>
        </a:solidFill>
        <a:ln w="10000" cap="flat" cmpd="sng" algn="ctr">
          <a:solidFill>
            <a:srgbClr val="002060">
              <a:alpha val="90000"/>
            </a:srgb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витрати, пов'язані з будівельними, монтажними та іншими капітальними роботами та послугами, з придбанням усіх видів устаткування, інструмента та </a:t>
          </a:r>
          <a:r>
            <a:rPr lang="uk-UA" sz="1400" kern="1200" dirty="0" err="1" smtClean="0"/>
            <a:t>інвентаря</a:t>
          </a:r>
          <a:endParaRPr lang="ru-RU" sz="1400" kern="1200" dirty="0"/>
        </a:p>
      </dsp:txBody>
      <dsp:txXfrm>
        <a:off x="3474720" y="970803"/>
        <a:ext cx="4916510" cy="591141"/>
      </dsp:txXfrm>
    </dsp:sp>
    <dsp:sp modelId="{F7A0D58F-B4CF-4E74-B43D-F9F871AF878F}">
      <dsp:nvSpPr>
        <dsp:cNvPr id="0" name=""/>
        <dsp:cNvSpPr/>
      </dsp:nvSpPr>
      <dsp:spPr>
        <a:xfrm>
          <a:off x="0" y="864705"/>
          <a:ext cx="3474720" cy="788187"/>
        </a:xfrm>
        <a:prstGeom prst="roundRect">
          <a:avLst/>
        </a:prstGeom>
        <a:solidFill>
          <a:srgbClr val="CCCCFF"/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 prst="coolSlant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66"/>
              </a:solidFill>
            </a:rPr>
            <a:t>За </a:t>
          </a:r>
          <a:r>
            <a:rPr lang="ru-RU" sz="1800" b="1" kern="1200" dirty="0" err="1" smtClean="0">
              <a:solidFill>
                <a:srgbClr val="000066"/>
              </a:solidFill>
            </a:rPr>
            <a:t>технологічною</a:t>
          </a:r>
          <a:r>
            <a:rPr lang="ru-RU" sz="1800" b="1" kern="1200" dirty="0" smtClean="0">
              <a:solidFill>
                <a:srgbClr val="000066"/>
              </a:solidFill>
            </a:rPr>
            <a:t> структурою 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38476" y="903181"/>
        <a:ext cx="3397768" cy="711235"/>
      </dsp:txXfrm>
    </dsp:sp>
    <dsp:sp modelId="{EB4820F0-099B-43CE-BF8D-4DD32B3119C0}">
      <dsp:nvSpPr>
        <dsp:cNvPr id="0" name=""/>
        <dsp:cNvSpPr/>
      </dsp:nvSpPr>
      <dsp:spPr>
        <a:xfrm>
          <a:off x="3474720" y="1739286"/>
          <a:ext cx="5212080" cy="788187"/>
        </a:xfrm>
        <a:prstGeom prst="rightArrow">
          <a:avLst>
            <a:gd name="adj1" fmla="val 75000"/>
            <a:gd name="adj2" fmla="val 50000"/>
          </a:avLst>
        </a:prstGeom>
        <a:solidFill>
          <a:srgbClr val="CCFFFF">
            <a:alpha val="90000"/>
          </a:srgbClr>
        </a:solidFill>
        <a:ln w="10000" cap="flat" cmpd="sng" algn="ctr">
          <a:solidFill>
            <a:srgbClr val="002060">
              <a:alpha val="90000"/>
            </a:srgb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Georgia" pitchFamily="18" charset="0"/>
            </a:rPr>
            <a:t>виробничого </a:t>
          </a:r>
          <a:r>
            <a:rPr lang="uk-UA" sz="1600" kern="1200" dirty="0" smtClean="0">
              <a:latin typeface="Georgia" pitchFamily="18" charset="0"/>
            </a:rPr>
            <a:t>призначення</a:t>
          </a:r>
          <a:endParaRPr lang="ru-RU" sz="160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Georgia" pitchFamily="18" charset="0"/>
            </a:rPr>
            <a:t>невиробничого </a:t>
          </a:r>
          <a:r>
            <a:rPr lang="uk-UA" sz="1600" kern="1200" dirty="0" smtClean="0">
              <a:latin typeface="Georgia" pitchFamily="18" charset="0"/>
            </a:rPr>
            <a:t>призначення</a:t>
          </a:r>
          <a:endParaRPr lang="ru-RU" sz="1600" kern="1200" dirty="0">
            <a:latin typeface="Georgia" pitchFamily="18" charset="0"/>
          </a:endParaRPr>
        </a:p>
      </dsp:txBody>
      <dsp:txXfrm>
        <a:off x="3474720" y="1837809"/>
        <a:ext cx="4916510" cy="591141"/>
      </dsp:txXfrm>
    </dsp:sp>
    <dsp:sp modelId="{BD80C410-4792-4337-9E06-7A0B17EB9CAD}">
      <dsp:nvSpPr>
        <dsp:cNvPr id="0" name=""/>
        <dsp:cNvSpPr/>
      </dsp:nvSpPr>
      <dsp:spPr>
        <a:xfrm>
          <a:off x="0" y="1739286"/>
          <a:ext cx="3474720" cy="788187"/>
        </a:xfrm>
        <a:prstGeom prst="roundRect">
          <a:avLst/>
        </a:prstGeom>
        <a:solidFill>
          <a:srgbClr val="CCCCFF"/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66"/>
              </a:solidFill>
            </a:rPr>
            <a:t>За </a:t>
          </a:r>
          <a:r>
            <a:rPr lang="ru-RU" sz="1800" b="1" kern="1200" dirty="0" err="1" smtClean="0">
              <a:solidFill>
                <a:srgbClr val="000066"/>
              </a:solidFill>
            </a:rPr>
            <a:t>призначенням</a:t>
          </a:r>
          <a:r>
            <a:rPr lang="ru-RU" sz="1800" b="1" kern="1200" dirty="0" smtClean="0">
              <a:solidFill>
                <a:srgbClr val="000066"/>
              </a:solidFill>
            </a:rPr>
            <a:t> 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38476" y="1777762"/>
        <a:ext cx="3397768" cy="711235"/>
      </dsp:txXfrm>
    </dsp:sp>
    <dsp:sp modelId="{A1329D3D-ECD9-4E4C-ADA3-5FF91D77B248}">
      <dsp:nvSpPr>
        <dsp:cNvPr id="0" name=""/>
        <dsp:cNvSpPr/>
      </dsp:nvSpPr>
      <dsp:spPr>
        <a:xfrm>
          <a:off x="3474720" y="2606292"/>
          <a:ext cx="5212080" cy="788187"/>
        </a:xfrm>
        <a:prstGeom prst="rightArrow">
          <a:avLst>
            <a:gd name="adj1" fmla="val 75000"/>
            <a:gd name="adj2" fmla="val 50000"/>
          </a:avLst>
        </a:prstGeom>
        <a:solidFill>
          <a:srgbClr val="CCFFFF">
            <a:alpha val="90000"/>
          </a:srgbClr>
        </a:solidFill>
        <a:ln w="10000" cap="flat" cmpd="sng" algn="ctr">
          <a:solidFill>
            <a:srgbClr val="002060">
              <a:alpha val="90000"/>
            </a:srgb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вкладення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що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здійснюються</a:t>
          </a:r>
          <a:r>
            <a:rPr lang="ru-RU" sz="1400" kern="1200" dirty="0" smtClean="0"/>
            <a:t> у </a:t>
          </a:r>
          <a:r>
            <a:rPr lang="ru-RU" sz="1400" kern="1200" dirty="0" err="1" smtClean="0"/>
            <a:t>промисловості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сільському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господарстві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транспорті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будівництві</a:t>
          </a:r>
          <a:r>
            <a:rPr lang="ru-RU" sz="1400" kern="1200" dirty="0" smtClean="0"/>
            <a:t> та </a:t>
          </a:r>
          <a:r>
            <a:rPr lang="ru-RU" sz="1400" kern="1200" dirty="0" err="1" smtClean="0"/>
            <a:t>інших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галузях</a:t>
          </a:r>
          <a:r>
            <a:rPr lang="ru-RU" sz="1400" kern="1200" dirty="0" smtClean="0"/>
            <a:t> народного </a:t>
          </a:r>
          <a:r>
            <a:rPr lang="ru-RU" sz="1400" kern="1200" dirty="0" err="1" smtClean="0"/>
            <a:t>господарства</a:t>
          </a:r>
          <a:r>
            <a:rPr lang="ru-RU" sz="1400" kern="1200" dirty="0" smtClean="0"/>
            <a:t>.</a:t>
          </a:r>
          <a:endParaRPr lang="ru-RU" sz="1200" kern="1200" dirty="0"/>
        </a:p>
      </dsp:txBody>
      <dsp:txXfrm>
        <a:off x="3474720" y="2704815"/>
        <a:ext cx="4916510" cy="591141"/>
      </dsp:txXfrm>
    </dsp:sp>
    <dsp:sp modelId="{9951A294-A6C3-41B7-8F81-122E654A9459}">
      <dsp:nvSpPr>
        <dsp:cNvPr id="0" name=""/>
        <dsp:cNvSpPr/>
      </dsp:nvSpPr>
      <dsp:spPr>
        <a:xfrm>
          <a:off x="0" y="2606292"/>
          <a:ext cx="3474720" cy="788187"/>
        </a:xfrm>
        <a:prstGeom prst="roundRect">
          <a:avLst/>
        </a:prstGeom>
        <a:solidFill>
          <a:srgbClr val="CCCCFF"/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66"/>
              </a:solidFill>
            </a:rPr>
            <a:t>За </a:t>
          </a:r>
          <a:r>
            <a:rPr lang="ru-RU" sz="1800" b="1" kern="1200" dirty="0" err="1" smtClean="0">
              <a:solidFill>
                <a:srgbClr val="000066"/>
              </a:solidFill>
            </a:rPr>
            <a:t>галузевою</a:t>
          </a:r>
          <a:r>
            <a:rPr lang="ru-RU" sz="1800" b="1" kern="1200" dirty="0" smtClean="0">
              <a:solidFill>
                <a:srgbClr val="000066"/>
              </a:solidFill>
            </a:rPr>
            <a:t> </a:t>
          </a:r>
          <a:r>
            <a:rPr lang="ru-RU" sz="1800" b="1" kern="1200" dirty="0" err="1" smtClean="0">
              <a:solidFill>
                <a:srgbClr val="000066"/>
              </a:solidFill>
            </a:rPr>
            <a:t>належністю</a:t>
          </a:r>
          <a:r>
            <a:rPr lang="ru-RU" sz="1800" b="1" kern="1200" dirty="0" smtClean="0">
              <a:solidFill>
                <a:srgbClr val="000066"/>
              </a:solidFill>
            </a:rPr>
            <a:t> 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38476" y="2644768"/>
        <a:ext cx="3397768" cy="711235"/>
      </dsp:txXfrm>
    </dsp:sp>
    <dsp:sp modelId="{986115C2-C7CB-4422-94FA-0480E671174C}">
      <dsp:nvSpPr>
        <dsp:cNvPr id="0" name=""/>
        <dsp:cNvSpPr/>
      </dsp:nvSpPr>
      <dsp:spPr>
        <a:xfrm>
          <a:off x="3474720" y="3473298"/>
          <a:ext cx="5212080" cy="788187"/>
        </a:xfrm>
        <a:prstGeom prst="rightArrow">
          <a:avLst>
            <a:gd name="adj1" fmla="val 75000"/>
            <a:gd name="adj2" fmla="val 50000"/>
          </a:avLst>
        </a:prstGeom>
        <a:solidFill>
          <a:srgbClr val="CCFFFF">
            <a:alpha val="90000"/>
          </a:srgbClr>
        </a:solidFill>
        <a:ln w="10000" cap="flat" cmpd="sng" algn="ctr">
          <a:solidFill>
            <a:srgbClr val="002060">
              <a:alpha val="90000"/>
            </a:srgb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0" kern="1200" dirty="0" err="1" smtClean="0">
              <a:latin typeface="Georgia" pitchFamily="18" charset="0"/>
            </a:rPr>
            <a:t>що</a:t>
          </a:r>
          <a:r>
            <a:rPr lang="ru-RU" sz="1600" i="0" kern="1200" dirty="0" smtClean="0">
              <a:latin typeface="Georgia" pitchFamily="18" charset="0"/>
            </a:rPr>
            <a:t> </a:t>
          </a:r>
          <a:r>
            <a:rPr lang="ru-RU" sz="1600" i="0" kern="1200" dirty="0" err="1" smtClean="0">
              <a:latin typeface="Georgia" pitchFamily="18" charset="0"/>
            </a:rPr>
            <a:t>виконуються</a:t>
          </a:r>
          <a:r>
            <a:rPr lang="ru-RU" sz="1600" i="0" kern="1200" dirty="0" smtClean="0">
              <a:latin typeface="Georgia" pitchFamily="18" charset="0"/>
            </a:rPr>
            <a:t> </a:t>
          </a:r>
          <a:r>
            <a:rPr lang="ru-RU" sz="1600" i="0" kern="1200" dirty="0" err="1" smtClean="0">
              <a:latin typeface="Georgia" pitchFamily="18" charset="0"/>
            </a:rPr>
            <a:t>підрядним</a:t>
          </a:r>
          <a:r>
            <a:rPr lang="ru-RU" sz="1600" i="0" kern="1200" dirty="0" smtClean="0">
              <a:latin typeface="Georgia" pitchFamily="18" charset="0"/>
            </a:rPr>
            <a:t> способом </a:t>
          </a:r>
          <a:endParaRPr lang="ru-RU" sz="1600" i="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0" kern="1200" dirty="0" err="1" smtClean="0">
              <a:latin typeface="Georgia" pitchFamily="18" charset="0"/>
            </a:rPr>
            <a:t>що</a:t>
          </a:r>
          <a:r>
            <a:rPr lang="ru-RU" sz="1600" i="0" kern="1200" dirty="0" smtClean="0">
              <a:latin typeface="Georgia" pitchFamily="18" charset="0"/>
            </a:rPr>
            <a:t> </a:t>
          </a:r>
          <a:r>
            <a:rPr lang="ru-RU" sz="1600" i="0" kern="1200" dirty="0" err="1" smtClean="0">
              <a:latin typeface="Georgia" pitchFamily="18" charset="0"/>
            </a:rPr>
            <a:t>виконуються</a:t>
          </a:r>
          <a:r>
            <a:rPr lang="ru-RU" sz="1600" i="0" kern="1200" dirty="0" smtClean="0">
              <a:latin typeface="Georgia" pitchFamily="18" charset="0"/>
            </a:rPr>
            <a:t>  </a:t>
          </a:r>
          <a:r>
            <a:rPr lang="ru-RU" sz="1600" i="0" kern="1200" dirty="0" err="1" smtClean="0">
              <a:latin typeface="Georgia" pitchFamily="18" charset="0"/>
            </a:rPr>
            <a:t>господарським</a:t>
          </a:r>
          <a:r>
            <a:rPr lang="ru-RU" sz="1600" i="0" kern="1200" dirty="0" smtClean="0">
              <a:latin typeface="Georgia" pitchFamily="18" charset="0"/>
            </a:rPr>
            <a:t> способом</a:t>
          </a:r>
          <a:endParaRPr lang="ru-RU" sz="1600" i="0" kern="1200" dirty="0">
            <a:latin typeface="Georgia" pitchFamily="18" charset="0"/>
          </a:endParaRPr>
        </a:p>
      </dsp:txBody>
      <dsp:txXfrm>
        <a:off x="3474720" y="3571821"/>
        <a:ext cx="4916510" cy="591141"/>
      </dsp:txXfrm>
    </dsp:sp>
    <dsp:sp modelId="{A4CE02F0-7708-47D2-952B-7331C14F85B6}">
      <dsp:nvSpPr>
        <dsp:cNvPr id="0" name=""/>
        <dsp:cNvSpPr/>
      </dsp:nvSpPr>
      <dsp:spPr>
        <a:xfrm>
          <a:off x="0" y="3473298"/>
          <a:ext cx="3474720" cy="788187"/>
        </a:xfrm>
        <a:prstGeom prst="roundRect">
          <a:avLst/>
        </a:prstGeom>
        <a:solidFill>
          <a:srgbClr val="CCCCFF"/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66"/>
              </a:solidFill>
            </a:rPr>
            <a:t>За способом </a:t>
          </a:r>
          <a:r>
            <a:rPr lang="ru-RU" sz="1800" b="1" kern="1200" dirty="0" err="1" smtClean="0">
              <a:solidFill>
                <a:srgbClr val="000066"/>
              </a:solidFill>
            </a:rPr>
            <a:t>здійснення</a:t>
          </a:r>
          <a:r>
            <a:rPr lang="ru-RU" sz="1800" b="1" kern="1200" dirty="0" smtClean="0">
              <a:solidFill>
                <a:srgbClr val="000066"/>
              </a:solidFill>
            </a:rPr>
            <a:t> 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38476" y="3511774"/>
        <a:ext cx="3397768" cy="711235"/>
      </dsp:txXfrm>
    </dsp:sp>
    <dsp:sp modelId="{3EF2CA7A-41D7-4DFC-8E88-CBCBA92EDAAE}">
      <dsp:nvSpPr>
        <dsp:cNvPr id="0" name=""/>
        <dsp:cNvSpPr/>
      </dsp:nvSpPr>
      <dsp:spPr>
        <a:xfrm>
          <a:off x="3474720" y="4340305"/>
          <a:ext cx="5212080" cy="788187"/>
        </a:xfrm>
        <a:prstGeom prst="rightArrow">
          <a:avLst>
            <a:gd name="adj1" fmla="val 75000"/>
            <a:gd name="adj2" fmla="val 50000"/>
          </a:avLst>
        </a:prstGeom>
        <a:solidFill>
          <a:srgbClr val="CCFFFF">
            <a:alpha val="90000"/>
          </a:srgbClr>
        </a:solidFill>
        <a:ln w="10000" cap="flat" cmpd="sng" algn="ctr">
          <a:solidFill>
            <a:srgbClr val="002060">
              <a:alpha val="90000"/>
            </a:srgb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Georgia" pitchFamily="18" charset="0"/>
            </a:rPr>
            <a:t>державні</a:t>
          </a:r>
          <a:endParaRPr lang="ru-RU" sz="1400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>
              <a:latin typeface="Georgia" pitchFamily="18" charset="0"/>
            </a:rPr>
            <a:t>що</a:t>
          </a:r>
          <a:r>
            <a:rPr lang="ru-RU" sz="1400" kern="1200" dirty="0" smtClean="0">
              <a:latin typeface="Georgia" pitchFamily="18" charset="0"/>
            </a:rPr>
            <a:t> </a:t>
          </a:r>
          <a:r>
            <a:rPr lang="ru-RU" sz="1400" kern="1200" dirty="0" err="1" smtClean="0">
              <a:latin typeface="Georgia" pitchFamily="18" charset="0"/>
            </a:rPr>
            <a:t>здійснюються</a:t>
          </a:r>
          <a:r>
            <a:rPr lang="ru-RU" sz="1400" kern="1200" dirty="0" smtClean="0">
              <a:latin typeface="Georgia" pitchFamily="18" charset="0"/>
            </a:rPr>
            <a:t> </a:t>
          </a:r>
          <a:r>
            <a:rPr lang="ru-RU" sz="1400" kern="1200" dirty="0" err="1" smtClean="0">
              <a:latin typeface="Georgia" pitchFamily="18" charset="0"/>
            </a:rPr>
            <a:t>понад</a:t>
          </a:r>
          <a:r>
            <a:rPr lang="ru-RU" sz="1400" kern="1200" dirty="0" smtClean="0">
              <a:latin typeface="Georgia" pitchFamily="18" charset="0"/>
            </a:rPr>
            <a:t> </a:t>
          </a:r>
          <a:r>
            <a:rPr lang="ru-RU" sz="1400" kern="1200" dirty="0" err="1" smtClean="0">
              <a:latin typeface="Georgia" pitchFamily="18" charset="0"/>
            </a:rPr>
            <a:t>ліміт</a:t>
          </a:r>
          <a:r>
            <a:rPr lang="ru-RU" sz="1400" kern="1200" dirty="0" smtClean="0">
              <a:latin typeface="Georgia" pitchFamily="18" charset="0"/>
            </a:rPr>
            <a:t> </a:t>
          </a:r>
          <a:r>
            <a:rPr lang="ru-RU" sz="1400" kern="1200" dirty="0" err="1" smtClean="0">
              <a:latin typeface="Georgia" pitchFamily="18" charset="0"/>
            </a:rPr>
            <a:t>державних</a:t>
          </a:r>
          <a:r>
            <a:rPr lang="ru-RU" sz="1400" kern="1200" dirty="0" smtClean="0">
              <a:latin typeface="Georgia" pitchFamily="18" charset="0"/>
            </a:rPr>
            <a:t> </a:t>
          </a:r>
          <a:r>
            <a:rPr lang="ru-RU" sz="1400" kern="1200" dirty="0" err="1" smtClean="0">
              <a:latin typeface="Georgia" pitchFamily="18" charset="0"/>
            </a:rPr>
            <a:t>капіталовкладень</a:t>
          </a:r>
          <a:r>
            <a:rPr lang="ru-RU" sz="1400" kern="1200" dirty="0" smtClean="0">
              <a:latin typeface="Georgia" pitchFamily="18" charset="0"/>
            </a:rPr>
            <a:t> та </a:t>
          </a:r>
          <a:r>
            <a:rPr lang="ru-RU" sz="1400" kern="1200" dirty="0" err="1" smtClean="0">
              <a:latin typeface="Georgia" pitchFamily="18" charset="0"/>
            </a:rPr>
            <a:t>ін</a:t>
          </a:r>
          <a:r>
            <a:rPr lang="ru-RU" sz="1400" kern="1200" dirty="0" smtClean="0">
              <a:latin typeface="Georgia" pitchFamily="18" charset="0"/>
            </a:rPr>
            <a:t>.</a:t>
          </a:r>
          <a:r>
            <a:rPr lang="ru-RU" sz="1400" b="1" kern="1200" dirty="0" smtClean="0">
              <a:latin typeface="Georgia" pitchFamily="18" charset="0"/>
            </a:rPr>
            <a:t> </a:t>
          </a:r>
          <a:endParaRPr lang="ru-RU" sz="1400" kern="1200" dirty="0">
            <a:latin typeface="Georgia" pitchFamily="18" charset="0"/>
          </a:endParaRPr>
        </a:p>
      </dsp:txBody>
      <dsp:txXfrm>
        <a:off x="3474720" y="4438828"/>
        <a:ext cx="4916510" cy="591141"/>
      </dsp:txXfrm>
    </dsp:sp>
    <dsp:sp modelId="{688AAD93-C5BF-4048-BDE8-83A1EDAF52F5}">
      <dsp:nvSpPr>
        <dsp:cNvPr id="0" name=""/>
        <dsp:cNvSpPr/>
      </dsp:nvSpPr>
      <dsp:spPr>
        <a:xfrm>
          <a:off x="0" y="4314176"/>
          <a:ext cx="3474720" cy="788187"/>
        </a:xfrm>
        <a:prstGeom prst="roundRect">
          <a:avLst/>
        </a:prstGeom>
        <a:solidFill>
          <a:srgbClr val="CCCCFF"/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66"/>
              </a:solidFill>
            </a:rPr>
            <a:t>За </a:t>
          </a:r>
          <a:r>
            <a:rPr lang="ru-RU" sz="1800" b="1" kern="1200" dirty="0" err="1" smtClean="0">
              <a:solidFill>
                <a:srgbClr val="000066"/>
              </a:solidFill>
            </a:rPr>
            <a:t>джерелами</a:t>
          </a:r>
          <a:r>
            <a:rPr lang="ru-RU" sz="1800" b="1" kern="1200" dirty="0" smtClean="0">
              <a:solidFill>
                <a:srgbClr val="000066"/>
              </a:solidFill>
            </a:rPr>
            <a:t> </a:t>
          </a:r>
          <a:r>
            <a:rPr lang="ru-RU" sz="1800" b="1" kern="1200" dirty="0" err="1" smtClean="0">
              <a:solidFill>
                <a:srgbClr val="000066"/>
              </a:solidFill>
            </a:rPr>
            <a:t>фінансування</a:t>
          </a:r>
          <a:r>
            <a:rPr lang="ru-RU" sz="1800" b="1" kern="1200" dirty="0" smtClean="0">
              <a:solidFill>
                <a:srgbClr val="000066"/>
              </a:solidFill>
            </a:rPr>
            <a:t> 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38476" y="4352652"/>
        <a:ext cx="3397768" cy="711235"/>
      </dsp:txXfrm>
    </dsp:sp>
    <dsp:sp modelId="{B91FFBF6-B526-4FEA-8538-FD2A4B25B6E1}">
      <dsp:nvSpPr>
        <dsp:cNvPr id="0" name=""/>
        <dsp:cNvSpPr/>
      </dsp:nvSpPr>
      <dsp:spPr>
        <a:xfrm>
          <a:off x="3474720" y="5207311"/>
          <a:ext cx="5212080" cy="788187"/>
        </a:xfrm>
        <a:prstGeom prst="rightArrow">
          <a:avLst>
            <a:gd name="adj1" fmla="val 75000"/>
            <a:gd name="adj2" fmla="val 50000"/>
          </a:avLst>
        </a:prstGeom>
        <a:solidFill>
          <a:srgbClr val="CCFFFF">
            <a:alpha val="90000"/>
          </a:srgbClr>
        </a:solidFill>
        <a:ln w="10000" cap="flat" cmpd="sng" algn="ctr">
          <a:solidFill>
            <a:srgbClr val="002060">
              <a:alpha val="90000"/>
            </a:srgb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Georgia" pitchFamily="18" charset="0"/>
            </a:rPr>
            <a:t>державні</a:t>
          </a:r>
          <a:endParaRPr lang="ru-RU" sz="160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Georgia" pitchFamily="18" charset="0"/>
            </a:rPr>
            <a:t>приватні </a:t>
          </a:r>
          <a:endParaRPr lang="ru-RU" sz="1600" kern="1200" dirty="0">
            <a:latin typeface="Georgia" pitchFamily="18" charset="0"/>
          </a:endParaRPr>
        </a:p>
      </dsp:txBody>
      <dsp:txXfrm>
        <a:off x="3474720" y="5305834"/>
        <a:ext cx="4916510" cy="591141"/>
      </dsp:txXfrm>
    </dsp:sp>
    <dsp:sp modelId="{CE0E0FAC-6277-4073-A2CF-4A7774C13F55}">
      <dsp:nvSpPr>
        <dsp:cNvPr id="0" name=""/>
        <dsp:cNvSpPr/>
      </dsp:nvSpPr>
      <dsp:spPr>
        <a:xfrm>
          <a:off x="0" y="5207311"/>
          <a:ext cx="3474720" cy="788187"/>
        </a:xfrm>
        <a:prstGeom prst="roundRect">
          <a:avLst/>
        </a:prstGeom>
        <a:solidFill>
          <a:srgbClr val="CCCCFF"/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 prst="artDeco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66"/>
              </a:solidFill>
            </a:rPr>
            <a:t>За формою </a:t>
          </a:r>
          <a:r>
            <a:rPr lang="ru-RU" sz="1800" b="1" kern="1200" dirty="0" err="1" smtClean="0">
              <a:solidFill>
                <a:srgbClr val="000066"/>
              </a:solidFill>
            </a:rPr>
            <a:t>власності</a:t>
          </a:r>
          <a:r>
            <a:rPr lang="ru-RU" sz="1800" b="1" kern="1200" dirty="0" smtClean="0">
              <a:solidFill>
                <a:srgbClr val="000066"/>
              </a:solidFill>
            </a:rPr>
            <a:t> 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38476" y="5245787"/>
        <a:ext cx="3397768" cy="711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178F1-6114-4B10-9854-22AF6AD07C9C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CA0D3-1041-4B3E-BFFD-68EF45A1F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835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2E4319-FB70-4F07-8E2C-25E744C092AF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B52A126-2A64-4657-A0E5-F161B99D09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-облако 2"/>
          <p:cNvSpPr/>
          <p:nvPr/>
        </p:nvSpPr>
        <p:spPr>
          <a:xfrm>
            <a:off x="500034" y="500042"/>
            <a:ext cx="8215370" cy="221457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57158" y="1039354"/>
            <a:ext cx="8072494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1" u="none" strike="noStrike" cap="none" normalizeH="0" baseline="0" dirty="0" smtClean="0" bmk="OLE_LINK2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       Тема: Інвестиції аграрних підприємств</a:t>
            </a:r>
            <a:endParaRPr kumimoji="0" lang="ru-RU" sz="36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1" u="none" strike="noStrike" cap="none" normalizeH="0" baseline="0" dirty="0" smtClean="0" bmk="OLE_LINK2">
              <a:ln>
                <a:noFill/>
              </a:ln>
              <a:solidFill>
                <a:srgbClr val="0033CC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План:</a:t>
            </a:r>
            <a:endParaRPr kumimoji="0" lang="ru-RU" sz="24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Поняття</a:t>
            </a:r>
            <a:r>
              <a:rPr kumimoji="0" lang="ru-RU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, склад </a:t>
            </a: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і</a:t>
            </a:r>
            <a:r>
              <a:rPr kumimoji="0" lang="ru-RU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 структура </a:t>
            </a: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інвестицій</a:t>
            </a:r>
            <a:endParaRPr kumimoji="0" lang="ru-RU" sz="32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Інвестиції, їх види та характеристика</a:t>
            </a:r>
            <a:endParaRPr kumimoji="0" lang="ru-RU" sz="32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Сутність</a:t>
            </a:r>
            <a:r>
              <a:rPr kumimoji="0" lang="ru-RU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 та </a:t>
            </a: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класифікація</a:t>
            </a:r>
            <a:r>
              <a:rPr kumimoji="0" lang="ru-RU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капітальних</a:t>
            </a:r>
            <a:r>
              <a:rPr kumimoji="0" lang="ru-RU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вкладень</a:t>
            </a:r>
            <a:r>
              <a:rPr kumimoji="0" lang="ru-RU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підприємства</a:t>
            </a:r>
            <a:endParaRPr kumimoji="0" lang="ru-RU" sz="32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Критерії</a:t>
            </a:r>
            <a:r>
              <a:rPr kumimoji="0" lang="ru-RU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оцінки</a:t>
            </a:r>
            <a:r>
              <a:rPr kumimoji="0" lang="ru-RU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інвестиційних</a:t>
            </a:r>
            <a:r>
              <a:rPr kumimoji="0" lang="ru-RU" sz="3200" b="1" i="1" u="none" strike="noStrike" cap="none" normalizeH="0" baseline="0" dirty="0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 bmk="OLE_LINK2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проектів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983567"/>
              </p:ext>
            </p:extLst>
          </p:nvPr>
        </p:nvGraphicFramePr>
        <p:xfrm>
          <a:off x="304800" y="500063"/>
          <a:ext cx="8686800" cy="558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251276" y="2360166"/>
            <a:ext cx="2310098" cy="227812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1458" y="2622064"/>
            <a:ext cx="2232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Основні важелі ефективнішого формування та реалізації фінансових інвестицій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785150"/>
            <a:ext cx="4850104" cy="5880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Поліпшення організації державного регулювання фондового ринку України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95674" y="1373245"/>
            <a:ext cx="6036766" cy="6876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Удосконалення системи економічного обґрунтування </a:t>
            </a:r>
            <a:r>
              <a:rPr lang="uk-UA" dirty="0" err="1" smtClean="0">
                <a:solidFill>
                  <a:schemeClr val="tx1"/>
                </a:solidFill>
              </a:rPr>
              <a:t>емітування</a:t>
            </a:r>
            <a:r>
              <a:rPr lang="uk-UA" dirty="0" smtClean="0">
                <a:solidFill>
                  <a:schemeClr val="tx1"/>
                </a:solidFill>
              </a:rPr>
              <a:t> різних видів та обсягів цінних паперів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21303" y="2069701"/>
            <a:ext cx="4896544" cy="9531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Ширше залучення стратегічних інвесторів до процесу придбання цінних паперів високодохідних і високоліквідних підприємств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41490" y="3022839"/>
            <a:ext cx="5034966" cy="8739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Максимально можливе розширення посередницької діяльності щодо випуску та обігу цінних паперів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116632"/>
            <a:ext cx="6624736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>
                <a:solidFill>
                  <a:schemeClr val="tx1"/>
                </a:solidFill>
              </a:rPr>
              <a:t>Формування і подальший розвиток фондового ринку, дотримання загальновизнаних принципів його </a:t>
            </a:r>
            <a:r>
              <a:rPr lang="uk-UA" dirty="0" smtClean="0">
                <a:solidFill>
                  <a:schemeClr val="tx1"/>
                </a:solidFill>
              </a:rPr>
              <a:t>функціонування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54782" y="3896779"/>
            <a:ext cx="4629586" cy="6914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Здійснення виключно грошової приватизації державних підприємств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50562" y="4588261"/>
            <a:ext cx="3948534" cy="6914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Посилення контролю за виконанням інвестиційних зобов'язань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25188" y="5279743"/>
            <a:ext cx="6359180" cy="741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Підготовка та підвищення кваліфікації кадрів, які займаються формуванням і використанням фінансових інвестицій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6529" y="6021288"/>
            <a:ext cx="6359180" cy="741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err="1" smtClean="0">
                <a:solidFill>
                  <a:schemeClr val="tx1"/>
                </a:solidFill>
              </a:rPr>
              <a:t>Опримізація</a:t>
            </a:r>
            <a:r>
              <a:rPr lang="uk-UA" dirty="0" smtClean="0">
                <a:solidFill>
                  <a:schemeClr val="tx1"/>
                </a:solidFill>
              </a:rPr>
              <a:t> обсягів купівлі пакетів різних видів цінних паперів вітчизняними та зарубіжними інвесторами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251276" y="785150"/>
            <a:ext cx="150091" cy="1491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17502" y="1079198"/>
            <a:ext cx="180020" cy="1260656"/>
          </a:xfrm>
          <a:prstGeom prst="downArrow">
            <a:avLst/>
          </a:prstGeom>
          <a:scene3d>
            <a:camera prst="orthographicFront">
              <a:rot lat="0" lon="0" rev="200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2117692" y="1551323"/>
            <a:ext cx="155922" cy="808843"/>
          </a:xfrm>
          <a:prstGeom prst="downArrow">
            <a:avLst/>
          </a:prstGeom>
          <a:scene3d>
            <a:camera prst="orthographicFront">
              <a:rot lat="0" lon="0" rev="194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>
            <a:off x="2561374" y="2546270"/>
            <a:ext cx="559929" cy="1626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лево 22"/>
          <p:cNvSpPr/>
          <p:nvPr/>
        </p:nvSpPr>
        <p:spPr>
          <a:xfrm>
            <a:off x="2561374" y="3284984"/>
            <a:ext cx="1051302" cy="17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лево 23"/>
          <p:cNvSpPr/>
          <p:nvPr/>
        </p:nvSpPr>
        <p:spPr>
          <a:xfrm>
            <a:off x="2561374" y="4077072"/>
            <a:ext cx="693408" cy="1654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верх 24"/>
          <p:cNvSpPr/>
          <p:nvPr/>
        </p:nvSpPr>
        <p:spPr>
          <a:xfrm flipH="1">
            <a:off x="2454088" y="4588261"/>
            <a:ext cx="176729" cy="446896"/>
          </a:xfrm>
          <a:prstGeom prst="upArrow">
            <a:avLst/>
          </a:prstGeom>
          <a:scene3d>
            <a:camera prst="orthographicFront">
              <a:rot lat="0" lon="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>
            <a:off x="1187624" y="4633406"/>
            <a:ext cx="109350" cy="883825"/>
          </a:xfrm>
          <a:prstGeom prst="upArrow">
            <a:avLst/>
          </a:prstGeom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>
            <a:off x="551458" y="4638288"/>
            <a:ext cx="90010" cy="1383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878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ая выноска 2"/>
          <p:cNvSpPr/>
          <p:nvPr/>
        </p:nvSpPr>
        <p:spPr>
          <a:xfrm>
            <a:off x="428596" y="357166"/>
            <a:ext cx="8501122" cy="5929354"/>
          </a:xfrm>
          <a:prstGeom prst="wedgeRectCallou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00034" y="1122608"/>
            <a:ext cx="8286808" cy="440120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 </a:t>
            </a:r>
            <a:r>
              <a:rPr kumimoji="0" lang="uk-UA" sz="4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капітальними вкладеннями </a:t>
            </a:r>
            <a:r>
              <a:rPr kumimoji="0" lang="uk-UA" sz="4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розуміють сукупність</a:t>
            </a:r>
            <a:r>
              <a:rPr kumimoji="0" lang="uk-UA" sz="4000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4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одноразових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витрат, що</a:t>
            </a:r>
            <a:r>
              <a:rPr kumimoji="0" lang="uk-UA" sz="4000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4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спрямовуються на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просте і розширене відтворення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основних фондів та об'єктів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соціальної інфраструктури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підприємства.</a:t>
            </a:r>
            <a:endParaRPr kumimoji="0" lang="uk-UA" sz="4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357158" y="0"/>
            <a:ext cx="8358246" cy="6500834"/>
          </a:xfrm>
          <a:prstGeom prst="horizontalScroll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28596" y="1219198"/>
            <a:ext cx="821537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складу капіталовкладень належать </a:t>
            </a: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витрати на будівництво, реконструкцію, розширення, технічне переозброєння і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підтримку потужностей діючих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підприємств, а також на придбання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обладнання, транспортних засобів та інших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об'єктів основних засобів виробничого і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невиробничого призначення.</a:t>
            </a:r>
            <a:endParaRPr kumimoji="0" lang="uk-UA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9"/>
            <a:ext cx="8286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 smtClean="0">
                <a:solidFill>
                  <a:srgbClr val="000066"/>
                </a:solidFill>
                <a:latin typeface="Georgia" pitchFamily="18" charset="0"/>
              </a:rPr>
              <a:t>Капітальні</a:t>
            </a:r>
            <a:r>
              <a:rPr lang="ru-RU" b="1" i="1" dirty="0" smtClean="0">
                <a:solidFill>
                  <a:srgbClr val="000066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rgbClr val="000066"/>
                </a:solidFill>
                <a:latin typeface="Georgia" pitchFamily="18" charset="0"/>
              </a:rPr>
              <a:t>вкладення</a:t>
            </a:r>
            <a:r>
              <a:rPr lang="ru-RU" b="1" i="1" dirty="0" smtClean="0">
                <a:solidFill>
                  <a:srgbClr val="000066"/>
                </a:solidFill>
                <a:latin typeface="Georgia" pitchFamily="18" charset="0"/>
              </a:rPr>
              <a:t> </a:t>
            </a:r>
            <a:r>
              <a:rPr lang="ru-RU" b="1" i="1" dirty="0" err="1" smtClean="0">
                <a:solidFill>
                  <a:srgbClr val="000066"/>
                </a:solidFill>
                <a:latin typeface="Georgia" pitchFamily="18" charset="0"/>
              </a:rPr>
              <a:t>класифікуються</a:t>
            </a:r>
            <a:r>
              <a:rPr lang="ru-RU" b="1" i="1" dirty="0" smtClean="0">
                <a:solidFill>
                  <a:srgbClr val="000066"/>
                </a:solidFill>
                <a:latin typeface="Georgia" pitchFamily="18" charset="0"/>
              </a:rPr>
              <a:t> за такими </a:t>
            </a:r>
            <a:r>
              <a:rPr lang="ru-RU" b="1" i="1" dirty="0" err="1" smtClean="0">
                <a:solidFill>
                  <a:srgbClr val="000066"/>
                </a:solidFill>
                <a:latin typeface="Georgia" pitchFamily="18" charset="0"/>
              </a:rPr>
              <a:t>ознаками</a:t>
            </a:r>
            <a:r>
              <a:rPr lang="ru-RU" b="1" i="1" dirty="0" smtClean="0">
                <a:solidFill>
                  <a:srgbClr val="000066"/>
                </a:solidFill>
                <a:latin typeface="Georgia" pitchFamily="18" charset="0"/>
              </a:rPr>
              <a:t>:</a:t>
            </a:r>
            <a:endParaRPr lang="ru-RU" b="1" i="1" dirty="0">
              <a:solidFill>
                <a:srgbClr val="000066"/>
              </a:solidFill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473674"/>
              </p:ext>
            </p:extLst>
          </p:nvPr>
        </p:nvGraphicFramePr>
        <p:xfrm>
          <a:off x="304800" y="714374"/>
          <a:ext cx="8686800" cy="600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агетная рамка 2"/>
          <p:cNvSpPr/>
          <p:nvPr/>
        </p:nvSpPr>
        <p:spPr>
          <a:xfrm>
            <a:off x="2214546" y="2500306"/>
            <a:ext cx="4286280" cy="15716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Чинники  підвищення ефективності інвестицій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5786" y="642918"/>
            <a:ext cx="3643338" cy="1071570"/>
          </a:xfrm>
          <a:prstGeom prst="roundRect">
            <a:avLst/>
          </a:prstGeom>
          <a:solidFill>
            <a:srgbClr val="CC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Поліпшення структури капітальних вкладень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6" y="642918"/>
            <a:ext cx="3643338" cy="1071570"/>
          </a:xfrm>
          <a:prstGeom prst="roundRect">
            <a:avLst/>
          </a:prstGeom>
          <a:solidFill>
            <a:srgbClr val="CC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Удосконалення кошторисної справи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6314" y="4857760"/>
            <a:ext cx="3643338" cy="1071570"/>
          </a:xfrm>
          <a:prstGeom prst="roundRect">
            <a:avLst/>
          </a:prstGeom>
          <a:solidFill>
            <a:srgbClr val="CC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Запровадження економічних методів управління інвестиційними процесами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472" y="4857760"/>
            <a:ext cx="3643338" cy="1071570"/>
          </a:xfrm>
          <a:prstGeom prst="roundRect">
            <a:avLst/>
          </a:prstGeom>
          <a:solidFill>
            <a:srgbClr val="CC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Скорочення стадій інвестиційного циклу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2965439" y="2106603"/>
            <a:ext cx="785818" cy="158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 flipH="1" flipV="1">
            <a:off x="5465769" y="2107397"/>
            <a:ext cx="785024" cy="7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036083" y="4464851"/>
            <a:ext cx="785818" cy="158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5393934" y="4464454"/>
            <a:ext cx="785024" cy="158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/>
          <p:cNvSpPr/>
          <p:nvPr/>
        </p:nvSpPr>
        <p:spPr>
          <a:xfrm>
            <a:off x="428596" y="500042"/>
            <a:ext cx="8501122" cy="5429288"/>
          </a:xfrm>
          <a:prstGeom prst="wedgeRoundRectCallou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714348" y="714356"/>
            <a:ext cx="778674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Інвестиціями 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визначено всі види майнових та інтелектуальних цінностей, що вкладаються в підприємницьку та інші види діяльності, в результаті якої створюється прибуток (дохід) або досягається соціальний ефект. 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928662" y="357166"/>
            <a:ext cx="7643866" cy="100013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00034" y="438487"/>
            <a:ext cx="842968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Цінностями можуть бути: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кошти, цільові банківські вклади, паї, акції та інші цінні папери; рухоме та нерухоме майно (будинки, споруд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устаткування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матеріальні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цінності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майнові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права,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випливають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авторського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права,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інтелектуальні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цінності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сукупність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технічних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технологічних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комерційних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оформлених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технічної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документації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навичок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виробничого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досвіду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виду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запатентованих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("ноу-хау");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користування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землею,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будинками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спорудами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водою,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ресурсами,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обладнанням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майнові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цінності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357158" y="0"/>
            <a:ext cx="8429684" cy="5572140"/>
          </a:xfrm>
          <a:prstGeom prst="horizontalScroll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214414" y="357166"/>
            <a:ext cx="7429552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eorgia" pitchFamily="18" charset="0"/>
              <a:ea typeface="Times New Roman,Bold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Інвестиційна діяльність </a:t>
            </a: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- це сукупність практичних дій громадян, юридичних осіб та держави щодо реалізації інвестицій.    </a:t>
            </a:r>
            <a:endParaRPr kumimoji="0" lang="uk-UA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500034" y="214290"/>
            <a:ext cx="8358246" cy="714380"/>
          </a:xfrm>
          <a:prstGeom prst="round2SameRect">
            <a:avLst/>
          </a:prstGeom>
          <a:solidFill>
            <a:srgbClr val="CCFFFF"/>
          </a:solidFill>
          <a:ln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71472" y="214290"/>
            <a:ext cx="8072494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lvl="0" algn="ctr"/>
            <a:r>
              <a:rPr lang="ru-RU" b="1" dirty="0" err="1" smtClean="0">
                <a:solidFill>
                  <a:srgbClr val="7030A0"/>
                </a:solidFill>
                <a:latin typeface="Georgia" pitchFamily="18" charset="0"/>
              </a:rPr>
              <a:t>Інвестиційна</a:t>
            </a:r>
            <a:r>
              <a:rPr lang="ru-RU" b="1" dirty="0" smtClean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Georgia" pitchFamily="18" charset="0"/>
              </a:rPr>
              <a:t>діяльність</a:t>
            </a:r>
            <a:r>
              <a:rPr lang="ru-RU" b="1" dirty="0" smtClean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Georgia" pitchFamily="18" charset="0"/>
              </a:rPr>
              <a:t>може</a:t>
            </a:r>
            <a:r>
              <a:rPr lang="ru-RU" b="1" dirty="0" smtClean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Georgia" pitchFamily="18" charset="0"/>
              </a:rPr>
              <a:t>здійснюватись</a:t>
            </a:r>
            <a:r>
              <a:rPr lang="ru-RU" b="1" dirty="0" smtClean="0">
                <a:solidFill>
                  <a:srgbClr val="7030A0"/>
                </a:solidFill>
                <a:latin typeface="Georgia" pitchFamily="18" charset="0"/>
              </a:rPr>
              <a:t> на </a:t>
            </a:r>
            <a:r>
              <a:rPr lang="ru-RU" b="1" dirty="0" err="1" smtClean="0">
                <a:solidFill>
                  <a:srgbClr val="7030A0"/>
                </a:solidFill>
                <a:latin typeface="Georgia" pitchFamily="18" charset="0"/>
              </a:rPr>
              <a:t>основі</a:t>
            </a:r>
            <a:r>
              <a:rPr lang="ru-RU" b="1" dirty="0" smtClean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Georgia" pitchFamily="18" charset="0"/>
              </a:rPr>
              <a:t>наступних</a:t>
            </a:r>
            <a:r>
              <a:rPr lang="ru-RU" b="1" dirty="0" smtClean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Georgia" pitchFamily="18" charset="0"/>
              </a:rPr>
              <a:t>джерел</a:t>
            </a:r>
            <a:r>
              <a:rPr lang="ru-RU" b="1" dirty="0" smtClean="0">
                <a:solidFill>
                  <a:srgbClr val="7030A0"/>
                </a:solidFill>
                <a:latin typeface="Georgia" pitchFamily="18" charset="0"/>
              </a:rPr>
              <a:t>:</a:t>
            </a:r>
            <a:endParaRPr lang="ru-RU" b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500034" y="1142984"/>
            <a:ext cx="8358246" cy="571504"/>
          </a:xfrm>
          <a:prstGeom prst="snip2DiagRect">
            <a:avLst/>
          </a:prstGeom>
          <a:solidFill>
            <a:srgbClr val="CCCCFF"/>
          </a:solidFill>
          <a:ln>
            <a:solidFill>
              <a:srgbClr val="CC00CC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власних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фінансових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засобів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громадян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(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заощадження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)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500034" y="1928802"/>
            <a:ext cx="8358246" cy="785818"/>
          </a:xfrm>
          <a:prstGeom prst="snip2DiagRect">
            <a:avLst/>
          </a:prstGeom>
          <a:solidFill>
            <a:srgbClr val="FFCC99"/>
          </a:solidFill>
          <a:ln>
            <a:solidFill>
              <a:srgbClr val="CC00CC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власних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фінансових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засобів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суб'єктів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господарювання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інших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видів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активів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залучених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засобів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500034" y="2857496"/>
            <a:ext cx="8358246" cy="857256"/>
          </a:xfrm>
          <a:prstGeom prst="snip2DiagRect">
            <a:avLst/>
          </a:prstGeom>
          <a:solidFill>
            <a:srgbClr val="FFFF99"/>
          </a:solidFill>
          <a:ln>
            <a:solidFill>
              <a:srgbClr val="CC00CC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асигнування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із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державного та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місцевих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бюджетів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фондів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підтримки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підприємництва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надаються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безповоротній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Georgia" pitchFamily="18" charset="0"/>
              </a:rPr>
              <a:t>основі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571472" y="3857628"/>
            <a:ext cx="8286808" cy="1214446"/>
          </a:xfrm>
          <a:prstGeom prst="snip2DiagRect">
            <a:avLst/>
          </a:prstGeom>
          <a:solidFill>
            <a:srgbClr val="99FFCC"/>
          </a:solidFill>
          <a:ln>
            <a:solidFill>
              <a:srgbClr val="CC00CC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іноземних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інвестицій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що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надаються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формі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фінансової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чи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іншої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участі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у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статутному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капіталі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спільних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підприємств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а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також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формі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прямих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вкладень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(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у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грошовій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формі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)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міжнародних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організацій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та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фінансових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інститутів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держав,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підприємств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організацій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різних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форм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власності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приватних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осіб</a:t>
            </a:r>
            <a:endParaRPr lang="ru-RU" sz="16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571472" y="5286388"/>
            <a:ext cx="8286808" cy="1214446"/>
          </a:xfrm>
          <a:prstGeom prst="snip2DiagRect">
            <a:avLst/>
          </a:prstGeom>
          <a:solidFill>
            <a:srgbClr val="CCCCFF"/>
          </a:solidFill>
          <a:ln>
            <a:solidFill>
              <a:srgbClr val="CC00CC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різних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форм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позичкових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засобів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в тому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числі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кредитів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що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надаються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державою,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іноземними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інвесторами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облігаційних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позик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кредитів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банків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та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інших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інституційних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інвесторів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: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інвестиційних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фондів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та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компаній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страхових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організацій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пенсійних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фондів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, а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також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векселів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та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інших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Georgia" pitchFamily="18" charset="0"/>
              </a:rPr>
              <a:t>засобів</a:t>
            </a: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85786" y="714356"/>
            <a:ext cx="8001056" cy="5000660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000100" y="214290"/>
            <a:ext cx="757242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Суб'єктом інвестицій є реципієнт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підприємство, організація, фірма, діюча або новостворена, які використовують залучені інвестиційні ресурси.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/>
          <p:cNvSpPr/>
          <p:nvPr/>
        </p:nvSpPr>
        <p:spPr>
          <a:xfrm>
            <a:off x="571472" y="857232"/>
            <a:ext cx="8143932" cy="4429156"/>
          </a:xfrm>
          <a:prstGeom prst="flowChartDocumen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928662" y="285728"/>
            <a:ext cx="74295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eorgia" pitchFamily="18" charset="0"/>
              <a:ea typeface="Times New Roman,Bold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4000" b="1" dirty="0">
                <a:solidFill>
                  <a:srgbClr val="002060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uk-UA" sz="4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Реципієнт </a:t>
            </a:r>
            <a:r>
              <a:rPr kumimoji="0" lang="uk-UA" sz="4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(</a:t>
            </a:r>
            <a:r>
              <a:rPr kumimoji="0" lang="uk-UA" sz="4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досл</a:t>
            </a:r>
            <a:r>
              <a:rPr kumimoji="0" lang="uk-UA" sz="4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. з лат., той, що одержує, приймає) - фізична чи юридична особа, що отримує платежі,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доходи, залучає інвестиції.</a:t>
            </a:r>
            <a:endParaRPr kumimoji="0" lang="uk-UA" sz="4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85720" y="357166"/>
            <a:ext cx="8143932" cy="5715040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00100" y="1000108"/>
            <a:ext cx="75009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      </a:t>
            </a:r>
          </a:p>
          <a:p>
            <a:r>
              <a:rPr lang="uk-UA" sz="3200" b="1" dirty="0">
                <a:latin typeface="Georgia" pitchFamily="18" charset="0"/>
              </a:rPr>
              <a:t> </a:t>
            </a:r>
            <a:r>
              <a:rPr lang="uk-UA" sz="3200" b="1" dirty="0" smtClean="0">
                <a:latin typeface="Georgia" pitchFamily="18" charset="0"/>
              </a:rPr>
              <a:t>      </a:t>
            </a:r>
            <a:r>
              <a:rPr lang="uk-UA" sz="3200" b="1" i="1" dirty="0" smtClean="0">
                <a:solidFill>
                  <a:srgbClr val="002060"/>
                </a:solidFill>
                <a:latin typeface="Georgia" pitchFamily="18" charset="0"/>
              </a:rPr>
              <a:t>Інвестори </a:t>
            </a:r>
            <a:r>
              <a:rPr lang="uk-UA" sz="3200" i="1" dirty="0">
                <a:solidFill>
                  <a:srgbClr val="002060"/>
                </a:solidFill>
                <a:latin typeface="Georgia" pitchFamily="18" charset="0"/>
              </a:rPr>
              <a:t>- це суб'єкти інвестиційної діяльності, які приймають рішення про вкладення власних, позичкових і залучених майнових та інтелектуальних цінностей в об'єкти інвестування. </a:t>
            </a:r>
            <a:endParaRPr lang="ru-RU" sz="32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3714744" y="5143512"/>
            <a:ext cx="45719" cy="45719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память с посл. доступом 11"/>
          <p:cNvSpPr/>
          <p:nvPr/>
        </p:nvSpPr>
        <p:spPr>
          <a:xfrm>
            <a:off x="5500694" y="3857628"/>
            <a:ext cx="3214710" cy="2286016"/>
          </a:xfrm>
          <a:prstGeom prst="flowChartMagneticTape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амять с посл. доступом 10"/>
          <p:cNvSpPr/>
          <p:nvPr/>
        </p:nvSpPr>
        <p:spPr>
          <a:xfrm>
            <a:off x="214282" y="3786190"/>
            <a:ext cx="5072098" cy="2286016"/>
          </a:xfrm>
          <a:prstGeom prst="flowChartMagneticTape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5357818" y="1285860"/>
            <a:ext cx="3571900" cy="2286016"/>
          </a:xfrm>
          <a:prstGeom prst="flowChartMagneticTap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амять с посл. доступом 8"/>
          <p:cNvSpPr/>
          <p:nvPr/>
        </p:nvSpPr>
        <p:spPr>
          <a:xfrm>
            <a:off x="214282" y="1142984"/>
            <a:ext cx="4786346" cy="2428892"/>
          </a:xfrm>
          <a:prstGeom prst="flowChartMagneticTap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апля 2"/>
          <p:cNvSpPr/>
          <p:nvPr/>
        </p:nvSpPr>
        <p:spPr>
          <a:xfrm>
            <a:off x="857224" y="142852"/>
            <a:ext cx="7000924" cy="92869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85786" y="357166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Об’єкти</a:t>
            </a:r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інвестицій</a:t>
            </a:r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: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571612"/>
            <a:ext cx="39290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підприємства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створюються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будуються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реконструюються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або</a:t>
            </a:r>
            <a:r>
              <a:rPr lang="ru-RU" dirty="0" smtClean="0"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розширюються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, метою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яких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є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виробництво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нових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товарів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чи</a:t>
            </a:r>
            <a:r>
              <a:rPr lang="uk-UA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надання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послуг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;</a:t>
            </a:r>
            <a:endParaRPr lang="ru-RU" dirty="0" smtClean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72132" y="1785926"/>
            <a:ext cx="3286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комплекси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об'єктів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створюються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будуються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орієнтовані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на</a:t>
            </a:r>
            <a:r>
              <a:rPr lang="uk-UA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вирішення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однієї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проблем. </a:t>
            </a:r>
            <a:endParaRPr lang="ru-RU" dirty="0" smtClean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357694"/>
            <a:ext cx="4357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освоєння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виробництва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нових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товарів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послуг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) на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виробничих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площах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,</a:t>
            </a:r>
            <a:r>
              <a:rPr lang="uk-UA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є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наявності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рамках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діючих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виробництв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організацій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;</a:t>
            </a:r>
            <a:endParaRPr lang="ru-RU" dirty="0" smtClean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08" y="4500570"/>
            <a:ext cx="2857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запровадження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нової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техніки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вже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існуюче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виробництво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.</a:t>
            </a:r>
            <a:endParaRPr lang="ru-RU" dirty="0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209</TotalTime>
  <Words>740</Words>
  <Application>Microsoft Office PowerPoint</Application>
  <PresentationFormat>Экран (4:3)</PresentationFormat>
  <Paragraphs>98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Calibri</vt:lpstr>
      <vt:lpstr>Franklin Gothic Book</vt:lpstr>
      <vt:lpstr>Franklin Gothic Medium</vt:lpstr>
      <vt:lpstr>Georgia</vt:lpstr>
      <vt:lpstr>Times New Roman</vt:lpstr>
      <vt:lpstr>Times New Roman,Bold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Валюха</cp:lastModifiedBy>
  <cp:revision>25</cp:revision>
  <cp:lastPrinted>2019-07-09T08:20:26Z</cp:lastPrinted>
  <dcterms:created xsi:type="dcterms:W3CDTF">2016-02-12T12:30:47Z</dcterms:created>
  <dcterms:modified xsi:type="dcterms:W3CDTF">2019-10-30T07:40:13Z</dcterms:modified>
</cp:coreProperties>
</file>