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2" r:id="rId3"/>
    <p:sldId id="261" r:id="rId4"/>
    <p:sldId id="263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D82418-96CD-4F5E-A42C-5CCCAC1C3AFA}">
          <p14:sldIdLst>
            <p14:sldId id="256"/>
            <p14:sldId id="262"/>
            <p14:sldId id="261"/>
            <p14:sldId id="263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6C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86" y="1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2015</c:v>
                </c:pt>
                <c:pt idx="2">
                  <c:v>2014</c:v>
                </c:pt>
                <c:pt idx="3">
                  <c:v>2013</c:v>
                </c:pt>
                <c:pt idx="4">
                  <c:v>2012</c:v>
                </c:pt>
                <c:pt idx="5">
                  <c:v>2011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0.70000000000000007</c:v>
                </c:pt>
                <c:pt idx="1">
                  <c:v>1.673</c:v>
                </c:pt>
                <c:pt idx="2">
                  <c:v>1.1000000000000001</c:v>
                </c:pt>
                <c:pt idx="3">
                  <c:v>1.073</c:v>
                </c:pt>
                <c:pt idx="4">
                  <c:v>1.7470000000000001</c:v>
                </c:pt>
                <c:pt idx="5">
                  <c:v>1.7400000000000002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B3-4C82-9887-5DB1E30DDE6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4270080"/>
        <c:axId val="164271616"/>
      </c:barChart>
      <c:catAx>
        <c:axId val="16427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4271616"/>
        <c:crosses val="autoZero"/>
        <c:auto val="1"/>
        <c:lblAlgn val="ctr"/>
        <c:lblOffset val="100"/>
        <c:noMultiLvlLbl val="0"/>
      </c:catAx>
      <c:valAx>
        <c:axId val="16427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427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65132B-9637-4CE8-9BFF-CB24301FE92D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29847E0-7779-4F5D-959B-99B09C290AC5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pPr algn="ctr"/>
          <a:r>
            <a:rPr lang="ru-RU" dirty="0" smtClean="0"/>
            <a:t>Продукція вівчарства</a:t>
          </a:r>
          <a:endParaRPr lang="ru-RU" dirty="0"/>
        </a:p>
      </dgm:t>
    </dgm:pt>
    <dgm:pt modelId="{C5185B66-BA2D-4FCE-9D10-39CB0391B743}" type="parTrans" cxnId="{349AF783-D1B1-4562-9AFC-BB01EA9A96B7}">
      <dgm:prSet/>
      <dgm:spPr/>
      <dgm:t>
        <a:bodyPr/>
        <a:lstStyle/>
        <a:p>
          <a:endParaRPr lang="ru-RU"/>
        </a:p>
      </dgm:t>
    </dgm:pt>
    <dgm:pt modelId="{D0773EF7-2F52-411F-9209-6E1F86640280}" type="sibTrans" cxnId="{349AF783-D1B1-4562-9AFC-BB01EA9A96B7}">
      <dgm:prSet/>
      <dgm:spPr/>
      <dgm:t>
        <a:bodyPr/>
        <a:lstStyle/>
        <a:p>
          <a:endParaRPr lang="ru-RU"/>
        </a:p>
      </dgm:t>
    </dgm:pt>
    <dgm:pt modelId="{3640DF21-2A2C-4F7A-BDC6-E46228F5FBE8}">
      <dgm:prSet phldrT="[Текст]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ru-RU" dirty="0" smtClean="0"/>
            <a:t> Вовна</a:t>
          </a:r>
          <a:endParaRPr lang="ru-RU" dirty="0"/>
        </a:p>
      </dgm:t>
    </dgm:pt>
    <dgm:pt modelId="{B5B0A107-C8CD-4BD9-96D3-47AC92C59744}" type="parTrans" cxnId="{D62963F9-91DF-4747-8749-89DA4B6C8A75}">
      <dgm:prSet/>
      <dgm:spPr/>
      <dgm:t>
        <a:bodyPr/>
        <a:lstStyle/>
        <a:p>
          <a:endParaRPr lang="ru-RU"/>
        </a:p>
      </dgm:t>
    </dgm:pt>
    <dgm:pt modelId="{52680E15-87C3-4B9C-B633-AB883762C8A3}" type="sibTrans" cxnId="{D62963F9-91DF-4747-8749-89DA4B6C8A75}">
      <dgm:prSet/>
      <dgm:spPr/>
      <dgm:t>
        <a:bodyPr/>
        <a:lstStyle/>
        <a:p>
          <a:endParaRPr lang="ru-RU"/>
        </a:p>
      </dgm:t>
    </dgm:pt>
    <dgm:pt modelId="{A3D0ECD5-993D-4C8F-BCF9-ED102950D8E1}">
      <dgm:prSet phldrT="[Текст]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ru-RU" dirty="0" smtClean="0"/>
            <a:t>Смушки</a:t>
          </a:r>
          <a:endParaRPr lang="ru-RU" dirty="0"/>
        </a:p>
      </dgm:t>
    </dgm:pt>
    <dgm:pt modelId="{E1E5B422-29C9-43B1-9D43-BBE363A8E2D3}" type="parTrans" cxnId="{0F45FC65-537F-4C39-9E9F-069ED94A9CA4}">
      <dgm:prSet/>
      <dgm:spPr/>
      <dgm:t>
        <a:bodyPr/>
        <a:lstStyle/>
        <a:p>
          <a:endParaRPr lang="ru-RU"/>
        </a:p>
      </dgm:t>
    </dgm:pt>
    <dgm:pt modelId="{1E1F9F8D-FD1F-4B3A-86BE-0DBCA0AA70D7}" type="sibTrans" cxnId="{0F45FC65-537F-4C39-9E9F-069ED94A9CA4}">
      <dgm:prSet/>
      <dgm:spPr/>
      <dgm:t>
        <a:bodyPr/>
        <a:lstStyle/>
        <a:p>
          <a:endParaRPr lang="ru-RU"/>
        </a:p>
      </dgm:t>
    </dgm:pt>
    <dgm:pt modelId="{693DA673-53BB-4196-9066-F5CF15236602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Селекція овець</a:t>
          </a:r>
          <a:endParaRPr lang="ru-RU" dirty="0"/>
        </a:p>
      </dgm:t>
    </dgm:pt>
    <dgm:pt modelId="{61192CC7-0A22-4181-9E8C-EAF079A82D5C}" type="parTrans" cxnId="{72EAA8CE-821B-47DD-BD56-543A3FA7868D}">
      <dgm:prSet/>
      <dgm:spPr/>
      <dgm:t>
        <a:bodyPr/>
        <a:lstStyle/>
        <a:p>
          <a:endParaRPr lang="ru-RU"/>
        </a:p>
      </dgm:t>
    </dgm:pt>
    <dgm:pt modelId="{6C9C86C3-73A2-4543-8596-4ABB4DCCB1D5}" type="sibTrans" cxnId="{72EAA8CE-821B-47DD-BD56-543A3FA7868D}">
      <dgm:prSet/>
      <dgm:spPr/>
      <dgm:t>
        <a:bodyPr/>
        <a:lstStyle/>
        <a:p>
          <a:endParaRPr lang="ru-RU"/>
        </a:p>
      </dgm:t>
    </dgm:pt>
    <dgm:pt modelId="{5171A6B2-5F6B-48ED-88AA-184C198628B0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Виробництво продукції вівчарства</a:t>
          </a:r>
          <a:endParaRPr lang="ru-RU" dirty="0"/>
        </a:p>
      </dgm:t>
    </dgm:pt>
    <dgm:pt modelId="{4998E6E7-9ABB-405F-B6C0-92ECB2527E5A}" type="parTrans" cxnId="{B487E001-BB19-4D6C-95A9-B242825721A1}">
      <dgm:prSet/>
      <dgm:spPr/>
      <dgm:t>
        <a:bodyPr/>
        <a:lstStyle/>
        <a:p>
          <a:endParaRPr lang="ru-RU"/>
        </a:p>
      </dgm:t>
    </dgm:pt>
    <dgm:pt modelId="{D4E52FB4-E315-437C-8538-68C2C23F3C37}" type="sibTrans" cxnId="{B487E001-BB19-4D6C-95A9-B242825721A1}">
      <dgm:prSet/>
      <dgm:spPr/>
      <dgm:t>
        <a:bodyPr/>
        <a:lstStyle/>
        <a:p>
          <a:endParaRPr lang="ru-RU"/>
        </a:p>
      </dgm:t>
    </dgm:pt>
    <dgm:pt modelId="{C79F05FE-38C5-4F27-A183-BBD709781402}">
      <dgm:prSet phldrT="[Текст]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uk-UA" noProof="0" dirty="0" smtClean="0"/>
            <a:t>Овчини</a:t>
          </a:r>
          <a:endParaRPr lang="uk-UA" noProof="0" dirty="0"/>
        </a:p>
      </dgm:t>
    </dgm:pt>
    <dgm:pt modelId="{B9A93B86-CC25-45FE-8841-0606CC24A823}" type="parTrans" cxnId="{3BE5D021-DB20-4E3D-B0A5-C6678403A6CA}">
      <dgm:prSet/>
      <dgm:spPr/>
      <dgm:t>
        <a:bodyPr/>
        <a:lstStyle/>
        <a:p>
          <a:endParaRPr lang="ru-RU"/>
        </a:p>
      </dgm:t>
    </dgm:pt>
    <dgm:pt modelId="{AFBC9FF6-2F56-40C5-B666-5E9D0575A29F}" type="sibTrans" cxnId="{3BE5D021-DB20-4E3D-B0A5-C6678403A6CA}">
      <dgm:prSet/>
      <dgm:spPr/>
      <dgm:t>
        <a:bodyPr/>
        <a:lstStyle/>
        <a:p>
          <a:endParaRPr lang="ru-RU"/>
        </a:p>
      </dgm:t>
    </dgm:pt>
    <dgm:pt modelId="{54E6F061-8661-4EE1-8792-D19D9D37FBA1}">
      <dgm:prSet phldrT="[Текст]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uk-UA" noProof="0" dirty="0" smtClean="0"/>
            <a:t>М’ясна продуктивність овець</a:t>
          </a:r>
          <a:endParaRPr lang="uk-UA" noProof="0" dirty="0"/>
        </a:p>
      </dgm:t>
    </dgm:pt>
    <dgm:pt modelId="{BEB8C446-3B63-4F3E-939B-C5F7BBE77AC2}" type="parTrans" cxnId="{C1122501-C487-477B-8EDF-394FC76E8E2E}">
      <dgm:prSet/>
      <dgm:spPr/>
      <dgm:t>
        <a:bodyPr/>
        <a:lstStyle/>
        <a:p>
          <a:endParaRPr lang="ru-RU"/>
        </a:p>
      </dgm:t>
    </dgm:pt>
    <dgm:pt modelId="{5265DC58-DEC9-4768-AB21-8F5BD70BEB66}" type="sibTrans" cxnId="{C1122501-C487-477B-8EDF-394FC76E8E2E}">
      <dgm:prSet/>
      <dgm:spPr/>
      <dgm:t>
        <a:bodyPr/>
        <a:lstStyle/>
        <a:p>
          <a:endParaRPr lang="ru-RU"/>
        </a:p>
      </dgm:t>
    </dgm:pt>
    <dgm:pt modelId="{74B719AD-30DC-4803-B26A-262E614FEDAF}">
      <dgm:prSet phldrT="[Текст]"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ru-RU" noProof="0" dirty="0" smtClean="0"/>
            <a:t>Молочна </a:t>
          </a:r>
          <a:r>
            <a:rPr lang="uk-UA" noProof="0" dirty="0" smtClean="0"/>
            <a:t>продуктивність</a:t>
          </a:r>
          <a:r>
            <a:rPr lang="ru-RU" noProof="0" dirty="0" smtClean="0"/>
            <a:t> овець</a:t>
          </a:r>
          <a:endParaRPr lang="uk-UA" noProof="0" dirty="0"/>
        </a:p>
      </dgm:t>
    </dgm:pt>
    <dgm:pt modelId="{1BEE058F-E4E1-48C6-A23F-BFFCC930EFBF}" type="parTrans" cxnId="{9AD72F96-23D3-4656-8F06-23BAE49013BA}">
      <dgm:prSet/>
      <dgm:spPr/>
      <dgm:t>
        <a:bodyPr/>
        <a:lstStyle/>
        <a:p>
          <a:endParaRPr lang="ru-RU"/>
        </a:p>
      </dgm:t>
    </dgm:pt>
    <dgm:pt modelId="{4B5D322A-6885-4912-BEDB-CB149BAC0FE7}" type="sibTrans" cxnId="{9AD72F96-23D3-4656-8F06-23BAE49013BA}">
      <dgm:prSet/>
      <dgm:spPr/>
      <dgm:t>
        <a:bodyPr/>
        <a:lstStyle/>
        <a:p>
          <a:endParaRPr lang="ru-RU"/>
        </a:p>
      </dgm:t>
    </dgm:pt>
    <dgm:pt modelId="{0541FC8D-A581-4179-9553-1B5FE78FCECE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dirty="0" smtClean="0"/>
            <a:t> Тонкорунні породи овець</a:t>
          </a:r>
          <a:endParaRPr lang="ru-RU" dirty="0"/>
        </a:p>
      </dgm:t>
    </dgm:pt>
    <dgm:pt modelId="{874D7EE3-D05A-4E01-8BDF-44BBE98853FB}" type="parTrans" cxnId="{66881901-E1AA-4A49-883D-915C3E1DED36}">
      <dgm:prSet/>
      <dgm:spPr/>
      <dgm:t>
        <a:bodyPr/>
        <a:lstStyle/>
        <a:p>
          <a:endParaRPr lang="ru-RU"/>
        </a:p>
      </dgm:t>
    </dgm:pt>
    <dgm:pt modelId="{2C20062C-94EA-426C-B87F-DE0152DD68FC}" type="sibTrans" cxnId="{66881901-E1AA-4A49-883D-915C3E1DED36}">
      <dgm:prSet/>
      <dgm:spPr/>
      <dgm:t>
        <a:bodyPr/>
        <a:lstStyle/>
        <a:p>
          <a:endParaRPr lang="ru-RU"/>
        </a:p>
      </dgm:t>
    </dgm:pt>
    <dgm:pt modelId="{60EA0565-F8D8-4E2D-AC5D-D9B4167912B1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uk-UA" noProof="0" dirty="0" smtClean="0"/>
            <a:t>Напівтонкорунні породи овець</a:t>
          </a:r>
          <a:endParaRPr lang="uk-UA" noProof="0" dirty="0"/>
        </a:p>
      </dgm:t>
    </dgm:pt>
    <dgm:pt modelId="{89CF3DF4-2067-4523-9A4E-2CE25D689411}" type="parTrans" cxnId="{E15AC31B-BA38-4CC2-8427-8580141B3E46}">
      <dgm:prSet/>
      <dgm:spPr/>
      <dgm:t>
        <a:bodyPr/>
        <a:lstStyle/>
        <a:p>
          <a:endParaRPr lang="ru-RU"/>
        </a:p>
      </dgm:t>
    </dgm:pt>
    <dgm:pt modelId="{EC124BF6-E82D-4A09-94D7-71465EDC8914}" type="sibTrans" cxnId="{E15AC31B-BA38-4CC2-8427-8580141B3E46}">
      <dgm:prSet/>
      <dgm:spPr/>
      <dgm:t>
        <a:bodyPr/>
        <a:lstStyle/>
        <a:p>
          <a:endParaRPr lang="ru-RU"/>
        </a:p>
      </dgm:t>
    </dgm:pt>
    <dgm:pt modelId="{2588CDE4-D2D1-4877-920C-04C678C8F23E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uk-UA" noProof="0" dirty="0" smtClean="0"/>
            <a:t>Напівгрубововні та грубововні породи овець</a:t>
          </a:r>
          <a:endParaRPr lang="uk-UA" noProof="0" dirty="0"/>
        </a:p>
      </dgm:t>
    </dgm:pt>
    <dgm:pt modelId="{6EFB9A4F-BA17-4091-A63E-25FF247D9EE8}" type="parTrans" cxnId="{C154C96B-E2BB-402B-8840-45A4B0E38AB0}">
      <dgm:prSet/>
      <dgm:spPr/>
      <dgm:t>
        <a:bodyPr/>
        <a:lstStyle/>
        <a:p>
          <a:endParaRPr lang="ru-RU"/>
        </a:p>
      </dgm:t>
    </dgm:pt>
    <dgm:pt modelId="{6AD31AB3-41F1-43F8-983D-D59590592DB9}" type="sibTrans" cxnId="{C154C96B-E2BB-402B-8840-45A4B0E38AB0}">
      <dgm:prSet/>
      <dgm:spPr/>
      <dgm:t>
        <a:bodyPr/>
        <a:lstStyle/>
        <a:p>
          <a:endParaRPr lang="ru-RU"/>
        </a:p>
      </dgm:t>
    </dgm:pt>
    <dgm:pt modelId="{DCCDB6CF-AAA9-4764-8C07-B74193A2D31F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uk-UA" noProof="0" dirty="0" smtClean="0"/>
            <a:t>Методи племінної роботи у вівчарстві</a:t>
          </a:r>
          <a:endParaRPr lang="uk-UA" noProof="0" dirty="0"/>
        </a:p>
      </dgm:t>
    </dgm:pt>
    <dgm:pt modelId="{3CE311BA-4275-4CA5-9A70-3A008416A0BC}" type="parTrans" cxnId="{D7F3AD51-9CE6-4413-9153-65DFA8E10711}">
      <dgm:prSet/>
      <dgm:spPr/>
      <dgm:t>
        <a:bodyPr/>
        <a:lstStyle/>
        <a:p>
          <a:endParaRPr lang="ru-RU"/>
        </a:p>
      </dgm:t>
    </dgm:pt>
    <dgm:pt modelId="{5BC18800-F9EE-473E-930C-39498CF57BCA}" type="sibTrans" cxnId="{D7F3AD51-9CE6-4413-9153-65DFA8E10711}">
      <dgm:prSet/>
      <dgm:spPr/>
      <dgm:t>
        <a:bodyPr/>
        <a:lstStyle/>
        <a:p>
          <a:endParaRPr lang="ru-RU"/>
        </a:p>
      </dgm:t>
    </dgm:pt>
    <dgm:pt modelId="{2307D0AF-322C-4EFB-A9E8-A346E834F4B5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uk-UA" noProof="0" dirty="0" smtClean="0"/>
            <a:t>Відтворення стада овець</a:t>
          </a:r>
          <a:endParaRPr lang="uk-UA" noProof="0" dirty="0"/>
        </a:p>
      </dgm:t>
    </dgm:pt>
    <dgm:pt modelId="{0749926E-F603-4476-8943-80AED07F9692}" type="parTrans" cxnId="{137FF6DE-F9C3-48C9-99F4-695112933FBA}">
      <dgm:prSet/>
      <dgm:spPr/>
      <dgm:t>
        <a:bodyPr/>
        <a:lstStyle/>
        <a:p>
          <a:endParaRPr lang="ru-RU"/>
        </a:p>
      </dgm:t>
    </dgm:pt>
    <dgm:pt modelId="{E913C862-800D-43C3-8B62-6F631333F459}" type="sibTrans" cxnId="{137FF6DE-F9C3-48C9-99F4-695112933FBA}">
      <dgm:prSet/>
      <dgm:spPr/>
      <dgm:t>
        <a:bodyPr/>
        <a:lstStyle/>
        <a:p>
          <a:endParaRPr lang="ru-RU"/>
        </a:p>
      </dgm:t>
    </dgm:pt>
    <dgm:pt modelId="{7CFF3CD7-B8D8-43AA-A440-004CA0D4E1ED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uk-UA" noProof="0" dirty="0" smtClean="0"/>
            <a:t>Годівля та утримання овець</a:t>
          </a:r>
          <a:endParaRPr lang="uk-UA" noProof="0" dirty="0"/>
        </a:p>
      </dgm:t>
    </dgm:pt>
    <dgm:pt modelId="{B90BC84B-9E4E-4C74-AEB6-8474812EA979}" type="parTrans" cxnId="{70830FAD-566E-47E3-A90E-343CE38A7905}">
      <dgm:prSet/>
      <dgm:spPr/>
      <dgm:t>
        <a:bodyPr/>
        <a:lstStyle/>
        <a:p>
          <a:endParaRPr lang="ru-RU"/>
        </a:p>
      </dgm:t>
    </dgm:pt>
    <dgm:pt modelId="{A063600E-6CEA-41E0-BA64-BBDFBFE031F7}" type="sibTrans" cxnId="{70830FAD-566E-47E3-A90E-343CE38A7905}">
      <dgm:prSet/>
      <dgm:spPr/>
      <dgm:t>
        <a:bodyPr/>
        <a:lstStyle/>
        <a:p>
          <a:endParaRPr lang="ru-RU"/>
        </a:p>
      </dgm:t>
    </dgm:pt>
    <dgm:pt modelId="{FB1A0CC3-D554-4C7E-A421-FF7BC2367C3D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uk-UA" noProof="0" dirty="0" smtClean="0"/>
            <a:t>Механізація виробничих процесів у вівчарстві</a:t>
          </a:r>
          <a:endParaRPr lang="uk-UA" noProof="0" dirty="0"/>
        </a:p>
      </dgm:t>
    </dgm:pt>
    <dgm:pt modelId="{E0BD3EE1-228C-43E8-80A1-BA3E3E55118A}" type="parTrans" cxnId="{C5D92DA4-8239-4DF5-85DA-417204D0281D}">
      <dgm:prSet/>
      <dgm:spPr/>
      <dgm:t>
        <a:bodyPr/>
        <a:lstStyle/>
        <a:p>
          <a:endParaRPr lang="ru-RU"/>
        </a:p>
      </dgm:t>
    </dgm:pt>
    <dgm:pt modelId="{02B4D7BA-39E1-4A52-ABEF-F275149BA071}" type="sibTrans" cxnId="{C5D92DA4-8239-4DF5-85DA-417204D0281D}">
      <dgm:prSet/>
      <dgm:spPr/>
      <dgm:t>
        <a:bodyPr/>
        <a:lstStyle/>
        <a:p>
          <a:endParaRPr lang="ru-RU"/>
        </a:p>
      </dgm:t>
    </dgm:pt>
    <dgm:pt modelId="{6CE01A79-AAA2-4908-B58C-C6AAF912EE1A}">
      <dgm:prSet/>
      <dgm:spPr>
        <a:solidFill>
          <a:schemeClr val="accent5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uk-UA" noProof="0" dirty="0" smtClean="0"/>
            <a:t>Отримання продукції овець</a:t>
          </a:r>
          <a:endParaRPr lang="uk-UA" noProof="0" dirty="0"/>
        </a:p>
      </dgm:t>
    </dgm:pt>
    <dgm:pt modelId="{D83925CE-4A00-4F65-9D1B-DC0DB9C706AD}" type="parTrans" cxnId="{49329475-8E92-4F57-8F3E-3F98586B1AFD}">
      <dgm:prSet/>
      <dgm:spPr/>
      <dgm:t>
        <a:bodyPr/>
        <a:lstStyle/>
        <a:p>
          <a:endParaRPr lang="ru-RU"/>
        </a:p>
      </dgm:t>
    </dgm:pt>
    <dgm:pt modelId="{D1846DA5-65AA-4A42-91AB-E279A849545F}" type="sibTrans" cxnId="{49329475-8E92-4F57-8F3E-3F98586B1AFD}">
      <dgm:prSet/>
      <dgm:spPr/>
      <dgm:t>
        <a:bodyPr/>
        <a:lstStyle/>
        <a:p>
          <a:endParaRPr lang="ru-RU"/>
        </a:p>
      </dgm:t>
    </dgm:pt>
    <dgm:pt modelId="{A359CA65-4D5D-4E56-BBB9-28C6ECB3E0DD}" type="pres">
      <dgm:prSet presAssocID="{6B65132B-9637-4CE8-9BFF-CB24301FE92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2C8AB7-A800-46C3-9FE9-8174D19A0DA4}" type="pres">
      <dgm:prSet presAssocID="{329847E0-7779-4F5D-959B-99B09C290AC5}" presName="composite" presStyleCnt="0"/>
      <dgm:spPr/>
    </dgm:pt>
    <dgm:pt modelId="{9E8A037D-7795-4997-B252-4FED79935336}" type="pres">
      <dgm:prSet presAssocID="{329847E0-7779-4F5D-959B-99B09C290AC5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69F58-B8D3-4D62-9CC0-ED2290AE268F}" type="pres">
      <dgm:prSet presAssocID="{329847E0-7779-4F5D-959B-99B09C290AC5}" presName="descendantText" presStyleLbl="alignAcc1" presStyleIdx="0" presStyleCnt="3" custLinFactNeighborX="11489" custLinFactNeighborY="-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0222D-8E6A-4177-AEEA-F6E6F7651CB4}" type="pres">
      <dgm:prSet presAssocID="{D0773EF7-2F52-411F-9209-6E1F86640280}" presName="sp" presStyleCnt="0"/>
      <dgm:spPr/>
    </dgm:pt>
    <dgm:pt modelId="{A5E7723A-05C3-4108-BDBB-00FD28BDBDE9}" type="pres">
      <dgm:prSet presAssocID="{693DA673-53BB-4196-9066-F5CF15236602}" presName="composite" presStyleCnt="0"/>
      <dgm:spPr/>
    </dgm:pt>
    <dgm:pt modelId="{870ABC01-E225-4DB9-AAC1-DF39D78CD769}" type="pres">
      <dgm:prSet presAssocID="{693DA673-53BB-4196-9066-F5CF1523660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232CFF-0510-401E-9236-07B0699CF411}" type="pres">
      <dgm:prSet presAssocID="{693DA673-53BB-4196-9066-F5CF1523660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165E91-F689-461F-89BE-3957EABB7364}" type="pres">
      <dgm:prSet presAssocID="{6C9C86C3-73A2-4543-8596-4ABB4DCCB1D5}" presName="sp" presStyleCnt="0"/>
      <dgm:spPr/>
    </dgm:pt>
    <dgm:pt modelId="{B8BD066F-46E6-4D3A-90E7-0346D238F8E2}" type="pres">
      <dgm:prSet presAssocID="{5171A6B2-5F6B-48ED-88AA-184C198628B0}" presName="composite" presStyleCnt="0"/>
      <dgm:spPr/>
    </dgm:pt>
    <dgm:pt modelId="{008CD228-20F7-49E9-B72A-FB32E4926708}" type="pres">
      <dgm:prSet presAssocID="{5171A6B2-5F6B-48ED-88AA-184C198628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AD224D-F775-42DA-852B-DC49F59C316E}" type="pres">
      <dgm:prSet presAssocID="{5171A6B2-5F6B-48ED-88AA-184C198628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37FF6DE-F9C3-48C9-99F4-695112933FBA}" srcId="{5171A6B2-5F6B-48ED-88AA-184C198628B0}" destId="{2307D0AF-322C-4EFB-A9E8-A346E834F4B5}" srcOrd="0" destOrd="0" parTransId="{0749926E-F603-4476-8943-80AED07F9692}" sibTransId="{E913C862-800D-43C3-8B62-6F631333F459}"/>
    <dgm:cxn modelId="{D62963F9-91DF-4747-8749-89DA4B6C8A75}" srcId="{329847E0-7779-4F5D-959B-99B09C290AC5}" destId="{3640DF21-2A2C-4F7A-BDC6-E46228F5FBE8}" srcOrd="0" destOrd="0" parTransId="{B5B0A107-C8CD-4BD9-96D3-47AC92C59744}" sibTransId="{52680E15-87C3-4B9C-B633-AB883762C8A3}"/>
    <dgm:cxn modelId="{DEBD2A12-28EE-49EC-B07F-8238EED8E24F}" type="presOf" srcId="{329847E0-7779-4F5D-959B-99B09C290AC5}" destId="{9E8A037D-7795-4997-B252-4FED79935336}" srcOrd="0" destOrd="0" presId="urn:microsoft.com/office/officeart/2005/8/layout/chevron2"/>
    <dgm:cxn modelId="{49329475-8E92-4F57-8F3E-3F98586B1AFD}" srcId="{5171A6B2-5F6B-48ED-88AA-184C198628B0}" destId="{6CE01A79-AAA2-4908-B58C-C6AAF912EE1A}" srcOrd="3" destOrd="0" parTransId="{D83925CE-4A00-4F65-9D1B-DC0DB9C706AD}" sibTransId="{D1846DA5-65AA-4A42-91AB-E279A849545F}"/>
    <dgm:cxn modelId="{0E3BC0CA-2162-4400-9608-6993902D6D5A}" type="presOf" srcId="{A3D0ECD5-993D-4C8F-BCF9-ED102950D8E1}" destId="{37069F58-B8D3-4D62-9CC0-ED2290AE268F}" srcOrd="0" destOrd="1" presId="urn:microsoft.com/office/officeart/2005/8/layout/chevron2"/>
    <dgm:cxn modelId="{E15AC31B-BA38-4CC2-8427-8580141B3E46}" srcId="{693DA673-53BB-4196-9066-F5CF15236602}" destId="{60EA0565-F8D8-4E2D-AC5D-D9B4167912B1}" srcOrd="1" destOrd="0" parTransId="{89CF3DF4-2067-4523-9A4E-2CE25D689411}" sibTransId="{EC124BF6-E82D-4A09-94D7-71465EDC8914}"/>
    <dgm:cxn modelId="{157953B9-7FE5-4003-83D5-2F4FA5EB5AC6}" type="presOf" srcId="{74B719AD-30DC-4803-B26A-262E614FEDAF}" destId="{37069F58-B8D3-4D62-9CC0-ED2290AE268F}" srcOrd="0" destOrd="4" presId="urn:microsoft.com/office/officeart/2005/8/layout/chevron2"/>
    <dgm:cxn modelId="{22BCE1E4-855A-4A35-96E6-E61305EEF88F}" type="presOf" srcId="{60EA0565-F8D8-4E2D-AC5D-D9B4167912B1}" destId="{47232CFF-0510-401E-9236-07B0699CF411}" srcOrd="0" destOrd="1" presId="urn:microsoft.com/office/officeart/2005/8/layout/chevron2"/>
    <dgm:cxn modelId="{F31E790B-2EBC-4648-AA79-4430B26D5697}" type="presOf" srcId="{C79F05FE-38C5-4F27-A183-BBD709781402}" destId="{37069F58-B8D3-4D62-9CC0-ED2290AE268F}" srcOrd="0" destOrd="2" presId="urn:microsoft.com/office/officeart/2005/8/layout/chevron2"/>
    <dgm:cxn modelId="{0F45FC65-537F-4C39-9E9F-069ED94A9CA4}" srcId="{329847E0-7779-4F5D-959B-99B09C290AC5}" destId="{A3D0ECD5-993D-4C8F-BCF9-ED102950D8E1}" srcOrd="1" destOrd="0" parTransId="{E1E5B422-29C9-43B1-9D43-BBE363A8E2D3}" sibTransId="{1E1F9F8D-FD1F-4B3A-86BE-0DBCA0AA70D7}"/>
    <dgm:cxn modelId="{66881901-E1AA-4A49-883D-915C3E1DED36}" srcId="{693DA673-53BB-4196-9066-F5CF15236602}" destId="{0541FC8D-A581-4179-9553-1B5FE78FCECE}" srcOrd="0" destOrd="0" parTransId="{874D7EE3-D05A-4E01-8BDF-44BBE98853FB}" sibTransId="{2C20062C-94EA-426C-B87F-DE0152DD68FC}"/>
    <dgm:cxn modelId="{1B2C1FFC-561F-4C33-95F4-954DFA79AE72}" type="presOf" srcId="{5171A6B2-5F6B-48ED-88AA-184C198628B0}" destId="{008CD228-20F7-49E9-B72A-FB32E4926708}" srcOrd="0" destOrd="0" presId="urn:microsoft.com/office/officeart/2005/8/layout/chevron2"/>
    <dgm:cxn modelId="{D7BE8A4A-86B5-4E20-BDB5-6960E565D321}" type="presOf" srcId="{7CFF3CD7-B8D8-43AA-A440-004CA0D4E1ED}" destId="{02AD224D-F775-42DA-852B-DC49F59C316E}" srcOrd="0" destOrd="1" presId="urn:microsoft.com/office/officeart/2005/8/layout/chevron2"/>
    <dgm:cxn modelId="{F8F708F3-AFAF-4CC0-B635-20EB1F12F8DE}" type="presOf" srcId="{6B65132B-9637-4CE8-9BFF-CB24301FE92D}" destId="{A359CA65-4D5D-4E56-BBB9-28C6ECB3E0DD}" srcOrd="0" destOrd="0" presId="urn:microsoft.com/office/officeart/2005/8/layout/chevron2"/>
    <dgm:cxn modelId="{3BE5D021-DB20-4E3D-B0A5-C6678403A6CA}" srcId="{329847E0-7779-4F5D-959B-99B09C290AC5}" destId="{C79F05FE-38C5-4F27-A183-BBD709781402}" srcOrd="2" destOrd="0" parTransId="{B9A93B86-CC25-45FE-8841-0606CC24A823}" sibTransId="{AFBC9FF6-2F56-40C5-B666-5E9D0575A29F}"/>
    <dgm:cxn modelId="{63B85013-430F-4E3B-9AF5-61852471F8DD}" type="presOf" srcId="{3640DF21-2A2C-4F7A-BDC6-E46228F5FBE8}" destId="{37069F58-B8D3-4D62-9CC0-ED2290AE268F}" srcOrd="0" destOrd="0" presId="urn:microsoft.com/office/officeart/2005/8/layout/chevron2"/>
    <dgm:cxn modelId="{1586457E-6463-4A50-B5F4-A62FE1917FAA}" type="presOf" srcId="{6CE01A79-AAA2-4908-B58C-C6AAF912EE1A}" destId="{02AD224D-F775-42DA-852B-DC49F59C316E}" srcOrd="0" destOrd="3" presId="urn:microsoft.com/office/officeart/2005/8/layout/chevron2"/>
    <dgm:cxn modelId="{52E4D960-E333-422E-9313-9FF4DFEA55B5}" type="presOf" srcId="{FB1A0CC3-D554-4C7E-A421-FF7BC2367C3D}" destId="{02AD224D-F775-42DA-852B-DC49F59C316E}" srcOrd="0" destOrd="2" presId="urn:microsoft.com/office/officeart/2005/8/layout/chevron2"/>
    <dgm:cxn modelId="{349AF783-D1B1-4562-9AFC-BB01EA9A96B7}" srcId="{6B65132B-9637-4CE8-9BFF-CB24301FE92D}" destId="{329847E0-7779-4F5D-959B-99B09C290AC5}" srcOrd="0" destOrd="0" parTransId="{C5185B66-BA2D-4FCE-9D10-39CB0391B743}" sibTransId="{D0773EF7-2F52-411F-9209-6E1F86640280}"/>
    <dgm:cxn modelId="{B487E001-BB19-4D6C-95A9-B242825721A1}" srcId="{6B65132B-9637-4CE8-9BFF-CB24301FE92D}" destId="{5171A6B2-5F6B-48ED-88AA-184C198628B0}" srcOrd="2" destOrd="0" parTransId="{4998E6E7-9ABB-405F-B6C0-92ECB2527E5A}" sibTransId="{D4E52FB4-E315-437C-8538-68C2C23F3C37}"/>
    <dgm:cxn modelId="{C154C96B-E2BB-402B-8840-45A4B0E38AB0}" srcId="{693DA673-53BB-4196-9066-F5CF15236602}" destId="{2588CDE4-D2D1-4877-920C-04C678C8F23E}" srcOrd="2" destOrd="0" parTransId="{6EFB9A4F-BA17-4091-A63E-25FF247D9EE8}" sibTransId="{6AD31AB3-41F1-43F8-983D-D59590592DB9}"/>
    <dgm:cxn modelId="{9AD72F96-23D3-4656-8F06-23BAE49013BA}" srcId="{329847E0-7779-4F5D-959B-99B09C290AC5}" destId="{74B719AD-30DC-4803-B26A-262E614FEDAF}" srcOrd="4" destOrd="0" parTransId="{1BEE058F-E4E1-48C6-A23F-BFFCC930EFBF}" sibTransId="{4B5D322A-6885-4912-BEDB-CB149BAC0FE7}"/>
    <dgm:cxn modelId="{9805C7BC-1E6B-43B7-A809-E3DACB74E47E}" type="presOf" srcId="{693DA673-53BB-4196-9066-F5CF15236602}" destId="{870ABC01-E225-4DB9-AAC1-DF39D78CD769}" srcOrd="0" destOrd="0" presId="urn:microsoft.com/office/officeart/2005/8/layout/chevron2"/>
    <dgm:cxn modelId="{70830FAD-566E-47E3-A90E-343CE38A7905}" srcId="{5171A6B2-5F6B-48ED-88AA-184C198628B0}" destId="{7CFF3CD7-B8D8-43AA-A440-004CA0D4E1ED}" srcOrd="1" destOrd="0" parTransId="{B90BC84B-9E4E-4C74-AEB6-8474812EA979}" sibTransId="{A063600E-6CEA-41E0-BA64-BBDFBFE031F7}"/>
    <dgm:cxn modelId="{8536A887-FF5D-4247-9B27-7D634B8FB89C}" type="presOf" srcId="{0541FC8D-A581-4179-9553-1B5FE78FCECE}" destId="{47232CFF-0510-401E-9236-07B0699CF411}" srcOrd="0" destOrd="0" presId="urn:microsoft.com/office/officeart/2005/8/layout/chevron2"/>
    <dgm:cxn modelId="{A619BCDC-40C6-4D86-A411-49200FEFEF38}" type="presOf" srcId="{54E6F061-8661-4EE1-8792-D19D9D37FBA1}" destId="{37069F58-B8D3-4D62-9CC0-ED2290AE268F}" srcOrd="0" destOrd="3" presId="urn:microsoft.com/office/officeart/2005/8/layout/chevron2"/>
    <dgm:cxn modelId="{C5D92DA4-8239-4DF5-85DA-417204D0281D}" srcId="{5171A6B2-5F6B-48ED-88AA-184C198628B0}" destId="{FB1A0CC3-D554-4C7E-A421-FF7BC2367C3D}" srcOrd="2" destOrd="0" parTransId="{E0BD3EE1-228C-43E8-80A1-BA3E3E55118A}" sibTransId="{02B4D7BA-39E1-4A52-ABEF-F275149BA071}"/>
    <dgm:cxn modelId="{72EAA8CE-821B-47DD-BD56-543A3FA7868D}" srcId="{6B65132B-9637-4CE8-9BFF-CB24301FE92D}" destId="{693DA673-53BB-4196-9066-F5CF15236602}" srcOrd="1" destOrd="0" parTransId="{61192CC7-0A22-4181-9E8C-EAF079A82D5C}" sibTransId="{6C9C86C3-73A2-4543-8596-4ABB4DCCB1D5}"/>
    <dgm:cxn modelId="{D7F3AD51-9CE6-4413-9153-65DFA8E10711}" srcId="{693DA673-53BB-4196-9066-F5CF15236602}" destId="{DCCDB6CF-AAA9-4764-8C07-B74193A2D31F}" srcOrd="3" destOrd="0" parTransId="{3CE311BA-4275-4CA5-9A70-3A008416A0BC}" sibTransId="{5BC18800-F9EE-473E-930C-39498CF57BCA}"/>
    <dgm:cxn modelId="{C1122501-C487-477B-8EDF-394FC76E8E2E}" srcId="{329847E0-7779-4F5D-959B-99B09C290AC5}" destId="{54E6F061-8661-4EE1-8792-D19D9D37FBA1}" srcOrd="3" destOrd="0" parTransId="{BEB8C446-3B63-4F3E-939B-C5F7BBE77AC2}" sibTransId="{5265DC58-DEC9-4768-AB21-8F5BD70BEB66}"/>
    <dgm:cxn modelId="{A11CA672-1516-4448-9B40-DCF3BA4F2BD1}" type="presOf" srcId="{DCCDB6CF-AAA9-4764-8C07-B74193A2D31F}" destId="{47232CFF-0510-401E-9236-07B0699CF411}" srcOrd="0" destOrd="3" presId="urn:microsoft.com/office/officeart/2005/8/layout/chevron2"/>
    <dgm:cxn modelId="{6A436984-5C69-454F-921F-A37E1A90FD5B}" type="presOf" srcId="{2588CDE4-D2D1-4877-920C-04C678C8F23E}" destId="{47232CFF-0510-401E-9236-07B0699CF411}" srcOrd="0" destOrd="2" presId="urn:microsoft.com/office/officeart/2005/8/layout/chevron2"/>
    <dgm:cxn modelId="{E0991EEC-6984-4075-8172-A9F77D35E92E}" type="presOf" srcId="{2307D0AF-322C-4EFB-A9E8-A346E834F4B5}" destId="{02AD224D-F775-42DA-852B-DC49F59C316E}" srcOrd="0" destOrd="0" presId="urn:microsoft.com/office/officeart/2005/8/layout/chevron2"/>
    <dgm:cxn modelId="{E2EDE833-1CDC-402F-9E7A-097997C6BB81}" type="presParOf" srcId="{A359CA65-4D5D-4E56-BBB9-28C6ECB3E0DD}" destId="{9F2C8AB7-A800-46C3-9FE9-8174D19A0DA4}" srcOrd="0" destOrd="0" presId="urn:microsoft.com/office/officeart/2005/8/layout/chevron2"/>
    <dgm:cxn modelId="{438A44FA-655A-487F-A0FB-58A114967482}" type="presParOf" srcId="{9F2C8AB7-A800-46C3-9FE9-8174D19A0DA4}" destId="{9E8A037D-7795-4997-B252-4FED79935336}" srcOrd="0" destOrd="0" presId="urn:microsoft.com/office/officeart/2005/8/layout/chevron2"/>
    <dgm:cxn modelId="{C149384D-744D-4CEB-84F5-0EF79F0D6C42}" type="presParOf" srcId="{9F2C8AB7-A800-46C3-9FE9-8174D19A0DA4}" destId="{37069F58-B8D3-4D62-9CC0-ED2290AE268F}" srcOrd="1" destOrd="0" presId="urn:microsoft.com/office/officeart/2005/8/layout/chevron2"/>
    <dgm:cxn modelId="{6B745727-9E80-44FC-88EE-812B8916A2E5}" type="presParOf" srcId="{A359CA65-4D5D-4E56-BBB9-28C6ECB3E0DD}" destId="{EA20222D-8E6A-4177-AEEA-F6E6F7651CB4}" srcOrd="1" destOrd="0" presId="urn:microsoft.com/office/officeart/2005/8/layout/chevron2"/>
    <dgm:cxn modelId="{CD6EF661-0A8B-44F3-83FA-C70EB0F7692D}" type="presParOf" srcId="{A359CA65-4D5D-4E56-BBB9-28C6ECB3E0DD}" destId="{A5E7723A-05C3-4108-BDBB-00FD28BDBDE9}" srcOrd="2" destOrd="0" presId="urn:microsoft.com/office/officeart/2005/8/layout/chevron2"/>
    <dgm:cxn modelId="{73A797BC-832D-452D-B59B-AC2CD143F67F}" type="presParOf" srcId="{A5E7723A-05C3-4108-BDBB-00FD28BDBDE9}" destId="{870ABC01-E225-4DB9-AAC1-DF39D78CD769}" srcOrd="0" destOrd="0" presId="urn:microsoft.com/office/officeart/2005/8/layout/chevron2"/>
    <dgm:cxn modelId="{8FFE598A-BCC2-41BF-823A-16C94B0DFCCE}" type="presParOf" srcId="{A5E7723A-05C3-4108-BDBB-00FD28BDBDE9}" destId="{47232CFF-0510-401E-9236-07B0699CF411}" srcOrd="1" destOrd="0" presId="urn:microsoft.com/office/officeart/2005/8/layout/chevron2"/>
    <dgm:cxn modelId="{D953ADE8-988E-4FC8-9655-4FF96451122D}" type="presParOf" srcId="{A359CA65-4D5D-4E56-BBB9-28C6ECB3E0DD}" destId="{31165E91-F689-461F-89BE-3957EABB7364}" srcOrd="3" destOrd="0" presId="urn:microsoft.com/office/officeart/2005/8/layout/chevron2"/>
    <dgm:cxn modelId="{D9939539-BA1D-4106-9497-5EA1E5F500B2}" type="presParOf" srcId="{A359CA65-4D5D-4E56-BBB9-28C6ECB3E0DD}" destId="{B8BD066F-46E6-4D3A-90E7-0346D238F8E2}" srcOrd="4" destOrd="0" presId="urn:microsoft.com/office/officeart/2005/8/layout/chevron2"/>
    <dgm:cxn modelId="{F28980FC-85EA-40C9-AC54-08FFB6103358}" type="presParOf" srcId="{B8BD066F-46E6-4D3A-90E7-0346D238F8E2}" destId="{008CD228-20F7-49E9-B72A-FB32E4926708}" srcOrd="0" destOrd="0" presId="urn:microsoft.com/office/officeart/2005/8/layout/chevron2"/>
    <dgm:cxn modelId="{0B39BFE9-06B0-48BD-8CB2-27876BD95BAC}" type="presParOf" srcId="{B8BD066F-46E6-4D3A-90E7-0346D238F8E2}" destId="{02AD224D-F775-42DA-852B-DC49F59C31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8A037D-7795-4997-B252-4FED79935336}">
      <dsp:nvSpPr>
        <dsp:cNvPr id="0" name=""/>
        <dsp:cNvSpPr/>
      </dsp:nvSpPr>
      <dsp:spPr>
        <a:xfrm rot="5400000">
          <a:off x="-311610" y="311742"/>
          <a:ext cx="2077402" cy="1454181"/>
        </a:xfrm>
        <a:prstGeom prst="chevron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Продукція вівчарства</a:t>
          </a:r>
          <a:endParaRPr lang="ru-RU" sz="1500" kern="1200" dirty="0"/>
        </a:p>
      </dsp:txBody>
      <dsp:txXfrm rot="-5400000">
        <a:off x="1" y="727223"/>
        <a:ext cx="1454181" cy="623221"/>
      </dsp:txXfrm>
    </dsp:sp>
    <dsp:sp modelId="{37069F58-B8D3-4D62-9CC0-ED2290AE268F}">
      <dsp:nvSpPr>
        <dsp:cNvPr id="0" name=""/>
        <dsp:cNvSpPr/>
      </dsp:nvSpPr>
      <dsp:spPr>
        <a:xfrm rot="5400000">
          <a:off x="3698336" y="-2244154"/>
          <a:ext cx="1350311" cy="5838620"/>
        </a:xfrm>
        <a:prstGeom prst="round2SameRect">
          <a:avLst/>
        </a:prstGeom>
        <a:solidFill>
          <a:schemeClr val="accent5">
            <a:lumMod val="20000"/>
            <a:lumOff val="8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 Вовна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Смушки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/>
            <a:t>Овчини</a:t>
          </a:r>
          <a:endParaRPr lang="uk-UA" sz="1500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/>
            <a:t>М’ясна продуктивність овець</a:t>
          </a:r>
          <a:endParaRPr lang="uk-UA" sz="1500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noProof="0" dirty="0" smtClean="0"/>
            <a:t>Молочна </a:t>
          </a:r>
          <a:r>
            <a:rPr lang="uk-UA" sz="1500" kern="1200" noProof="0" dirty="0" smtClean="0"/>
            <a:t>продуктивність</a:t>
          </a:r>
          <a:r>
            <a:rPr lang="ru-RU" sz="1500" kern="1200" noProof="0" dirty="0" smtClean="0"/>
            <a:t> овець</a:t>
          </a:r>
          <a:endParaRPr lang="uk-UA" sz="1500" kern="1200" noProof="0" dirty="0"/>
        </a:p>
      </dsp:txBody>
      <dsp:txXfrm rot="-5400000">
        <a:off x="1454182" y="65917"/>
        <a:ext cx="5772703" cy="1218477"/>
      </dsp:txXfrm>
    </dsp:sp>
    <dsp:sp modelId="{870ABC01-E225-4DB9-AAC1-DF39D78CD769}">
      <dsp:nvSpPr>
        <dsp:cNvPr id="0" name=""/>
        <dsp:cNvSpPr/>
      </dsp:nvSpPr>
      <dsp:spPr>
        <a:xfrm rot="5400000">
          <a:off x="-311610" y="2198988"/>
          <a:ext cx="2077402" cy="1454181"/>
        </a:xfrm>
        <a:prstGeom prst="chevron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Селекція овець</a:t>
          </a:r>
          <a:endParaRPr lang="ru-RU" sz="1500" kern="1200" dirty="0"/>
        </a:p>
      </dsp:txBody>
      <dsp:txXfrm rot="-5400000">
        <a:off x="1" y="2614469"/>
        <a:ext cx="1454181" cy="623221"/>
      </dsp:txXfrm>
    </dsp:sp>
    <dsp:sp modelId="{47232CFF-0510-401E-9236-07B0699CF411}">
      <dsp:nvSpPr>
        <dsp:cNvPr id="0" name=""/>
        <dsp:cNvSpPr/>
      </dsp:nvSpPr>
      <dsp:spPr>
        <a:xfrm rot="5400000">
          <a:off x="3698336" y="-356776"/>
          <a:ext cx="1350311" cy="5838620"/>
        </a:xfrm>
        <a:prstGeom prst="round2SameRect">
          <a:avLst/>
        </a:prstGeom>
        <a:solidFill>
          <a:schemeClr val="accent5">
            <a:lumMod val="20000"/>
            <a:lumOff val="8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 Тонкорунні породи овець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/>
            <a:t>Напівтонкорунні породи овець</a:t>
          </a:r>
          <a:endParaRPr lang="uk-UA" sz="1500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/>
            <a:t>Напівгрубововні та грубововні породи овець</a:t>
          </a:r>
          <a:endParaRPr lang="uk-UA" sz="1500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/>
            <a:t>Методи племінної роботи у вівчарстві</a:t>
          </a:r>
          <a:endParaRPr lang="uk-UA" sz="1500" kern="1200" noProof="0" dirty="0"/>
        </a:p>
      </dsp:txBody>
      <dsp:txXfrm rot="-5400000">
        <a:off x="1454182" y="1953295"/>
        <a:ext cx="5772703" cy="1218477"/>
      </dsp:txXfrm>
    </dsp:sp>
    <dsp:sp modelId="{008CD228-20F7-49E9-B72A-FB32E4926708}">
      <dsp:nvSpPr>
        <dsp:cNvPr id="0" name=""/>
        <dsp:cNvSpPr/>
      </dsp:nvSpPr>
      <dsp:spPr>
        <a:xfrm rot="5400000">
          <a:off x="-311610" y="4086234"/>
          <a:ext cx="2077402" cy="1454181"/>
        </a:xfrm>
        <a:prstGeom prst="chevron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Виробництво продукції вівчарства</a:t>
          </a:r>
          <a:endParaRPr lang="ru-RU" sz="1500" kern="1200" dirty="0"/>
        </a:p>
      </dsp:txBody>
      <dsp:txXfrm rot="-5400000">
        <a:off x="1" y="4501715"/>
        <a:ext cx="1454181" cy="623221"/>
      </dsp:txXfrm>
    </dsp:sp>
    <dsp:sp modelId="{02AD224D-F775-42DA-852B-DC49F59C316E}">
      <dsp:nvSpPr>
        <dsp:cNvPr id="0" name=""/>
        <dsp:cNvSpPr/>
      </dsp:nvSpPr>
      <dsp:spPr>
        <a:xfrm rot="5400000">
          <a:off x="3698336" y="1530470"/>
          <a:ext cx="1350311" cy="5838620"/>
        </a:xfrm>
        <a:prstGeom prst="round2SameRect">
          <a:avLst/>
        </a:prstGeom>
        <a:solidFill>
          <a:schemeClr val="accent5">
            <a:lumMod val="20000"/>
            <a:lumOff val="80000"/>
            <a:alpha val="9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/>
            <a:t>Відтворення стада овець</a:t>
          </a:r>
          <a:endParaRPr lang="uk-UA" sz="1500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/>
            <a:t>Годівля та утримання овець</a:t>
          </a:r>
          <a:endParaRPr lang="uk-UA" sz="1500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/>
            <a:t>Механізація виробничих процесів у вівчарстві</a:t>
          </a:r>
          <a:endParaRPr lang="uk-UA" sz="1500" kern="1200" noProof="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500" kern="1200" noProof="0" dirty="0" smtClean="0"/>
            <a:t>Отримання продукції овець</a:t>
          </a:r>
          <a:endParaRPr lang="uk-UA" sz="1500" kern="1200" noProof="0" dirty="0"/>
        </a:p>
      </dsp:txBody>
      <dsp:txXfrm rot="-5400000">
        <a:off x="1454182" y="3840542"/>
        <a:ext cx="5772703" cy="12184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34E8B-6F09-4234-AC30-AE7AD94D9456}" type="datetimeFigureOut">
              <a:rPr lang="uk-UA" smtClean="0"/>
              <a:pPr/>
              <a:t>30.10.2019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6E6EE-3F61-4943-ADC0-D9635B971230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9393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15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094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28514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815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0493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934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23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47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44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92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71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417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09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920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195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959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5A778-46E8-43DC-A1E6-D54363B4A711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18EAD81-A11E-44D8-AE52-E7C20F4E109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236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4800" dirty="0" smtClean="0"/>
              <a:t>Економіка вівчарства    </a:t>
            </a:r>
            <a:endParaRPr lang="ru-RU" sz="48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04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139" y="178526"/>
            <a:ext cx="8596668" cy="775063"/>
          </a:xfrm>
        </p:spPr>
        <p:txBody>
          <a:bodyPr/>
          <a:lstStyle/>
          <a:p>
            <a:endParaRPr lang="uk-UA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69043"/>
              </p:ext>
            </p:extLst>
          </p:nvPr>
        </p:nvGraphicFramePr>
        <p:xfrm>
          <a:off x="1981200" y="731520"/>
          <a:ext cx="7292802" cy="5852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933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980" y="457200"/>
            <a:ext cx="8858552" cy="1320800"/>
          </a:xfrm>
        </p:spPr>
        <p:txBody>
          <a:bodyPr/>
          <a:lstStyle/>
          <a:p>
            <a:r>
              <a:rPr lang="uk-UA" dirty="0" smtClean="0"/>
              <a:t>Поголів</a:t>
            </a:r>
            <a:r>
              <a:rPr lang="en-US" dirty="0" smtClean="0"/>
              <a:t>’</a:t>
            </a:r>
            <a:r>
              <a:rPr lang="uk-UA" dirty="0" smtClean="0"/>
              <a:t>я овець станом на 2011-</a:t>
            </a:r>
            <a:r>
              <a:rPr lang="en-US" dirty="0" smtClean="0"/>
              <a:t>20</a:t>
            </a:r>
            <a:r>
              <a:rPr lang="uk-UA" dirty="0" smtClean="0"/>
              <a:t>16рр.</a:t>
            </a:r>
            <a:endParaRPr lang="uk-UA" dirty="0"/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669081"/>
              </p:ext>
            </p:extLst>
          </p:nvPr>
        </p:nvGraphicFramePr>
        <p:xfrm>
          <a:off x="1814473" y="1610750"/>
          <a:ext cx="9028369" cy="4741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711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1908" y="0"/>
            <a:ext cx="10808676" cy="1320800"/>
          </a:xfrm>
        </p:spPr>
        <p:txBody>
          <a:bodyPr>
            <a:normAutofit/>
          </a:bodyPr>
          <a:lstStyle/>
          <a:p>
            <a:r>
              <a:rPr lang="uk-UA" sz="1800" dirty="0" smtClean="0"/>
              <a:t> </a:t>
            </a:r>
            <a:r>
              <a:rPr lang="uk-UA" sz="1800" dirty="0" smtClean="0">
                <a:solidFill>
                  <a:schemeClr val="accent4">
                    <a:lumMod val="75000"/>
                  </a:schemeClr>
                </a:solidFill>
              </a:rPr>
              <a:t>Економічна ефективність виробництва продукції вівчарства у сільськогосподарських підприємствах України</a:t>
            </a:r>
            <a:endParaRPr lang="uk-UA" sz="18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294648"/>
              </p:ext>
            </p:extLst>
          </p:nvPr>
        </p:nvGraphicFramePr>
        <p:xfrm>
          <a:off x="304799" y="880954"/>
          <a:ext cx="11101754" cy="5966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8217">
                  <a:extLst>
                    <a:ext uri="{9D8B030D-6E8A-4147-A177-3AD203B41FA5}">
                      <a16:colId xmlns:a16="http://schemas.microsoft.com/office/drawing/2014/main" val="771731320"/>
                    </a:ext>
                  </a:extLst>
                </a:gridCol>
                <a:gridCol w="1834612">
                  <a:extLst>
                    <a:ext uri="{9D8B030D-6E8A-4147-A177-3AD203B41FA5}">
                      <a16:colId xmlns:a16="http://schemas.microsoft.com/office/drawing/2014/main" val="2515547660"/>
                    </a:ext>
                  </a:extLst>
                </a:gridCol>
                <a:gridCol w="1771891">
                  <a:extLst>
                    <a:ext uri="{9D8B030D-6E8A-4147-A177-3AD203B41FA5}">
                      <a16:colId xmlns:a16="http://schemas.microsoft.com/office/drawing/2014/main" val="2985188378"/>
                    </a:ext>
                  </a:extLst>
                </a:gridCol>
                <a:gridCol w="1850292">
                  <a:extLst>
                    <a:ext uri="{9D8B030D-6E8A-4147-A177-3AD203B41FA5}">
                      <a16:colId xmlns:a16="http://schemas.microsoft.com/office/drawing/2014/main" val="615217406"/>
                    </a:ext>
                  </a:extLst>
                </a:gridCol>
                <a:gridCol w="1771891">
                  <a:extLst>
                    <a:ext uri="{9D8B030D-6E8A-4147-A177-3AD203B41FA5}">
                      <a16:colId xmlns:a16="http://schemas.microsoft.com/office/drawing/2014/main" val="518715808"/>
                    </a:ext>
                  </a:extLst>
                </a:gridCol>
                <a:gridCol w="1724851">
                  <a:extLst>
                    <a:ext uri="{9D8B030D-6E8A-4147-A177-3AD203B41FA5}">
                      <a16:colId xmlns:a16="http://schemas.microsoft.com/office/drawing/2014/main" val="2961340772"/>
                    </a:ext>
                  </a:extLst>
                </a:gridCol>
              </a:tblGrid>
              <a:tr h="307766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Показники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2010р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2011р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2012р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2013р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2014р</a:t>
                      </a:r>
                      <a:endParaRPr lang="uk-U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705377"/>
                  </a:ext>
                </a:extLst>
              </a:tr>
              <a:tr h="265798">
                <a:tc gridSpan="6"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Вовна</a:t>
                      </a:r>
                      <a:endParaRPr lang="uk-U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531959"/>
                  </a:ext>
                </a:extLst>
              </a:tr>
              <a:tr h="4476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Середній настриг вовни від однієї вівці, кг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3,4                   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3,3</a:t>
                      </a:r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1,8</a:t>
                      </a:r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5999533"/>
                  </a:ext>
                </a:extLst>
              </a:tr>
              <a:tr h="62952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Собівартість 1 ц вовни, грн</a:t>
                      </a:r>
                    </a:p>
                    <a:p>
                      <a:pPr algn="ctr"/>
                      <a:endParaRPr lang="ru-RU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2207,6</a:t>
                      </a:r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2354,1</a:t>
                      </a:r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2264,4</a:t>
                      </a:r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2535,9</a:t>
                      </a:r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2854,9</a:t>
                      </a:r>
                      <a:endParaRPr lang="uk-UA" sz="1200" dirty="0" smtClean="0"/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5282738"/>
                  </a:ext>
                </a:extLst>
              </a:tr>
              <a:tr h="4476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Ціна </a:t>
                      </a:r>
                      <a:r>
                        <a:rPr lang="ru-RU" sz="1200" dirty="0" err="1" smtClean="0"/>
                        <a:t>реалізації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smtClean="0"/>
                        <a:t>1 </a:t>
                      </a:r>
                      <a:r>
                        <a:rPr lang="ru-RU" sz="1200" dirty="0" smtClean="0"/>
                        <a:t>ц, грн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393,4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692.8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882,8</a:t>
                      </a:r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693,1</a:t>
                      </a:r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709,7</a:t>
                      </a:r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8753331"/>
                  </a:ext>
                </a:extLst>
              </a:tr>
              <a:tr h="62952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Прибуток, збиток (-) на </a:t>
                      </a:r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1 </a:t>
                      </a:r>
                      <a:r>
                        <a:rPr lang="ru-RU" sz="1200" dirty="0" smtClean="0"/>
                        <a:t>ц вовни,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грн</a:t>
                      </a:r>
                      <a:endParaRPr lang="uk-UA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1814,2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1661,3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-1381,6</a:t>
                      </a:r>
                    </a:p>
                    <a:p>
                      <a:pPr algn="ctr"/>
                      <a:endParaRPr lang="uk-UA" sz="1200" dirty="0" smtClean="0"/>
                    </a:p>
                    <a:p>
                      <a:pPr algn="ctr"/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-1842,8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-2145,2</a:t>
                      </a:r>
                      <a:endParaRPr lang="uk-UA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1458055"/>
                  </a:ext>
                </a:extLst>
              </a:tr>
              <a:tr h="447659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Рівень рентабельності, збитковості (-), %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82,2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70,6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-61,0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-72,7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-75,1</a:t>
                      </a:r>
                      <a:endParaRPr lang="uk-UA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5701652"/>
                  </a:ext>
                </a:extLst>
              </a:tr>
              <a:tr h="265798">
                <a:tc gridSpan="6"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Баранина</a:t>
                      </a:r>
                      <a:endParaRPr lang="uk-UA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303666"/>
                  </a:ext>
                </a:extLst>
              </a:tr>
              <a:tr h="4476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Середньодобовий приріст однієї голови, г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42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41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42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49</a:t>
                      </a:r>
                      <a:endParaRPr lang="uk-UA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61</a:t>
                      </a:r>
                      <a:endParaRPr lang="uk-UA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2667147"/>
                  </a:ext>
                </a:extLst>
              </a:tr>
              <a:tr h="62952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Собівартість 1 ц живої маси, грн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1541,3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1783,6</a:t>
                      </a:r>
                    </a:p>
                    <a:p>
                      <a:pPr algn="ctr"/>
                      <a:endParaRPr lang="uk-UA" sz="1200" dirty="0" smtClean="0"/>
                    </a:p>
                    <a:p>
                      <a:pPr algn="ctr"/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1874,7</a:t>
                      </a:r>
                    </a:p>
                    <a:p>
                      <a:pPr algn="ctr"/>
                      <a:endParaRPr lang="uk-UA" sz="1200" dirty="0" smtClean="0"/>
                    </a:p>
                    <a:p>
                      <a:pPr algn="ctr"/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2166,3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2738,5</a:t>
                      </a:r>
                      <a:endParaRPr lang="uk-U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821366"/>
                  </a:ext>
                </a:extLst>
              </a:tr>
              <a:tr h="4476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Ціна реалізації 1 ц живої маси, грн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1090,1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1084,0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1129,1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1238,8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1312,41</a:t>
                      </a:r>
                      <a:endParaRPr lang="uk-U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77822"/>
                  </a:ext>
                </a:extLst>
              </a:tr>
              <a:tr h="44765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Прибуток, збиток (-) на </a:t>
                      </a:r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1 </a:t>
                      </a:r>
                      <a:r>
                        <a:rPr lang="ru-RU" sz="1200" dirty="0" smtClean="0"/>
                        <a:t>ц живої маси, грн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-451,2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-699,6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</a:rPr>
                        <a:t>-745,6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  <a:t/>
                      </a:r>
                      <a:br>
                        <a:rPr lang="ru-RU" sz="1200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</a:rPr>
                        <a:t>-927,5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-1426,10</a:t>
                      </a:r>
                      <a:endParaRPr lang="uk-U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758004"/>
                  </a:ext>
                </a:extLst>
              </a:tr>
              <a:tr h="447659"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Рівень рентабельності, збитковості (-), %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-29,3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-39,2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-39,7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-42,8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-52,1</a:t>
                      </a:r>
                      <a:endParaRPr lang="uk-U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868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72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 </a:t>
            </a:r>
            <a:r>
              <a:rPr lang="uk-UA" dirty="0" smtClean="0"/>
              <a:t>  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4306" y="2117047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/>
              <a:t>Україна має племінну базу всіх виробничих </a:t>
            </a:r>
            <a:r>
              <a:rPr lang="uk-UA" sz="2400" smtClean="0"/>
              <a:t>напрямків </a:t>
            </a:r>
            <a:r>
              <a:rPr lang="uk-UA" sz="2400" smtClean="0"/>
              <a:t>вівчарства </a:t>
            </a:r>
            <a:r>
              <a:rPr lang="uk-UA" sz="2400" dirty="0" smtClean="0"/>
              <a:t>Східної Європи. Але на даний час ця галузь в Україні на межі загибелі. Поголів'я овець скоротилося з 9 до 1 млн. Внаслідок розвалу економіки держави в цілому майже не працюють підприємства з переробки вовни. Це не є шлях до майбутнього.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52057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595</TotalTime>
  <Words>271</Words>
  <Application>Microsoft Office PowerPoint</Application>
  <PresentationFormat>Широкоэкранный</PresentationFormat>
  <Paragraphs>91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Аспект</vt:lpstr>
      <vt:lpstr>Економіка вівчарства    </vt:lpstr>
      <vt:lpstr>Презентация PowerPoint</vt:lpstr>
      <vt:lpstr>Поголів’я овець станом на 2011-2016рр.</vt:lpstr>
      <vt:lpstr> Економічна ефективність виробництва продукції вівчарства у сільськогосподарських підприємствах України</vt:lpstr>
      <vt:lpstr>   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  На тему «Економіка вівчарства»    </dc:title>
  <dc:creator>user</dc:creator>
  <cp:lastModifiedBy>Валюха</cp:lastModifiedBy>
  <cp:revision>56</cp:revision>
  <cp:lastPrinted>2019-09-17T10:41:23Z</cp:lastPrinted>
  <dcterms:created xsi:type="dcterms:W3CDTF">2016-11-09T12:25:33Z</dcterms:created>
  <dcterms:modified xsi:type="dcterms:W3CDTF">2019-10-30T08:40:31Z</dcterms:modified>
</cp:coreProperties>
</file>