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  <p:sldId id="259" r:id="rId3"/>
    <p:sldId id="260" r:id="rId4"/>
    <p:sldId id="263" r:id="rId5"/>
    <p:sldId id="265" r:id="rId6"/>
  </p:sldIdLst>
  <p:sldSz cx="9144000" cy="6858000" type="screen4x3"/>
  <p:notesSz cx="6858000" cy="9144000"/>
  <p:defaultTextStyle>
    <a:defPPr>
      <a:defRPr lang="uk-UA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-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3" d="100"/>
          <a:sy n="73" d="100"/>
        </p:scale>
        <p:origin x="763" y="7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5" Type="http://schemas.openxmlformats.org/officeDocument/2006/relationships/slide" Target="slides/slide4.xml"/><Relationship Id="rId10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uk-UA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A40A1EF7-EDA4-4402-8F02-1875CFF68722}" type="datetimeFigureOut">
              <a:rPr lang="uk-UA" smtClean="0"/>
              <a:pPr/>
              <a:t>30.10.2019</a:t>
            </a:fld>
            <a:endParaRPr lang="uk-UA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uk-UA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101ACD1-D70B-455F-A0BC-6ED32C4ED2C0}" type="slidenum">
              <a:rPr lang="uk-UA" smtClean="0"/>
              <a:pPr/>
              <a:t>‹#›</a:t>
            </a:fld>
            <a:endParaRPr lang="uk-UA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gif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1214414" y="785794"/>
            <a:ext cx="6813970" cy="1828800"/>
          </a:xfrm>
        </p:spPr>
        <p:txBody>
          <a:bodyPr>
            <a:normAutofit/>
          </a:bodyPr>
          <a:lstStyle/>
          <a:p>
            <a:r>
              <a:rPr lang="uk-UA" dirty="0" smtClean="0"/>
              <a:t>Економіка конярства</a:t>
            </a:r>
            <a:endParaRPr lang="uk-UA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"/>
                                          </p:val>
                                        </p:tav>
                                        <p:tav tm="100000">
                                          <p:val>
                                            <p:strVal val="#ppt_w*.05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.05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+.4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decel="50000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+.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accel="50000" fill="hold">
                                          <p:stCondLst>
                                            <p:cond delay="50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 decel="500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slide-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0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uk-UA"/>
          </a:p>
        </p:txBody>
      </p:sp>
      <p:pic>
        <p:nvPicPr>
          <p:cNvPr id="4" name="Содержимое 3" descr="slide-8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" y="0"/>
            <a:ext cx="9144000" cy="6858000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Содержимое 3" descr="metod.2.gif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38287" y="3258344"/>
            <a:ext cx="6067425" cy="1743075"/>
          </a:xfrm>
        </p:spPr>
      </p:pic>
      <p:pic>
        <p:nvPicPr>
          <p:cNvPr id="5" name="Рисунок 4" descr="Без названия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0" y="4617722"/>
            <a:ext cx="4000496" cy="2240278"/>
          </a:xfrm>
          <a:prstGeom prst="rect">
            <a:avLst/>
          </a:prstGeom>
        </p:spPr>
      </p:pic>
      <p:pic>
        <p:nvPicPr>
          <p:cNvPr id="6" name="Рисунок 5" descr="ост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4286248" y="0"/>
            <a:ext cx="4857752" cy="2898981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72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ru-RU" b="1" dirty="0" err="1" smtClean="0"/>
              <a:t>Динаміка</a:t>
            </a:r>
            <a:r>
              <a:rPr lang="ru-RU" b="1" dirty="0" smtClean="0"/>
              <a:t> </a:t>
            </a:r>
            <a:r>
              <a:rPr lang="ru-RU" b="1" dirty="0" err="1" smtClean="0"/>
              <a:t>поголів'я</a:t>
            </a:r>
            <a:r>
              <a:rPr lang="ru-RU" b="1" dirty="0" smtClean="0"/>
              <a:t> </a:t>
            </a:r>
            <a:r>
              <a:rPr lang="ru-RU" b="1" dirty="0" err="1" smtClean="0"/>
              <a:t>племінних</a:t>
            </a:r>
            <a:r>
              <a:rPr lang="ru-RU" b="1" dirty="0" smtClean="0"/>
              <a:t> коней в </a:t>
            </a:r>
            <a:r>
              <a:rPr lang="ru-RU" b="1" dirty="0" err="1" smtClean="0"/>
              <a:t>Україні</a:t>
            </a:r>
            <a:endParaRPr lang="uk-UA" dirty="0"/>
          </a:p>
        </p:txBody>
      </p:sp>
      <p:graphicFrame>
        <p:nvGraphicFramePr>
          <p:cNvPr id="4" name="Содержимое 3"/>
          <p:cNvGraphicFramePr>
            <a:graphicFrameLocks noGrp="1"/>
          </p:cNvGraphicFramePr>
          <p:nvPr>
            <p:ph idx="1"/>
          </p:nvPr>
        </p:nvGraphicFramePr>
        <p:xfrm>
          <a:off x="214282" y="1640840"/>
          <a:ext cx="8551893" cy="4359927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78924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07354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07354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07354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107354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107354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1394917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</a:tblGrid>
              <a:tr h="283021"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Породи</a:t>
                      </a:r>
                    </a:p>
                  </a:txBody>
                  <a:tcPr marL="68580" marR="68580" marT="0" marB="0" anchor="ctr"/>
                </a:tc>
                <a:tc gridSpan="5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Роки</a:t>
                      </a: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2010 у % до 2006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83021"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2006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2007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2008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2009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2010</a:t>
                      </a:r>
                    </a:p>
                  </a:txBody>
                  <a:tcPr marL="68580" marR="68580" marT="0" marB="0" anchor="ctr"/>
                </a:tc>
                <a:tc vMerge="1">
                  <a:txBody>
                    <a:bodyPr/>
                    <a:lstStyle/>
                    <a:p>
                      <a:endParaRPr lang="uk-UA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Українська верхова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2704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2872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2913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2249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2101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77,7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3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Чистокровна 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796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755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693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695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87,3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53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Орловська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1069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1156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1113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980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858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80,3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53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Російська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1140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1287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1297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1150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899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78,8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5660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Новоолександрівська ваговозна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692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606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523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514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395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57,1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  <a:tr h="53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Інші породи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769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906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888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878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828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107,7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7"/>
                  </a:ext>
                </a:extLst>
              </a:tr>
              <a:tr h="537974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Всього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7170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7582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7492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6464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>
                          <a:latin typeface="Times New Roman"/>
                          <a:ea typeface="Times New Roman"/>
                          <a:cs typeface="Times New Roman"/>
                        </a:rPr>
                        <a:t>5776</a:t>
                      </a: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uk-UA" sz="1200" dirty="0">
                          <a:latin typeface="Times New Roman"/>
                          <a:ea typeface="Times New Roman"/>
                          <a:cs typeface="Times New Roman"/>
                        </a:rPr>
                        <a:t>80,5</a:t>
                      </a:r>
                    </a:p>
                  </a:txBody>
                  <a:tcPr marL="68580" marR="68580" marT="0" marB="0" anchor="ctr"/>
                </a:tc>
                <a:extLst>
                  <a:ext uri="{0D108BD9-81ED-4DB2-BD59-A6C34878D82A}">
                    <a16:rowId xmlns:a16="http://schemas.microsoft.com/office/drawing/2014/main" val="10008"/>
                  </a:ext>
                </a:extLst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4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7" dur="1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4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to="" calcmode="lin" valueType="num">
                                      <p:cBhvr>
                                        <p:cTn id="12" dur="1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/>
                                        </p:attrNameLst>
                                      </p:cBhvr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57</TotalTime>
  <Words>72</Words>
  <Application>Microsoft Office PowerPoint</Application>
  <PresentationFormat>Экран (4:3)</PresentationFormat>
  <Paragraphs>59</Paragraphs>
  <Slides>5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5</vt:i4>
      </vt:variant>
    </vt:vector>
  </HeadingPairs>
  <TitlesOfParts>
    <vt:vector size="10" baseType="lpstr">
      <vt:lpstr>Calibri</vt:lpstr>
      <vt:lpstr>Constantia</vt:lpstr>
      <vt:lpstr>Times New Roman</vt:lpstr>
      <vt:lpstr>Wingdings 2</vt:lpstr>
      <vt:lpstr>Поток</vt:lpstr>
      <vt:lpstr>Економіка конярства</vt:lpstr>
      <vt:lpstr>Презентация PowerPoint</vt:lpstr>
      <vt:lpstr>Презентация PowerPoint</vt:lpstr>
      <vt:lpstr>Презентация PowerPoint</vt:lpstr>
      <vt:lpstr>Динаміка поголів'я племінних коней в Україні</vt:lpstr>
    </vt:vector>
  </TitlesOfParts>
  <Company>Reanimator Extreme Edition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Економіка виробництва конярства</dc:title>
  <dc:creator>Admin</dc:creator>
  <cp:lastModifiedBy>Валюха</cp:lastModifiedBy>
  <cp:revision>9</cp:revision>
  <dcterms:created xsi:type="dcterms:W3CDTF">2016-11-22T15:52:37Z</dcterms:created>
  <dcterms:modified xsi:type="dcterms:W3CDTF">2019-10-30T08:38:59Z</dcterms:modified>
</cp:coreProperties>
</file>