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3" r:id="rId5"/>
    <p:sldId id="265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6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0A1EF7-EDA4-4402-8F02-1875CFF68722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01ACD1-D70B-455F-A0BC-6ED32C4ED2C0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785794"/>
            <a:ext cx="6813970" cy="1828800"/>
          </a:xfrm>
        </p:spPr>
        <p:txBody>
          <a:bodyPr>
            <a:normAutofit/>
          </a:bodyPr>
          <a:lstStyle/>
          <a:p>
            <a:r>
              <a:rPr lang="uk-UA" dirty="0" smtClean="0"/>
              <a:t>Економіка конярства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slide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slide-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etod.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8287" y="3258344"/>
            <a:ext cx="6067425" cy="1743075"/>
          </a:xfrm>
        </p:spPr>
      </p:pic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17722"/>
            <a:ext cx="4000496" cy="2240278"/>
          </a:xfrm>
          <a:prstGeom prst="rect">
            <a:avLst/>
          </a:prstGeom>
        </p:spPr>
      </p:pic>
      <p:pic>
        <p:nvPicPr>
          <p:cNvPr id="6" name="Рисунок 5" descr="ос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0"/>
            <a:ext cx="4857752" cy="2898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Динаміка</a:t>
            </a:r>
            <a:r>
              <a:rPr lang="ru-RU" b="1" dirty="0" smtClean="0"/>
              <a:t> </a:t>
            </a:r>
            <a:r>
              <a:rPr lang="ru-RU" b="1" dirty="0" err="1" smtClean="0"/>
              <a:t>поголів'я</a:t>
            </a:r>
            <a:r>
              <a:rPr lang="ru-RU" b="1" dirty="0" smtClean="0"/>
              <a:t> </a:t>
            </a:r>
            <a:r>
              <a:rPr lang="ru-RU" b="1" dirty="0" err="1" smtClean="0"/>
              <a:t>племінних</a:t>
            </a:r>
            <a:r>
              <a:rPr lang="ru-RU" b="1" dirty="0" smtClean="0"/>
              <a:t> коней в </a:t>
            </a:r>
            <a:r>
              <a:rPr lang="ru-RU" b="1" dirty="0" err="1" smtClean="0"/>
              <a:t>Україні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640840"/>
          <a:ext cx="8551893" cy="4359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5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35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4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302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Породи</a:t>
                      </a: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Роки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2010 у % до 2006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02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2006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2007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Українська верхова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2704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2872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2913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2249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2101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77,7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Чистокровна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693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695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87,3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Орловська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1069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1156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1113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980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80,3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Російська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1140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1287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1297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1150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78,8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Новоолександрівська ваговозна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692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606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523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514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395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57,1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Інші породи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906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107,7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Всього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7170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7582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7492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6464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5776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80,5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72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Поток</vt:lpstr>
      <vt:lpstr>Економіка конярства</vt:lpstr>
      <vt:lpstr>Презентация PowerPoint</vt:lpstr>
      <vt:lpstr>Презентация PowerPoint</vt:lpstr>
      <vt:lpstr>Презентация PowerPoint</vt:lpstr>
      <vt:lpstr>Динаміка поголів'я племінних коней в Україні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Економіка виробництва конярства</dc:title>
  <dc:creator>Admin</dc:creator>
  <cp:lastModifiedBy>Валюха</cp:lastModifiedBy>
  <cp:revision>9</cp:revision>
  <dcterms:created xsi:type="dcterms:W3CDTF">2016-11-22T15:52:37Z</dcterms:created>
  <dcterms:modified xsi:type="dcterms:W3CDTF">2019-10-30T08:38:59Z</dcterms:modified>
</cp:coreProperties>
</file>