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80" r:id="rId4"/>
    <p:sldId id="259" r:id="rId5"/>
    <p:sldId id="260" r:id="rId6"/>
    <p:sldId id="261" r:id="rId7"/>
    <p:sldId id="267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3" r:id="rId16"/>
    <p:sldId id="27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333300"/>
    <a:srgbClr val="000099"/>
    <a:srgbClr val="0000FF"/>
    <a:srgbClr val="99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76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37E097-00EF-4302-80E8-8C3DBC35F3A3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2B5E30-9A80-4E8B-B196-AA5531D2AD7E}">
      <dgm:prSet phldrT="[Текст]" custT="1"/>
      <dgm:spPr/>
      <dgm:t>
        <a:bodyPr/>
        <a:lstStyle/>
        <a:p>
          <a:r>
            <a:rPr lang="uk-UA" sz="3600" b="1" dirty="0" smtClean="0">
              <a:latin typeface="Times New Roman" pitchFamily="18" charset="0"/>
              <a:cs typeface="Times New Roman" pitchFamily="18" charset="0"/>
            </a:rPr>
            <a:t>Аспекти економіки</a:t>
          </a:r>
          <a:endParaRPr lang="ru-RU" sz="3600" b="1" dirty="0">
            <a:latin typeface="Times New Roman" pitchFamily="18" charset="0"/>
            <a:cs typeface="Times New Roman" pitchFamily="18" charset="0"/>
          </a:endParaRPr>
        </a:p>
      </dgm:t>
    </dgm:pt>
    <dgm:pt modelId="{7F513DB0-6F53-4426-995E-B4AB8633A312}" type="parTrans" cxnId="{B9DE45AA-B362-40DA-8DEA-BEEAB8F4DCE7}">
      <dgm:prSet/>
      <dgm:spPr/>
      <dgm:t>
        <a:bodyPr/>
        <a:lstStyle/>
        <a:p>
          <a:endParaRPr lang="ru-RU"/>
        </a:p>
      </dgm:t>
    </dgm:pt>
    <dgm:pt modelId="{5A3627FF-DC35-4010-890C-6F305F8E261E}" type="sibTrans" cxnId="{B9DE45AA-B362-40DA-8DEA-BEEAB8F4DCE7}">
      <dgm:prSet/>
      <dgm:spPr/>
      <dgm:t>
        <a:bodyPr/>
        <a:lstStyle/>
        <a:p>
          <a:endParaRPr lang="ru-RU"/>
        </a:p>
      </dgm:t>
    </dgm:pt>
    <dgm:pt modelId="{B0C977E8-F31D-4963-B7CD-B17972F3DC9F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Сукупність суспільно-виробничих відносин</a:t>
          </a:r>
          <a:endParaRPr lang="ru-RU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63BBF2A-4025-4351-A515-FB96D442D339}" type="parTrans" cxnId="{2EF73CAB-E8C5-4BF6-8005-AA27351A55B0}">
      <dgm:prSet/>
      <dgm:spPr/>
      <dgm:t>
        <a:bodyPr/>
        <a:lstStyle/>
        <a:p>
          <a:endParaRPr lang="ru-RU"/>
        </a:p>
      </dgm:t>
    </dgm:pt>
    <dgm:pt modelId="{6E091F59-B0E0-4218-B75B-CC6923B02E71}" type="sibTrans" cxnId="{2EF73CAB-E8C5-4BF6-8005-AA27351A55B0}">
      <dgm:prSet/>
      <dgm:spPr/>
      <dgm:t>
        <a:bodyPr/>
        <a:lstStyle/>
        <a:p>
          <a:endParaRPr lang="ru-RU"/>
        </a:p>
      </dgm:t>
    </dgm:pt>
    <dgm:pt modelId="{1E03513E-3A5C-4FD7-8C46-D6FE804B8077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Наука, що вивчає специфіку виробничих відносин, фінансово-матеріальну сторону, 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наука</a:t>
          </a:r>
          <a:r>
            <a: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про </a:t>
          </a: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методи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</a:t>
          </a: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ведення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</a:t>
          </a: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господарства</a:t>
          </a:r>
          <a:r>
            <a: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DDE4E1ED-15B7-4DDA-9BA0-B5A3D20DE1CC}" type="parTrans" cxnId="{A5EA0511-A688-4D1F-AF9B-B4F501BDBA21}">
      <dgm:prSet/>
      <dgm:spPr/>
      <dgm:t>
        <a:bodyPr/>
        <a:lstStyle/>
        <a:p>
          <a:endParaRPr lang="ru-RU"/>
        </a:p>
      </dgm:t>
    </dgm:pt>
    <dgm:pt modelId="{2027B41E-9ECF-40EF-8F9C-AFD28FF5CB11}" type="sibTrans" cxnId="{A5EA0511-A688-4D1F-AF9B-B4F501BDBA21}">
      <dgm:prSet/>
      <dgm:spPr/>
      <dgm:t>
        <a:bodyPr/>
        <a:lstStyle/>
        <a:p>
          <a:endParaRPr lang="ru-RU"/>
        </a:p>
      </dgm:t>
    </dgm:pt>
    <dgm:pt modelId="{F6246D31-81C2-4CE6-BC10-6FD1BC5FCA1D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Структура і фінансово-матеріальний </a:t>
          </a:r>
          <a:r>
            <a:rPr lang="uk-UA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стан </a:t>
          </a:r>
          <a:r>
            <a:rPr lang="uk-UA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якої-небудь </a:t>
          </a:r>
          <a:r>
            <a: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галузі господарської діяльності</a:t>
          </a:r>
          <a:endParaRPr lang="ru-RU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1C3DDED-E0AE-47A0-B3BE-58AA91865912}" type="parTrans" cxnId="{86F4BB3B-116E-4180-8D91-E656FEEA4D8C}">
      <dgm:prSet/>
      <dgm:spPr/>
      <dgm:t>
        <a:bodyPr/>
        <a:lstStyle/>
        <a:p>
          <a:endParaRPr lang="ru-RU"/>
        </a:p>
      </dgm:t>
    </dgm:pt>
    <dgm:pt modelId="{5FD43CE6-1AA4-4FAA-90A5-4418547F1A5C}" type="sibTrans" cxnId="{86F4BB3B-116E-4180-8D91-E656FEEA4D8C}">
      <dgm:prSet/>
      <dgm:spPr/>
      <dgm:t>
        <a:bodyPr/>
        <a:lstStyle/>
        <a:p>
          <a:endParaRPr lang="ru-RU"/>
        </a:p>
      </dgm:t>
    </dgm:pt>
    <dgm:pt modelId="{974D8A87-6D54-4A84-863F-71709F6642AB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uk-UA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Господарське життя, стан господарства, що характеризується обсягом виробництва продукції, виконаних робіт чи наданих послуг, їх якістю, рівнем використання матеріальних, трудових, фінансових ресурсів</a:t>
          </a:r>
          <a:endParaRPr lang="ru-RU" b="1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BA842E-7AF6-456C-87BD-A66B6BEA04DC}" type="parTrans" cxnId="{8E5184BD-3A7C-43B3-BDEB-4CC7FB22AF3C}">
      <dgm:prSet/>
      <dgm:spPr/>
      <dgm:t>
        <a:bodyPr/>
        <a:lstStyle/>
        <a:p>
          <a:endParaRPr lang="ru-RU"/>
        </a:p>
      </dgm:t>
    </dgm:pt>
    <dgm:pt modelId="{B5BEC3A0-B121-4F26-BD1A-5366F9D77D4E}" type="sibTrans" cxnId="{8E5184BD-3A7C-43B3-BDEB-4CC7FB22AF3C}">
      <dgm:prSet/>
      <dgm:spPr/>
      <dgm:t>
        <a:bodyPr/>
        <a:lstStyle/>
        <a:p>
          <a:endParaRPr lang="ru-RU"/>
        </a:p>
      </dgm:t>
    </dgm:pt>
    <dgm:pt modelId="{93BB2DC1-FD35-4004-AEFF-D76F4C6723A6}" type="pres">
      <dgm:prSet presAssocID="{2A37E097-00EF-4302-80E8-8C3DBC35F3A3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E8B486-57BD-4A04-95CB-AFA0213BD0B0}" type="pres">
      <dgm:prSet presAssocID="{2A37E097-00EF-4302-80E8-8C3DBC35F3A3}" presName="matrix" presStyleCnt="0"/>
      <dgm:spPr/>
    </dgm:pt>
    <dgm:pt modelId="{0E9F35F4-0525-4FAB-BC73-907C202963E1}" type="pres">
      <dgm:prSet presAssocID="{2A37E097-00EF-4302-80E8-8C3DBC35F3A3}" presName="tile1" presStyleLbl="node1" presStyleIdx="0" presStyleCnt="4"/>
      <dgm:spPr/>
      <dgm:t>
        <a:bodyPr/>
        <a:lstStyle/>
        <a:p>
          <a:endParaRPr lang="ru-RU"/>
        </a:p>
      </dgm:t>
    </dgm:pt>
    <dgm:pt modelId="{D31EFD38-904F-4AED-9B96-9905229E7F93}" type="pres">
      <dgm:prSet presAssocID="{2A37E097-00EF-4302-80E8-8C3DBC35F3A3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C22DA-5EBA-415E-8598-7642818B0F53}" type="pres">
      <dgm:prSet presAssocID="{2A37E097-00EF-4302-80E8-8C3DBC35F3A3}" presName="tile2" presStyleLbl="node1" presStyleIdx="1" presStyleCnt="4" custLinFactNeighborX="1561" custLinFactNeighborY="-5207"/>
      <dgm:spPr/>
      <dgm:t>
        <a:bodyPr/>
        <a:lstStyle/>
        <a:p>
          <a:endParaRPr lang="ru-RU"/>
        </a:p>
      </dgm:t>
    </dgm:pt>
    <dgm:pt modelId="{E4E9B316-A35A-4FA5-944C-0248A9854978}" type="pres">
      <dgm:prSet presAssocID="{2A37E097-00EF-4302-80E8-8C3DBC35F3A3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58EAAC-D88F-4FD1-B3F3-D9BF11932C80}" type="pres">
      <dgm:prSet presAssocID="{2A37E097-00EF-4302-80E8-8C3DBC35F3A3}" presName="tile3" presStyleLbl="node1" presStyleIdx="2" presStyleCnt="4" custLinFactNeighborX="431" custLinFactNeighborY="-1064"/>
      <dgm:spPr/>
      <dgm:t>
        <a:bodyPr/>
        <a:lstStyle/>
        <a:p>
          <a:endParaRPr lang="ru-RU"/>
        </a:p>
      </dgm:t>
    </dgm:pt>
    <dgm:pt modelId="{F01CDF9D-4D29-4D86-8423-2EEEC065599A}" type="pres">
      <dgm:prSet presAssocID="{2A37E097-00EF-4302-80E8-8C3DBC35F3A3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01320-7DB8-48A6-A481-2E4E389EBBD7}" type="pres">
      <dgm:prSet presAssocID="{2A37E097-00EF-4302-80E8-8C3DBC35F3A3}" presName="tile4" presStyleLbl="node1" presStyleIdx="3" presStyleCnt="4"/>
      <dgm:spPr/>
      <dgm:t>
        <a:bodyPr/>
        <a:lstStyle/>
        <a:p>
          <a:endParaRPr lang="ru-RU"/>
        </a:p>
      </dgm:t>
    </dgm:pt>
    <dgm:pt modelId="{9EB3C0FA-9D11-4148-99BA-E2816A46909C}" type="pres">
      <dgm:prSet presAssocID="{2A37E097-00EF-4302-80E8-8C3DBC35F3A3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C23193-7710-4A03-B2BB-6E7F32A912A7}" type="pres">
      <dgm:prSet presAssocID="{2A37E097-00EF-4302-80E8-8C3DBC35F3A3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EE3275A-D068-46CC-91C5-45E67D7BB9D6}" type="presOf" srcId="{974D8A87-6D54-4A84-863F-71709F6642AB}" destId="{64A01320-7DB8-48A6-A481-2E4E389EBBD7}" srcOrd="0" destOrd="0" presId="urn:microsoft.com/office/officeart/2005/8/layout/matrix1"/>
    <dgm:cxn modelId="{4CF5A9E3-79B0-44AF-A2DB-BC409E070213}" type="presOf" srcId="{F6246D31-81C2-4CE6-BC10-6FD1BC5FCA1D}" destId="{2658EAAC-D88F-4FD1-B3F3-D9BF11932C80}" srcOrd="0" destOrd="0" presId="urn:microsoft.com/office/officeart/2005/8/layout/matrix1"/>
    <dgm:cxn modelId="{C1149D13-93E2-476B-B502-CD6FC77CAA53}" type="presOf" srcId="{F6246D31-81C2-4CE6-BC10-6FD1BC5FCA1D}" destId="{F01CDF9D-4D29-4D86-8423-2EEEC065599A}" srcOrd="1" destOrd="0" presId="urn:microsoft.com/office/officeart/2005/8/layout/matrix1"/>
    <dgm:cxn modelId="{1FB86719-0A1B-4C84-9853-1ABD81EF6BE6}" type="presOf" srcId="{974D8A87-6D54-4A84-863F-71709F6642AB}" destId="{9EB3C0FA-9D11-4148-99BA-E2816A46909C}" srcOrd="1" destOrd="0" presId="urn:microsoft.com/office/officeart/2005/8/layout/matrix1"/>
    <dgm:cxn modelId="{1EB01438-06BC-4C82-9EA9-48FBD012C0ED}" type="presOf" srcId="{B0C977E8-F31D-4963-B7CD-B17972F3DC9F}" destId="{D31EFD38-904F-4AED-9B96-9905229E7F93}" srcOrd="1" destOrd="0" presId="urn:microsoft.com/office/officeart/2005/8/layout/matrix1"/>
    <dgm:cxn modelId="{3BA7DAA3-B6FA-4E83-9431-2933172868B4}" type="presOf" srcId="{2A37E097-00EF-4302-80E8-8C3DBC35F3A3}" destId="{93BB2DC1-FD35-4004-AEFF-D76F4C6723A6}" srcOrd="0" destOrd="0" presId="urn:microsoft.com/office/officeart/2005/8/layout/matrix1"/>
    <dgm:cxn modelId="{A5EA0511-A688-4D1F-AF9B-B4F501BDBA21}" srcId="{852B5E30-9A80-4E8B-B196-AA5531D2AD7E}" destId="{1E03513E-3A5C-4FD7-8C46-D6FE804B8077}" srcOrd="1" destOrd="0" parTransId="{DDE4E1ED-15B7-4DDA-9BA0-B5A3D20DE1CC}" sibTransId="{2027B41E-9ECF-40EF-8F9C-AFD28FF5CB11}"/>
    <dgm:cxn modelId="{8964566B-EE41-4716-99CD-609A1A1957F3}" type="presOf" srcId="{1E03513E-3A5C-4FD7-8C46-D6FE804B8077}" destId="{C7DC22DA-5EBA-415E-8598-7642818B0F53}" srcOrd="0" destOrd="0" presId="urn:microsoft.com/office/officeart/2005/8/layout/matrix1"/>
    <dgm:cxn modelId="{8E5184BD-3A7C-43B3-BDEB-4CC7FB22AF3C}" srcId="{852B5E30-9A80-4E8B-B196-AA5531D2AD7E}" destId="{974D8A87-6D54-4A84-863F-71709F6642AB}" srcOrd="3" destOrd="0" parTransId="{CFBA842E-7AF6-456C-87BD-A66B6BEA04DC}" sibTransId="{B5BEC3A0-B121-4F26-BD1A-5366F9D77D4E}"/>
    <dgm:cxn modelId="{DFDD706C-99AA-41B0-8F33-B372947FE5CD}" type="presOf" srcId="{B0C977E8-F31D-4963-B7CD-B17972F3DC9F}" destId="{0E9F35F4-0525-4FAB-BC73-907C202963E1}" srcOrd="0" destOrd="0" presId="urn:microsoft.com/office/officeart/2005/8/layout/matrix1"/>
    <dgm:cxn modelId="{ABB8B69A-7529-4774-A630-C05954211B9F}" type="presOf" srcId="{1E03513E-3A5C-4FD7-8C46-D6FE804B8077}" destId="{E4E9B316-A35A-4FA5-944C-0248A9854978}" srcOrd="1" destOrd="0" presId="urn:microsoft.com/office/officeart/2005/8/layout/matrix1"/>
    <dgm:cxn modelId="{86F4BB3B-116E-4180-8D91-E656FEEA4D8C}" srcId="{852B5E30-9A80-4E8B-B196-AA5531D2AD7E}" destId="{F6246D31-81C2-4CE6-BC10-6FD1BC5FCA1D}" srcOrd="2" destOrd="0" parTransId="{B1C3DDED-E0AE-47A0-B3BE-58AA91865912}" sibTransId="{5FD43CE6-1AA4-4FAA-90A5-4418547F1A5C}"/>
    <dgm:cxn modelId="{C37DFEFF-1A25-441F-8141-CCD7AD8786E7}" type="presOf" srcId="{852B5E30-9A80-4E8B-B196-AA5531D2AD7E}" destId="{2DC23193-7710-4A03-B2BB-6E7F32A912A7}" srcOrd="0" destOrd="0" presId="urn:microsoft.com/office/officeart/2005/8/layout/matrix1"/>
    <dgm:cxn modelId="{2EF73CAB-E8C5-4BF6-8005-AA27351A55B0}" srcId="{852B5E30-9A80-4E8B-B196-AA5531D2AD7E}" destId="{B0C977E8-F31D-4963-B7CD-B17972F3DC9F}" srcOrd="0" destOrd="0" parTransId="{063BBF2A-4025-4351-A515-FB96D442D339}" sibTransId="{6E091F59-B0E0-4218-B75B-CC6923B02E71}"/>
    <dgm:cxn modelId="{B9DE45AA-B362-40DA-8DEA-BEEAB8F4DCE7}" srcId="{2A37E097-00EF-4302-80E8-8C3DBC35F3A3}" destId="{852B5E30-9A80-4E8B-B196-AA5531D2AD7E}" srcOrd="0" destOrd="0" parTransId="{7F513DB0-6F53-4426-995E-B4AB8633A312}" sibTransId="{5A3627FF-DC35-4010-890C-6F305F8E261E}"/>
    <dgm:cxn modelId="{10503834-3AAE-492B-86AD-D895DE98F7F3}" type="presParOf" srcId="{93BB2DC1-FD35-4004-AEFF-D76F4C6723A6}" destId="{93E8B486-57BD-4A04-95CB-AFA0213BD0B0}" srcOrd="0" destOrd="0" presId="urn:microsoft.com/office/officeart/2005/8/layout/matrix1"/>
    <dgm:cxn modelId="{8FA9BB3D-5865-4304-8002-7C2AA79EE8F0}" type="presParOf" srcId="{93E8B486-57BD-4A04-95CB-AFA0213BD0B0}" destId="{0E9F35F4-0525-4FAB-BC73-907C202963E1}" srcOrd="0" destOrd="0" presId="urn:microsoft.com/office/officeart/2005/8/layout/matrix1"/>
    <dgm:cxn modelId="{AFCD4C11-3A17-4673-81B5-7FED97B31F69}" type="presParOf" srcId="{93E8B486-57BD-4A04-95CB-AFA0213BD0B0}" destId="{D31EFD38-904F-4AED-9B96-9905229E7F93}" srcOrd="1" destOrd="0" presId="urn:microsoft.com/office/officeart/2005/8/layout/matrix1"/>
    <dgm:cxn modelId="{161C03A5-68F4-4453-B379-62C2556809CE}" type="presParOf" srcId="{93E8B486-57BD-4A04-95CB-AFA0213BD0B0}" destId="{C7DC22DA-5EBA-415E-8598-7642818B0F53}" srcOrd="2" destOrd="0" presId="urn:microsoft.com/office/officeart/2005/8/layout/matrix1"/>
    <dgm:cxn modelId="{F8C8227B-E17B-40FF-AAC0-05F88171EBEB}" type="presParOf" srcId="{93E8B486-57BD-4A04-95CB-AFA0213BD0B0}" destId="{E4E9B316-A35A-4FA5-944C-0248A9854978}" srcOrd="3" destOrd="0" presId="urn:microsoft.com/office/officeart/2005/8/layout/matrix1"/>
    <dgm:cxn modelId="{8D02F5D1-2909-41B2-824A-AC3CBFE9FD00}" type="presParOf" srcId="{93E8B486-57BD-4A04-95CB-AFA0213BD0B0}" destId="{2658EAAC-D88F-4FD1-B3F3-D9BF11932C80}" srcOrd="4" destOrd="0" presId="urn:microsoft.com/office/officeart/2005/8/layout/matrix1"/>
    <dgm:cxn modelId="{FCD042BF-48F2-4027-A153-789F009766A8}" type="presParOf" srcId="{93E8B486-57BD-4A04-95CB-AFA0213BD0B0}" destId="{F01CDF9D-4D29-4D86-8423-2EEEC065599A}" srcOrd="5" destOrd="0" presId="urn:microsoft.com/office/officeart/2005/8/layout/matrix1"/>
    <dgm:cxn modelId="{B11B766F-0F1B-444A-8113-8D701010913E}" type="presParOf" srcId="{93E8B486-57BD-4A04-95CB-AFA0213BD0B0}" destId="{64A01320-7DB8-48A6-A481-2E4E389EBBD7}" srcOrd="6" destOrd="0" presId="urn:microsoft.com/office/officeart/2005/8/layout/matrix1"/>
    <dgm:cxn modelId="{9EFB3DBE-301A-4F25-81AB-5EAC59B3946A}" type="presParOf" srcId="{93E8B486-57BD-4A04-95CB-AFA0213BD0B0}" destId="{9EB3C0FA-9D11-4148-99BA-E2816A46909C}" srcOrd="7" destOrd="0" presId="urn:microsoft.com/office/officeart/2005/8/layout/matrix1"/>
    <dgm:cxn modelId="{56A363F7-4398-4988-BADE-1EA9D7566871}" type="presParOf" srcId="{93BB2DC1-FD35-4004-AEFF-D76F4C6723A6}" destId="{2DC23193-7710-4A03-B2BB-6E7F32A912A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D4D552-3D8D-4F81-B333-B2BA266ECACE}" type="doc">
      <dgm:prSet loTypeId="urn:microsoft.com/office/officeart/2005/8/layout/hList3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2788BBBB-3BD5-4A03-B3D9-5FC17CA4BD06}">
      <dgm:prSet phldrT="[Текст]" custT="1"/>
      <dgm:spPr/>
      <dgm:t>
        <a:bodyPr/>
        <a:lstStyle/>
        <a:p>
          <a:r>
            <a:rPr lang="uk-UA" sz="5400" b="1" dirty="0" smtClean="0">
              <a:solidFill>
                <a:srgbClr val="0000FF"/>
              </a:solidFill>
              <a:latin typeface="Garamond" pitchFamily="18" charset="0"/>
            </a:rPr>
            <a:t>Види реструктуризації</a:t>
          </a:r>
          <a:endParaRPr lang="uk-UA" sz="5400" b="1" dirty="0">
            <a:solidFill>
              <a:srgbClr val="0000FF"/>
            </a:solidFill>
            <a:latin typeface="Garamond" pitchFamily="18" charset="0"/>
          </a:endParaRPr>
        </a:p>
      </dgm:t>
    </dgm:pt>
    <dgm:pt modelId="{C6E8EE09-E923-4AF8-8012-9C73E7251A72}" type="parTrans" cxnId="{338FF19D-E3B3-40C9-BDDA-FE7C3463CBE1}">
      <dgm:prSet/>
      <dgm:spPr/>
      <dgm:t>
        <a:bodyPr/>
        <a:lstStyle/>
        <a:p>
          <a:endParaRPr lang="uk-UA"/>
        </a:p>
      </dgm:t>
    </dgm:pt>
    <dgm:pt modelId="{4AC41A65-2C5E-4EDF-A2E4-9278D0909797}" type="sibTrans" cxnId="{338FF19D-E3B3-40C9-BDDA-FE7C3463CBE1}">
      <dgm:prSet/>
      <dgm:spPr/>
      <dgm:t>
        <a:bodyPr/>
        <a:lstStyle/>
        <a:p>
          <a:endParaRPr lang="uk-UA"/>
        </a:p>
      </dgm:t>
    </dgm:pt>
    <dgm:pt modelId="{7DDB26C9-8B37-42BA-9F3F-CCD335660B2F}">
      <dgm:prSet phldrT="[Текст]"/>
      <dgm:spPr/>
      <dgm:t>
        <a:bodyPr/>
        <a:lstStyle/>
        <a:p>
          <a:r>
            <a:rPr lang="uk-UA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Повнота розв</a:t>
          </a:r>
          <a:r>
            <a:rPr lang="uk-UA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Calibri"/>
            </a:rPr>
            <a:t>'</a:t>
          </a:r>
          <a:r>
            <a:rPr lang="uk-UA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язуваних проблем</a:t>
          </a:r>
        </a:p>
        <a:p>
          <a:endParaRPr lang="uk-UA" b="1" dirty="0" smtClean="0">
            <a:solidFill>
              <a:srgbClr val="000099"/>
            </a:solidFill>
            <a:latin typeface="Garamond" pitchFamily="18" charset="0"/>
          </a:endParaRP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Часткова</a:t>
          </a: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Комплексна </a:t>
          </a:r>
          <a:endParaRPr lang="uk-UA" b="1" dirty="0">
            <a:solidFill>
              <a:schemeClr val="accent2">
                <a:lumMod val="50000"/>
              </a:schemeClr>
            </a:solidFill>
            <a:latin typeface="Garamond" pitchFamily="18" charset="0"/>
          </a:endParaRPr>
        </a:p>
      </dgm:t>
    </dgm:pt>
    <dgm:pt modelId="{A70D24D2-B580-494D-871A-B108DCBAD80D}" type="parTrans" cxnId="{F2E76B6C-097A-49DD-A03F-4501CE9F67CB}">
      <dgm:prSet/>
      <dgm:spPr/>
      <dgm:t>
        <a:bodyPr/>
        <a:lstStyle/>
        <a:p>
          <a:endParaRPr lang="uk-UA"/>
        </a:p>
      </dgm:t>
    </dgm:pt>
    <dgm:pt modelId="{E6290A0B-D9DB-4D9E-A5C8-DC884AEB0E90}" type="sibTrans" cxnId="{F2E76B6C-097A-49DD-A03F-4501CE9F67CB}">
      <dgm:prSet/>
      <dgm:spPr/>
      <dgm:t>
        <a:bodyPr/>
        <a:lstStyle/>
        <a:p>
          <a:endParaRPr lang="uk-UA"/>
        </a:p>
      </dgm:t>
    </dgm:pt>
    <dgm:pt modelId="{D45010E8-A7EC-47D9-83BB-485E4DD55F20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Мета змін</a:t>
          </a:r>
        </a:p>
        <a:p>
          <a:endParaRPr lang="uk-UA" sz="2000" b="1" dirty="0" smtClean="0">
            <a:solidFill>
              <a:srgbClr val="000099"/>
            </a:solidFill>
            <a:latin typeface="Garamond" pitchFamily="18" charset="0"/>
          </a:endParaRPr>
        </a:p>
        <a:p>
          <a:r>
            <a:rPr lang="uk-UA" sz="2000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</a:t>
          </a:r>
          <a:r>
            <a:rPr lang="uk-UA" sz="1800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Санаційна</a:t>
          </a:r>
        </a:p>
        <a:p>
          <a:r>
            <a:rPr lang="uk-UA" sz="1800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Адаптаційна </a:t>
          </a:r>
        </a:p>
        <a:p>
          <a:r>
            <a:rPr lang="uk-UA" sz="1800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Випереджаюча </a:t>
          </a:r>
          <a:r>
            <a:rPr lang="uk-UA" sz="1800" b="1" dirty="0" smtClean="0">
              <a:solidFill>
                <a:srgbClr val="000099"/>
              </a:solidFill>
              <a:latin typeface="Garamond" pitchFamily="18" charset="0"/>
            </a:rPr>
            <a:t> </a:t>
          </a:r>
          <a:endParaRPr lang="uk-UA" sz="1800" b="1" dirty="0">
            <a:solidFill>
              <a:srgbClr val="000099"/>
            </a:solidFill>
            <a:latin typeface="Garamond" pitchFamily="18" charset="0"/>
          </a:endParaRPr>
        </a:p>
      </dgm:t>
    </dgm:pt>
    <dgm:pt modelId="{F3757239-9108-46F9-B072-D9AE8737EFCA}" type="parTrans" cxnId="{E865A322-A7E8-4A14-8E43-DCDE8DF2562C}">
      <dgm:prSet/>
      <dgm:spPr/>
      <dgm:t>
        <a:bodyPr/>
        <a:lstStyle/>
        <a:p>
          <a:endParaRPr lang="uk-UA"/>
        </a:p>
      </dgm:t>
    </dgm:pt>
    <dgm:pt modelId="{C7FE43CE-1A9F-4785-9F42-22A5F17EA819}" type="sibTrans" cxnId="{E865A322-A7E8-4A14-8E43-DCDE8DF2562C}">
      <dgm:prSet/>
      <dgm:spPr/>
      <dgm:t>
        <a:bodyPr/>
        <a:lstStyle/>
        <a:p>
          <a:endParaRPr lang="uk-UA"/>
        </a:p>
      </dgm:t>
    </dgm:pt>
    <dgm:pt modelId="{59F758FD-27DB-4880-8529-ABBCF5B144FB}">
      <dgm:prSet phldrT="[Текст]"/>
      <dgm:spPr/>
      <dgm:t>
        <a:bodyPr/>
        <a:lstStyle/>
        <a:p>
          <a:r>
            <a:rPr lang="uk-UA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Об</a:t>
          </a:r>
          <a:r>
            <a:rPr lang="uk-UA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Calibri"/>
            </a:rPr>
            <a:t>'</a:t>
          </a:r>
          <a:r>
            <a:rPr lang="uk-UA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єкт змін</a:t>
          </a:r>
        </a:p>
        <a:p>
          <a:endParaRPr lang="uk-UA" b="1" dirty="0" smtClean="0">
            <a:solidFill>
              <a:srgbClr val="000099"/>
            </a:solidFill>
            <a:latin typeface="Garamond" pitchFamily="18" charset="0"/>
          </a:endParaRP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Управлінська</a:t>
          </a: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Технічна</a:t>
          </a: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Економічна </a:t>
          </a: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Фінансова реструктуризація власності</a:t>
          </a:r>
        </a:p>
        <a:p>
          <a:endParaRPr lang="uk-UA" b="1" dirty="0">
            <a:solidFill>
              <a:srgbClr val="000099"/>
            </a:solidFill>
            <a:latin typeface="Garamond" pitchFamily="18" charset="0"/>
          </a:endParaRPr>
        </a:p>
      </dgm:t>
    </dgm:pt>
    <dgm:pt modelId="{1D7ED4CB-E753-46FC-A48F-E280BA6CEC00}" type="parTrans" cxnId="{E45BDC1F-D52D-4548-A414-769706162B22}">
      <dgm:prSet/>
      <dgm:spPr/>
      <dgm:t>
        <a:bodyPr/>
        <a:lstStyle/>
        <a:p>
          <a:endParaRPr lang="uk-UA"/>
        </a:p>
      </dgm:t>
    </dgm:pt>
    <dgm:pt modelId="{7DD0DE19-FADF-4F43-B87D-3D36BFC42D90}" type="sibTrans" cxnId="{E45BDC1F-D52D-4548-A414-769706162B22}">
      <dgm:prSet/>
      <dgm:spPr/>
      <dgm:t>
        <a:bodyPr/>
        <a:lstStyle/>
        <a:p>
          <a:endParaRPr lang="uk-UA"/>
        </a:p>
      </dgm:t>
    </dgm:pt>
    <dgm:pt modelId="{FDBBD47C-0A2C-42BB-BBFA-3222BC15F622}">
      <dgm:prSet phldrT="[Текст]"/>
      <dgm:spPr/>
      <dgm:t>
        <a:bodyPr/>
        <a:lstStyle/>
        <a:p>
          <a:r>
            <a:rPr lang="uk-UA" b="1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Тривалість періоду </a:t>
          </a:r>
        </a:p>
        <a:p>
          <a:endParaRPr lang="uk-UA" b="1" dirty="0" smtClean="0">
            <a:solidFill>
              <a:srgbClr val="000099"/>
            </a:solidFill>
            <a:latin typeface="Garamond" pitchFamily="18" charset="0"/>
          </a:endParaRP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Оперативна</a:t>
          </a:r>
        </a:p>
        <a:p>
          <a:r>
            <a:rPr lang="uk-UA" b="1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Стратегічна </a:t>
          </a:r>
          <a:endParaRPr lang="uk-UA" b="1" dirty="0">
            <a:solidFill>
              <a:schemeClr val="accent2">
                <a:lumMod val="50000"/>
              </a:schemeClr>
            </a:solidFill>
            <a:latin typeface="Garamond" pitchFamily="18" charset="0"/>
          </a:endParaRPr>
        </a:p>
      </dgm:t>
    </dgm:pt>
    <dgm:pt modelId="{F0F24E26-B726-4A93-B863-9733A1FEDBA3}" type="parTrans" cxnId="{2992E482-F932-48B8-9B75-081E603551C4}">
      <dgm:prSet/>
      <dgm:spPr/>
      <dgm:t>
        <a:bodyPr/>
        <a:lstStyle/>
        <a:p>
          <a:endParaRPr lang="uk-UA"/>
        </a:p>
      </dgm:t>
    </dgm:pt>
    <dgm:pt modelId="{12CFDB1C-9485-489B-ACDB-7AB872AACB1A}" type="sibTrans" cxnId="{2992E482-F932-48B8-9B75-081E603551C4}">
      <dgm:prSet/>
      <dgm:spPr/>
      <dgm:t>
        <a:bodyPr/>
        <a:lstStyle/>
        <a:p>
          <a:endParaRPr lang="uk-UA"/>
        </a:p>
      </dgm:t>
    </dgm:pt>
    <dgm:pt modelId="{13D0359F-9991-460E-8CAA-B4F11A05A3F0}" type="pres">
      <dgm:prSet presAssocID="{A3D4D552-3D8D-4F81-B333-B2BA266ECAC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45F96E-3AE0-442C-9528-EE10FCD23732}" type="pres">
      <dgm:prSet presAssocID="{2788BBBB-3BD5-4A03-B3D9-5FC17CA4BD06}" presName="roof" presStyleLbl="dkBgShp" presStyleIdx="0" presStyleCnt="2"/>
      <dgm:spPr/>
      <dgm:t>
        <a:bodyPr/>
        <a:lstStyle/>
        <a:p>
          <a:endParaRPr lang="ru-RU"/>
        </a:p>
      </dgm:t>
    </dgm:pt>
    <dgm:pt modelId="{40AE2006-B7C6-467B-9092-97266EBD71A8}" type="pres">
      <dgm:prSet presAssocID="{2788BBBB-3BD5-4A03-B3D9-5FC17CA4BD06}" presName="pillars" presStyleCnt="0"/>
      <dgm:spPr/>
    </dgm:pt>
    <dgm:pt modelId="{16278DF9-4469-4F1E-AC5C-31FE6BD1E302}" type="pres">
      <dgm:prSet presAssocID="{2788BBBB-3BD5-4A03-B3D9-5FC17CA4BD06}" presName="pillar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ED61207-D1B1-4687-BF85-33A3B8B23E6A}" type="pres">
      <dgm:prSet presAssocID="{D45010E8-A7EC-47D9-83BB-485E4DD55F20}" presName="pillar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FBEA1F-180B-40EB-949E-596148E6BE6B}" type="pres">
      <dgm:prSet presAssocID="{59F758FD-27DB-4880-8529-ABBCF5B144FB}" presName="pillar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9084863-C919-46A2-9ADB-74B534E310CF}" type="pres">
      <dgm:prSet presAssocID="{FDBBD47C-0A2C-42BB-BBFA-3222BC15F622}" presName="pillar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D1C370-A7EB-4BE3-B7A7-73F02A7CA7DE}" type="pres">
      <dgm:prSet presAssocID="{2788BBBB-3BD5-4A03-B3D9-5FC17CA4BD06}" presName="base" presStyleLbl="dkBgShp" presStyleIdx="1" presStyleCnt="2"/>
      <dgm:spPr/>
    </dgm:pt>
  </dgm:ptLst>
  <dgm:cxnLst>
    <dgm:cxn modelId="{ED22453E-FF99-4D91-8B1B-F4A4FA0A35D2}" type="presOf" srcId="{FDBBD47C-0A2C-42BB-BBFA-3222BC15F622}" destId="{89084863-C919-46A2-9ADB-74B534E310CF}" srcOrd="0" destOrd="0" presId="urn:microsoft.com/office/officeart/2005/8/layout/hList3"/>
    <dgm:cxn modelId="{DBE319C2-5512-44E2-9F9A-AE710A2F0218}" type="presOf" srcId="{7DDB26C9-8B37-42BA-9F3F-CCD335660B2F}" destId="{16278DF9-4469-4F1E-AC5C-31FE6BD1E302}" srcOrd="0" destOrd="0" presId="urn:microsoft.com/office/officeart/2005/8/layout/hList3"/>
    <dgm:cxn modelId="{E865A322-A7E8-4A14-8E43-DCDE8DF2562C}" srcId="{2788BBBB-3BD5-4A03-B3D9-5FC17CA4BD06}" destId="{D45010E8-A7EC-47D9-83BB-485E4DD55F20}" srcOrd="1" destOrd="0" parTransId="{F3757239-9108-46F9-B072-D9AE8737EFCA}" sibTransId="{C7FE43CE-1A9F-4785-9F42-22A5F17EA819}"/>
    <dgm:cxn modelId="{E7EFD83C-FD4A-4865-933B-A7C797DEE246}" type="presOf" srcId="{2788BBBB-3BD5-4A03-B3D9-5FC17CA4BD06}" destId="{F545F96E-3AE0-442C-9528-EE10FCD23732}" srcOrd="0" destOrd="0" presId="urn:microsoft.com/office/officeart/2005/8/layout/hList3"/>
    <dgm:cxn modelId="{F2E76B6C-097A-49DD-A03F-4501CE9F67CB}" srcId="{2788BBBB-3BD5-4A03-B3D9-5FC17CA4BD06}" destId="{7DDB26C9-8B37-42BA-9F3F-CCD335660B2F}" srcOrd="0" destOrd="0" parTransId="{A70D24D2-B580-494D-871A-B108DCBAD80D}" sibTransId="{E6290A0B-D9DB-4D9E-A5C8-DC884AEB0E90}"/>
    <dgm:cxn modelId="{2992E482-F932-48B8-9B75-081E603551C4}" srcId="{2788BBBB-3BD5-4A03-B3D9-5FC17CA4BD06}" destId="{FDBBD47C-0A2C-42BB-BBFA-3222BC15F622}" srcOrd="3" destOrd="0" parTransId="{F0F24E26-B726-4A93-B863-9733A1FEDBA3}" sibTransId="{12CFDB1C-9485-489B-ACDB-7AB872AACB1A}"/>
    <dgm:cxn modelId="{338FF19D-E3B3-40C9-BDDA-FE7C3463CBE1}" srcId="{A3D4D552-3D8D-4F81-B333-B2BA266ECACE}" destId="{2788BBBB-3BD5-4A03-B3D9-5FC17CA4BD06}" srcOrd="0" destOrd="0" parTransId="{C6E8EE09-E923-4AF8-8012-9C73E7251A72}" sibTransId="{4AC41A65-2C5E-4EDF-A2E4-9278D0909797}"/>
    <dgm:cxn modelId="{8B7C7103-64F9-4043-849F-95E73A95D831}" type="presOf" srcId="{59F758FD-27DB-4880-8529-ABBCF5B144FB}" destId="{07FBEA1F-180B-40EB-949E-596148E6BE6B}" srcOrd="0" destOrd="0" presId="urn:microsoft.com/office/officeart/2005/8/layout/hList3"/>
    <dgm:cxn modelId="{E45BDC1F-D52D-4548-A414-769706162B22}" srcId="{2788BBBB-3BD5-4A03-B3D9-5FC17CA4BD06}" destId="{59F758FD-27DB-4880-8529-ABBCF5B144FB}" srcOrd="2" destOrd="0" parTransId="{1D7ED4CB-E753-46FC-A48F-E280BA6CEC00}" sibTransId="{7DD0DE19-FADF-4F43-B87D-3D36BFC42D90}"/>
    <dgm:cxn modelId="{2A2E1090-8ED1-43EA-8E68-0F1D318CC248}" type="presOf" srcId="{A3D4D552-3D8D-4F81-B333-B2BA266ECACE}" destId="{13D0359F-9991-460E-8CAA-B4F11A05A3F0}" srcOrd="0" destOrd="0" presId="urn:microsoft.com/office/officeart/2005/8/layout/hList3"/>
    <dgm:cxn modelId="{D94DE4CF-76C0-4B34-A0CA-613DBA2A1C5C}" type="presOf" srcId="{D45010E8-A7EC-47D9-83BB-485E4DD55F20}" destId="{8ED61207-D1B1-4687-BF85-33A3B8B23E6A}" srcOrd="0" destOrd="0" presId="urn:microsoft.com/office/officeart/2005/8/layout/hList3"/>
    <dgm:cxn modelId="{96AE99F7-31D0-4690-964A-26B785982B84}" type="presParOf" srcId="{13D0359F-9991-460E-8CAA-B4F11A05A3F0}" destId="{F545F96E-3AE0-442C-9528-EE10FCD23732}" srcOrd="0" destOrd="0" presId="urn:microsoft.com/office/officeart/2005/8/layout/hList3"/>
    <dgm:cxn modelId="{EEE16459-C6AD-493C-AD74-0DA187AE51C1}" type="presParOf" srcId="{13D0359F-9991-460E-8CAA-B4F11A05A3F0}" destId="{40AE2006-B7C6-467B-9092-97266EBD71A8}" srcOrd="1" destOrd="0" presId="urn:microsoft.com/office/officeart/2005/8/layout/hList3"/>
    <dgm:cxn modelId="{34025C1B-5003-48F5-83A9-B38D151DBBEF}" type="presParOf" srcId="{40AE2006-B7C6-467B-9092-97266EBD71A8}" destId="{16278DF9-4469-4F1E-AC5C-31FE6BD1E302}" srcOrd="0" destOrd="0" presId="urn:microsoft.com/office/officeart/2005/8/layout/hList3"/>
    <dgm:cxn modelId="{B84908AB-050A-4C16-B56F-B17E0D88ADF6}" type="presParOf" srcId="{40AE2006-B7C6-467B-9092-97266EBD71A8}" destId="{8ED61207-D1B1-4687-BF85-33A3B8B23E6A}" srcOrd="1" destOrd="0" presId="urn:microsoft.com/office/officeart/2005/8/layout/hList3"/>
    <dgm:cxn modelId="{A4113F2F-3EBC-4D03-86DF-5679F34CCF3F}" type="presParOf" srcId="{40AE2006-B7C6-467B-9092-97266EBD71A8}" destId="{07FBEA1F-180B-40EB-949E-596148E6BE6B}" srcOrd="2" destOrd="0" presId="urn:microsoft.com/office/officeart/2005/8/layout/hList3"/>
    <dgm:cxn modelId="{E8E88330-3C95-4FFD-A75D-8D09F21A795F}" type="presParOf" srcId="{40AE2006-B7C6-467B-9092-97266EBD71A8}" destId="{89084863-C919-46A2-9ADB-74B534E310CF}" srcOrd="3" destOrd="0" presId="urn:microsoft.com/office/officeart/2005/8/layout/hList3"/>
    <dgm:cxn modelId="{9D998727-EFBD-472D-A070-B6FB27022E78}" type="presParOf" srcId="{13D0359F-9991-460E-8CAA-B4F11A05A3F0}" destId="{ABD1C370-A7EB-4BE3-B7A7-73F02A7CA7DE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AA8EDE-87D2-484F-A56C-8FB3478573F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ACD5950-5623-4F25-9763-905CC4F5A03F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Мета та характер </a:t>
          </a:r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діяльності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endParaRPr lang="uk-UA" b="1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gm:t>
    </dgm:pt>
    <dgm:pt modelId="{C4ADFF5B-94A9-42E0-8B23-A2D25D8650CE}" type="parTrans" cxnId="{E94A7F54-82A0-45CB-B790-136D508BD276}">
      <dgm:prSet/>
      <dgm:spPr/>
      <dgm:t>
        <a:bodyPr/>
        <a:lstStyle/>
        <a:p>
          <a:endParaRPr lang="uk-UA"/>
        </a:p>
      </dgm:t>
    </dgm:pt>
    <dgm:pt modelId="{8FF129C3-2327-41B5-8939-1B444C17DCBF}" type="sibTrans" cxnId="{E94A7F54-82A0-45CB-B790-136D508BD276}">
      <dgm:prSet/>
      <dgm:spPr/>
      <dgm:t>
        <a:bodyPr/>
        <a:lstStyle/>
        <a:p>
          <a:endParaRPr lang="uk-UA"/>
        </a:p>
      </dgm:t>
    </dgm:pt>
    <dgm:pt modelId="{7552C20A-B365-4B60-A620-14A636132BFA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Комерційні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246C42F1-9BD6-4C4A-934D-5B15541F7A07}" type="parTrans" cxnId="{9458091A-3B8A-4B7C-9D97-8C0D9AE7F1DD}">
      <dgm:prSet/>
      <dgm:spPr/>
      <dgm:t>
        <a:bodyPr/>
        <a:lstStyle/>
        <a:p>
          <a:endParaRPr lang="uk-UA"/>
        </a:p>
      </dgm:t>
    </dgm:pt>
    <dgm:pt modelId="{3F4B2E88-AFCB-49A2-8FEA-050867A0E4B8}" type="sibTrans" cxnId="{9458091A-3B8A-4B7C-9D97-8C0D9AE7F1DD}">
      <dgm:prSet/>
      <dgm:spPr/>
      <dgm:t>
        <a:bodyPr/>
        <a:lstStyle/>
        <a:p>
          <a:endParaRPr lang="uk-UA"/>
        </a:p>
      </dgm:t>
    </dgm:pt>
    <dgm:pt modelId="{49E8F4E2-D043-430B-80A7-A2CA0E077326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Некомерційні 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D19A14AC-71A0-4CCC-A6C6-2384304D04F3}" type="parTrans" cxnId="{736890CE-24FC-4831-98C1-A37243CA1B5F}">
      <dgm:prSet/>
      <dgm:spPr/>
      <dgm:t>
        <a:bodyPr/>
        <a:lstStyle/>
        <a:p>
          <a:endParaRPr lang="uk-UA"/>
        </a:p>
      </dgm:t>
    </dgm:pt>
    <dgm:pt modelId="{5BDBA5C4-62CC-4577-A11D-5EA86D78192B}" type="sibTrans" cxnId="{736890CE-24FC-4831-98C1-A37243CA1B5F}">
      <dgm:prSet/>
      <dgm:spPr/>
      <dgm:t>
        <a:bodyPr/>
        <a:lstStyle/>
        <a:p>
          <a:endParaRPr lang="uk-UA"/>
        </a:p>
      </dgm:t>
    </dgm:pt>
    <dgm:pt modelId="{90F899C1-5391-4E6E-860F-9A58AECD719A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Форма </a:t>
          </a:r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власності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та </a:t>
          </a:r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майно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endParaRPr lang="uk-UA" b="1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gm:t>
    </dgm:pt>
    <dgm:pt modelId="{D547151C-74F7-4EBE-94E3-C8D316D238B8}" type="parTrans" cxnId="{B72A9665-4047-406C-9410-7D0411C82523}">
      <dgm:prSet/>
      <dgm:spPr/>
      <dgm:t>
        <a:bodyPr/>
        <a:lstStyle/>
        <a:p>
          <a:endParaRPr lang="uk-UA"/>
        </a:p>
      </dgm:t>
    </dgm:pt>
    <dgm:pt modelId="{8C700289-1E6C-49EE-ACCF-CB394D9F3A8E}" type="sibTrans" cxnId="{B72A9665-4047-406C-9410-7D0411C82523}">
      <dgm:prSet/>
      <dgm:spPr/>
      <dgm:t>
        <a:bodyPr/>
        <a:lstStyle/>
        <a:p>
          <a:endParaRPr lang="uk-UA"/>
        </a:p>
      </dgm:t>
    </dgm:pt>
    <dgm:pt modelId="{87EEA23A-DB16-4FC3-9580-C72B915BD7D1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Приватні                        - Колективні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5370A62E-5290-4383-845F-A6E0EF935970}" type="parTrans" cxnId="{0BF2949A-6E8C-491B-A35E-C9946C3823A3}">
      <dgm:prSet/>
      <dgm:spPr/>
      <dgm:t>
        <a:bodyPr/>
        <a:lstStyle/>
        <a:p>
          <a:endParaRPr lang="uk-UA"/>
        </a:p>
      </dgm:t>
    </dgm:pt>
    <dgm:pt modelId="{9AF3B5A4-B41F-47AE-A7DD-054960DE6669}" type="sibTrans" cxnId="{0BF2949A-6E8C-491B-A35E-C9946C3823A3}">
      <dgm:prSet/>
      <dgm:spPr/>
      <dgm:t>
        <a:bodyPr/>
        <a:lstStyle/>
        <a:p>
          <a:endParaRPr lang="uk-UA"/>
        </a:p>
      </dgm:t>
    </dgm:pt>
    <dgm:pt modelId="{AC1EE2D9-F6A0-4FF0-80E8-8A05AFF0566F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Державні                        - Спільні 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000DAD19-0FEF-4C52-B807-7ACA43A7485D}" type="parTrans" cxnId="{D492F00B-B155-4994-8FF5-1F0410105828}">
      <dgm:prSet/>
      <dgm:spPr/>
      <dgm:t>
        <a:bodyPr/>
        <a:lstStyle/>
        <a:p>
          <a:endParaRPr lang="uk-UA"/>
        </a:p>
      </dgm:t>
    </dgm:pt>
    <dgm:pt modelId="{6475D4C6-65D7-4BFA-91B0-D7F0869D9BC2}" type="sibTrans" cxnId="{D492F00B-B155-4994-8FF5-1F0410105828}">
      <dgm:prSet/>
      <dgm:spPr/>
      <dgm:t>
        <a:bodyPr/>
        <a:lstStyle/>
        <a:p>
          <a:endParaRPr lang="uk-UA"/>
        </a:p>
      </dgm:t>
    </dgm:pt>
    <dgm:pt modelId="{A1684D66-9D0C-4266-9500-B0E5C8269EC8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Комунальні 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DBB3B6E8-97EB-4B1C-8691-81F9189FF56F}" type="parTrans" cxnId="{77BD811C-2074-4F91-BDFA-D91EC9F05CFA}">
      <dgm:prSet/>
      <dgm:spPr/>
      <dgm:t>
        <a:bodyPr/>
        <a:lstStyle/>
        <a:p>
          <a:endParaRPr lang="uk-UA"/>
        </a:p>
      </dgm:t>
    </dgm:pt>
    <dgm:pt modelId="{B6CA4983-B867-4AC0-90D7-B6CBD4465873}" type="sibTrans" cxnId="{77BD811C-2074-4F91-BDFA-D91EC9F05CFA}">
      <dgm:prSet/>
      <dgm:spPr/>
      <dgm:t>
        <a:bodyPr/>
        <a:lstStyle/>
        <a:p>
          <a:endParaRPr lang="uk-UA"/>
        </a:p>
      </dgm:t>
    </dgm:pt>
    <dgm:pt modelId="{0B1F9DBF-6AF4-4738-B823-51BF43CDA284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Національна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належність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капіталу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endParaRPr lang="uk-UA" b="1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gm:t>
    </dgm:pt>
    <dgm:pt modelId="{0E112B1E-908A-4E1C-BAEE-647F046367CB}" type="parTrans" cxnId="{D60E2F6B-6E86-4950-9DF2-CAD3BC801448}">
      <dgm:prSet/>
      <dgm:spPr/>
      <dgm:t>
        <a:bodyPr/>
        <a:lstStyle/>
        <a:p>
          <a:endParaRPr lang="uk-UA"/>
        </a:p>
      </dgm:t>
    </dgm:pt>
    <dgm:pt modelId="{36A64B53-6D14-4ABF-9219-5758DF0BAD7A}" type="sibTrans" cxnId="{D60E2F6B-6E86-4950-9DF2-CAD3BC801448}">
      <dgm:prSet/>
      <dgm:spPr/>
      <dgm:t>
        <a:bodyPr/>
        <a:lstStyle/>
        <a:p>
          <a:endParaRPr lang="uk-UA"/>
        </a:p>
      </dgm:t>
    </dgm:pt>
    <dgm:pt modelId="{F201EBB7-7A53-47DA-8803-FFD95CB54E39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Національні 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5B21333A-E682-4707-A69A-B33241D43E2D}" type="parTrans" cxnId="{DE828116-7EC3-47FF-ADE7-74AF145EB273}">
      <dgm:prSet/>
      <dgm:spPr/>
      <dgm:t>
        <a:bodyPr/>
        <a:lstStyle/>
        <a:p>
          <a:endParaRPr lang="uk-UA"/>
        </a:p>
      </dgm:t>
    </dgm:pt>
    <dgm:pt modelId="{E7816324-32C7-4E37-92B7-042CA359B017}" type="sibTrans" cxnId="{DE828116-7EC3-47FF-ADE7-74AF145EB273}">
      <dgm:prSet/>
      <dgm:spPr/>
      <dgm:t>
        <a:bodyPr/>
        <a:lstStyle/>
        <a:p>
          <a:endParaRPr lang="uk-UA"/>
        </a:p>
      </dgm:t>
    </dgm:pt>
    <dgm:pt modelId="{0551D3EC-3036-4093-89E0-1A678272BA6B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Закордонні 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3E39E16C-C0EC-48FB-B405-FA3955E773DB}" type="parTrans" cxnId="{F1CC2CC0-57A6-485F-9E5F-2770137E0509}">
      <dgm:prSet/>
      <dgm:spPr/>
      <dgm:t>
        <a:bodyPr/>
        <a:lstStyle/>
        <a:p>
          <a:endParaRPr lang="uk-UA"/>
        </a:p>
      </dgm:t>
    </dgm:pt>
    <dgm:pt modelId="{84CD4660-962A-47C2-97B4-BE5E3D89C248}" type="sibTrans" cxnId="{F1CC2CC0-57A6-485F-9E5F-2770137E0509}">
      <dgm:prSet/>
      <dgm:spPr/>
      <dgm:t>
        <a:bodyPr/>
        <a:lstStyle/>
        <a:p>
          <a:endParaRPr lang="uk-UA"/>
        </a:p>
      </dgm:t>
    </dgm:pt>
    <dgm:pt modelId="{EA40345F-748B-4FAC-BC6E-012B80CD1023}">
      <dgm:prSet custT="1"/>
      <dgm:spPr/>
      <dgm:t>
        <a:bodyPr/>
        <a:lstStyle/>
        <a:p>
          <a:r>
            <a:rPr lang="uk-UA" sz="2000" b="1" dirty="0" smtClean="0">
              <a:solidFill>
                <a:srgbClr val="336600"/>
              </a:solidFill>
              <a:latin typeface="Garamond" pitchFamily="18" charset="0"/>
            </a:rPr>
            <a:t>Змішані </a:t>
          </a:r>
          <a:endParaRPr lang="uk-UA" sz="2000" b="1" dirty="0">
            <a:solidFill>
              <a:srgbClr val="336600"/>
            </a:solidFill>
            <a:latin typeface="Garamond" pitchFamily="18" charset="0"/>
          </a:endParaRPr>
        </a:p>
      </dgm:t>
    </dgm:pt>
    <dgm:pt modelId="{5DE98F4C-22F2-44B5-90C6-4876B8223D05}" type="parTrans" cxnId="{F0B50442-BBD6-49D0-B578-AD4F28BE9FBA}">
      <dgm:prSet/>
      <dgm:spPr/>
      <dgm:t>
        <a:bodyPr/>
        <a:lstStyle/>
        <a:p>
          <a:endParaRPr lang="uk-UA"/>
        </a:p>
      </dgm:t>
    </dgm:pt>
    <dgm:pt modelId="{B7E92D09-0F57-448D-B74B-0BDF76F74693}" type="sibTrans" cxnId="{F0B50442-BBD6-49D0-B578-AD4F28BE9FBA}">
      <dgm:prSet/>
      <dgm:spPr/>
      <dgm:t>
        <a:bodyPr/>
        <a:lstStyle/>
        <a:p>
          <a:endParaRPr lang="uk-UA"/>
        </a:p>
      </dgm:t>
    </dgm:pt>
    <dgm:pt modelId="{91766E7F-CE2C-4B93-80DE-785E32D8B926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Правовий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статус </a:t>
          </a:r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і</a:t>
          </a:r>
          <a:r>
            <a:rPr lang="ru-RU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форма </a:t>
          </a:r>
          <a:r>
            <a:rPr lang="ru-RU" b="1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капіталу</a:t>
          </a:r>
          <a:r>
            <a:rPr lang="uk-UA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	</a:t>
          </a:r>
          <a:endParaRPr lang="uk-UA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gm:t>
    </dgm:pt>
    <dgm:pt modelId="{3F44DF71-200C-4292-898A-4EAB710C604A}" type="parTrans" cxnId="{1523448E-AA10-4E0C-AAC7-4626C2FC7140}">
      <dgm:prSet/>
      <dgm:spPr/>
      <dgm:t>
        <a:bodyPr/>
        <a:lstStyle/>
        <a:p>
          <a:endParaRPr lang="uk-UA"/>
        </a:p>
      </dgm:t>
    </dgm:pt>
    <dgm:pt modelId="{2774D3A8-C612-4C41-868D-1DC8A53A48E8}" type="sibTrans" cxnId="{1523448E-AA10-4E0C-AAC7-4626C2FC7140}">
      <dgm:prSet/>
      <dgm:spPr/>
      <dgm:t>
        <a:bodyPr/>
        <a:lstStyle/>
        <a:p>
          <a:endParaRPr lang="uk-UA"/>
        </a:p>
      </dgm:t>
    </dgm:pt>
    <dgm:pt modelId="{E95CDF9F-DA96-41E3-B886-5175F8ACFC04}">
      <dgm:prSet custT="1"/>
      <dgm:spPr/>
      <dgm:t>
        <a:bodyPr/>
        <a:lstStyle/>
        <a:p>
          <a:r>
            <a:rPr lang="ru-RU" sz="1400" b="1" dirty="0" err="1" smtClean="0">
              <a:solidFill>
                <a:srgbClr val="336600"/>
              </a:solidFill>
              <a:latin typeface="Garamond" pitchFamily="18" charset="0"/>
            </a:rPr>
            <a:t>Одноосібні</a:t>
          </a:r>
          <a:r>
            <a:rPr lang="ru-RU" sz="1400" b="1" dirty="0" smtClean="0">
              <a:solidFill>
                <a:srgbClr val="336600"/>
              </a:solidFill>
              <a:latin typeface="Garamond" pitchFamily="18" charset="0"/>
            </a:rPr>
            <a:t>         	- </a:t>
          </a:r>
          <a:r>
            <a:rPr lang="ru-RU" sz="1400" b="1" dirty="0" err="1" smtClean="0">
              <a:solidFill>
                <a:srgbClr val="336600"/>
              </a:solidFill>
              <a:latin typeface="Garamond" pitchFamily="18" charset="0"/>
            </a:rPr>
            <a:t>Кооперативн</a:t>
          </a:r>
          <a:endParaRPr lang="uk-UA" sz="1400" b="1" dirty="0">
            <a:solidFill>
              <a:srgbClr val="336600"/>
            </a:solidFill>
            <a:latin typeface="Garamond" pitchFamily="18" charset="0"/>
          </a:endParaRPr>
        </a:p>
      </dgm:t>
    </dgm:pt>
    <dgm:pt modelId="{B0A7CABD-E688-4AD2-A3E1-B77BA725C407}" type="parTrans" cxnId="{1F11349B-98AC-47BA-9814-BA770903FC94}">
      <dgm:prSet/>
      <dgm:spPr/>
      <dgm:t>
        <a:bodyPr/>
        <a:lstStyle/>
        <a:p>
          <a:endParaRPr lang="uk-UA"/>
        </a:p>
      </dgm:t>
    </dgm:pt>
    <dgm:pt modelId="{FB1F811A-43DA-43C8-A632-59699C73C9DA}" type="sibTrans" cxnId="{1F11349B-98AC-47BA-9814-BA770903FC94}">
      <dgm:prSet/>
      <dgm:spPr/>
      <dgm:t>
        <a:bodyPr/>
        <a:lstStyle/>
        <a:p>
          <a:endParaRPr lang="uk-UA"/>
        </a:p>
      </dgm:t>
    </dgm:pt>
    <dgm:pt modelId="{26FE138B-C9DD-4F48-B241-F456933094E8}">
      <dgm:prSet custT="1"/>
      <dgm:spPr/>
      <dgm:t>
        <a:bodyPr/>
        <a:lstStyle/>
        <a:p>
          <a:r>
            <a:rPr lang="ru-RU" sz="1400" b="1" dirty="0" err="1" smtClean="0">
              <a:solidFill>
                <a:srgbClr val="336600"/>
              </a:solidFill>
              <a:latin typeface="Garamond" pitchFamily="18" charset="0"/>
            </a:rPr>
            <a:t>Акціонерні</a:t>
          </a:r>
          <a:r>
            <a:rPr lang="ru-RU" sz="1400" b="1" dirty="0" smtClean="0">
              <a:solidFill>
                <a:srgbClr val="336600"/>
              </a:solidFill>
              <a:latin typeface="Garamond" pitchFamily="18" charset="0"/>
            </a:rPr>
            <a:t>        	- 3 </a:t>
          </a:r>
          <a:r>
            <a:rPr lang="ru-RU" sz="1400" b="1" dirty="0" err="1" smtClean="0">
              <a:solidFill>
                <a:srgbClr val="336600"/>
              </a:solidFill>
              <a:latin typeface="Garamond" pitchFamily="18" charset="0"/>
            </a:rPr>
            <a:t>обмежено</a:t>
          </a:r>
          <a:r>
            <a:rPr lang="uk-UA" sz="1400" b="1" dirty="0" smtClean="0">
              <a:solidFill>
                <a:srgbClr val="336600"/>
              </a:solidFill>
              <a:latin typeface="Garamond" pitchFamily="18" charset="0"/>
            </a:rPr>
            <a:t>ю  відповідальністю</a:t>
          </a:r>
          <a:endParaRPr lang="uk-UA" sz="1400" b="1" dirty="0">
            <a:solidFill>
              <a:srgbClr val="336600"/>
            </a:solidFill>
            <a:latin typeface="Garamond" pitchFamily="18" charset="0"/>
          </a:endParaRPr>
        </a:p>
      </dgm:t>
    </dgm:pt>
    <dgm:pt modelId="{08C980CC-E581-4F0C-B322-3C74FB063ADF}" type="parTrans" cxnId="{988F8713-F658-4EF2-A6B0-055DF1CE7A0D}">
      <dgm:prSet/>
      <dgm:spPr/>
      <dgm:t>
        <a:bodyPr/>
        <a:lstStyle/>
        <a:p>
          <a:endParaRPr lang="uk-UA"/>
        </a:p>
      </dgm:t>
    </dgm:pt>
    <dgm:pt modelId="{49ED3C2F-E942-40AA-8A12-C0E2B7C19388}" type="sibTrans" cxnId="{988F8713-F658-4EF2-A6B0-055DF1CE7A0D}">
      <dgm:prSet/>
      <dgm:spPr/>
      <dgm:t>
        <a:bodyPr/>
        <a:lstStyle/>
        <a:p>
          <a:endParaRPr lang="uk-UA"/>
        </a:p>
      </dgm:t>
    </dgm:pt>
    <dgm:pt modelId="{0E9A4E7F-CD6C-4976-9289-AAABE34AED5D}">
      <dgm:prSet custT="1"/>
      <dgm:spPr/>
      <dgm:t>
        <a:bodyPr/>
        <a:lstStyle/>
        <a:p>
          <a:r>
            <a:rPr lang="uk-UA" sz="1400" b="1" dirty="0" smtClean="0">
              <a:solidFill>
                <a:srgbClr val="336600"/>
              </a:solidFill>
              <a:latin typeface="Garamond" pitchFamily="18" charset="0"/>
            </a:rPr>
            <a:t>Командитні</a:t>
          </a:r>
          <a:endParaRPr lang="uk-UA" sz="1400" b="1" dirty="0">
            <a:solidFill>
              <a:srgbClr val="336600"/>
            </a:solidFill>
            <a:latin typeface="Garamond" pitchFamily="18" charset="0"/>
          </a:endParaRPr>
        </a:p>
      </dgm:t>
    </dgm:pt>
    <dgm:pt modelId="{9AD943E6-A439-4825-9FD7-C81E253A463C}" type="parTrans" cxnId="{3E832E11-1DA5-4D21-9BB9-E82B1DD9204E}">
      <dgm:prSet/>
      <dgm:spPr/>
      <dgm:t>
        <a:bodyPr/>
        <a:lstStyle/>
        <a:p>
          <a:endParaRPr lang="uk-UA"/>
        </a:p>
      </dgm:t>
    </dgm:pt>
    <dgm:pt modelId="{69979F7D-88C1-4F0D-9FA9-64F50CBA087F}" type="sibTrans" cxnId="{3E832E11-1DA5-4D21-9BB9-E82B1DD9204E}">
      <dgm:prSet/>
      <dgm:spPr/>
      <dgm:t>
        <a:bodyPr/>
        <a:lstStyle/>
        <a:p>
          <a:endParaRPr lang="uk-UA"/>
        </a:p>
      </dgm:t>
    </dgm:pt>
    <dgm:pt modelId="{D286C8DE-DCD5-4B87-807D-942BB809C047}">
      <dgm:prSet custT="1"/>
      <dgm:spPr/>
      <dgm:t>
        <a:bodyPr/>
        <a:lstStyle/>
        <a:p>
          <a:r>
            <a:rPr lang="ru-RU" sz="1400" b="1" dirty="0" err="1" smtClean="0">
              <a:solidFill>
                <a:srgbClr val="336600"/>
              </a:solidFill>
              <a:latin typeface="Garamond" pitchFamily="18" charset="0"/>
            </a:rPr>
            <a:t>Орендні</a:t>
          </a:r>
          <a:r>
            <a:rPr lang="ru-RU" sz="1400" b="1" dirty="0" smtClean="0">
              <a:solidFill>
                <a:srgbClr val="336600"/>
              </a:solidFill>
              <a:latin typeface="Garamond" pitchFamily="18" charset="0"/>
            </a:rPr>
            <a:t>            	- </a:t>
          </a:r>
          <a:r>
            <a:rPr lang="ru-RU" sz="1400" b="1" dirty="0" err="1" smtClean="0">
              <a:solidFill>
                <a:srgbClr val="336600"/>
              </a:solidFill>
              <a:latin typeface="Garamond" pitchFamily="18" charset="0"/>
            </a:rPr>
            <a:t>Господарчі</a:t>
          </a:r>
          <a:r>
            <a:rPr lang="ru-RU" sz="1400" b="1" dirty="0" smtClean="0">
              <a:solidFill>
                <a:srgbClr val="336600"/>
              </a:solidFill>
              <a:latin typeface="Garamond" pitchFamily="18" charset="0"/>
            </a:rPr>
            <a:t> </a:t>
          </a:r>
          <a:r>
            <a:rPr lang="ru-RU" sz="1400" b="1" dirty="0" err="1" smtClean="0">
              <a:solidFill>
                <a:srgbClr val="336600"/>
              </a:solidFill>
              <a:latin typeface="Garamond" pitchFamily="18" charset="0"/>
            </a:rPr>
            <a:t>товариства</a:t>
          </a:r>
          <a:endParaRPr lang="uk-UA" sz="1400" b="1" dirty="0">
            <a:solidFill>
              <a:srgbClr val="336600"/>
            </a:solidFill>
            <a:latin typeface="Garamond" pitchFamily="18" charset="0"/>
          </a:endParaRPr>
        </a:p>
      </dgm:t>
    </dgm:pt>
    <dgm:pt modelId="{0A24D15A-F50D-4B8A-A965-D89DC4CA3B95}" type="parTrans" cxnId="{2F843370-39BF-4B33-9747-9E9F264214CE}">
      <dgm:prSet/>
      <dgm:spPr/>
      <dgm:t>
        <a:bodyPr/>
        <a:lstStyle/>
        <a:p>
          <a:endParaRPr lang="uk-UA"/>
        </a:p>
      </dgm:t>
    </dgm:pt>
    <dgm:pt modelId="{B1BBD7CF-3CF6-4E07-B8D0-49254A798A25}" type="sibTrans" cxnId="{2F843370-39BF-4B33-9747-9E9F264214CE}">
      <dgm:prSet/>
      <dgm:spPr/>
      <dgm:t>
        <a:bodyPr/>
        <a:lstStyle/>
        <a:p>
          <a:endParaRPr lang="uk-UA"/>
        </a:p>
      </dgm:t>
    </dgm:pt>
    <dgm:pt modelId="{62D5E9EB-7448-4AE1-9B06-D4A583A17D77}">
      <dgm:prSet custT="1"/>
      <dgm:spPr/>
      <dgm:t>
        <a:bodyPr/>
        <a:lstStyle/>
        <a:p>
          <a:r>
            <a:rPr lang="uk-UA" sz="1400" b="1" dirty="0" smtClean="0">
              <a:solidFill>
                <a:srgbClr val="336600"/>
              </a:solidFill>
              <a:latin typeface="Garamond" pitchFamily="18" charset="0"/>
            </a:rPr>
            <a:t>Повні                	- 3 додатковою відповідальністю</a:t>
          </a:r>
          <a:endParaRPr lang="uk-UA" sz="1400" b="1" dirty="0">
            <a:solidFill>
              <a:srgbClr val="336600"/>
            </a:solidFill>
            <a:latin typeface="Garamond" pitchFamily="18" charset="0"/>
          </a:endParaRPr>
        </a:p>
      </dgm:t>
    </dgm:pt>
    <dgm:pt modelId="{FE5E6F7C-7062-404D-895F-DDD4CF6C9786}" type="parTrans" cxnId="{9C3683D8-0BD4-408D-B2DF-102126E4563B}">
      <dgm:prSet/>
      <dgm:spPr/>
      <dgm:t>
        <a:bodyPr/>
        <a:lstStyle/>
        <a:p>
          <a:endParaRPr lang="uk-UA"/>
        </a:p>
      </dgm:t>
    </dgm:pt>
    <dgm:pt modelId="{2AEB19CC-6420-4861-A999-018002F90D49}" type="sibTrans" cxnId="{9C3683D8-0BD4-408D-B2DF-102126E4563B}">
      <dgm:prSet/>
      <dgm:spPr/>
      <dgm:t>
        <a:bodyPr/>
        <a:lstStyle/>
        <a:p>
          <a:endParaRPr lang="uk-UA"/>
        </a:p>
      </dgm:t>
    </dgm:pt>
    <dgm:pt modelId="{DB410E6C-9CBC-4961-A313-570F64F8AACC}" type="pres">
      <dgm:prSet presAssocID="{27AA8EDE-87D2-484F-A56C-8FB3478573F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8826BC3-E668-4EAC-AFD4-9B04E85D4C42}" type="pres">
      <dgm:prSet presAssocID="{2ACD5950-5623-4F25-9763-905CC4F5A03F}" presName="linNode" presStyleCnt="0"/>
      <dgm:spPr/>
    </dgm:pt>
    <dgm:pt modelId="{10B8366C-0362-4AC3-BD17-BDFDF2051E63}" type="pres">
      <dgm:prSet presAssocID="{2ACD5950-5623-4F25-9763-905CC4F5A03F}" presName="parentShp" presStyleLbl="node1" presStyleIdx="0" presStyleCnt="4" custLinFactNeighborY="-1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EFAC2E-7B78-444C-A065-D13D7D3F1E64}" type="pres">
      <dgm:prSet presAssocID="{2ACD5950-5623-4F25-9763-905CC4F5A03F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7FC72-07F0-473C-BADC-9C3C45BA2592}" type="pres">
      <dgm:prSet presAssocID="{8FF129C3-2327-41B5-8939-1B444C17DCBF}" presName="spacing" presStyleCnt="0"/>
      <dgm:spPr/>
    </dgm:pt>
    <dgm:pt modelId="{7E56667A-FDDB-45E5-AE2D-4743F8D52897}" type="pres">
      <dgm:prSet presAssocID="{90F899C1-5391-4E6E-860F-9A58AECD719A}" presName="linNode" presStyleCnt="0"/>
      <dgm:spPr/>
    </dgm:pt>
    <dgm:pt modelId="{82B548E0-4806-448A-9033-79AD665573BB}" type="pres">
      <dgm:prSet presAssocID="{90F899C1-5391-4E6E-860F-9A58AECD719A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384E8-12E0-4361-9E02-EC71B42312A5}" type="pres">
      <dgm:prSet presAssocID="{90F899C1-5391-4E6E-860F-9A58AECD719A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C87330E-FDE1-4779-B341-D7996E6A4C03}" type="pres">
      <dgm:prSet presAssocID="{8C700289-1E6C-49EE-ACCF-CB394D9F3A8E}" presName="spacing" presStyleCnt="0"/>
      <dgm:spPr/>
    </dgm:pt>
    <dgm:pt modelId="{00C28963-F127-4025-BACB-757564DC4C59}" type="pres">
      <dgm:prSet presAssocID="{0B1F9DBF-6AF4-4738-B823-51BF43CDA284}" presName="linNode" presStyleCnt="0"/>
      <dgm:spPr/>
    </dgm:pt>
    <dgm:pt modelId="{7BD17800-C823-4180-AC32-F87E6E181FB3}" type="pres">
      <dgm:prSet presAssocID="{0B1F9DBF-6AF4-4738-B823-51BF43CDA284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8AA75A-5D61-4360-A49E-8285031658DD}" type="pres">
      <dgm:prSet presAssocID="{0B1F9DBF-6AF4-4738-B823-51BF43CDA284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32BE6-2000-4BDF-9B7F-E02F4C68947D}" type="pres">
      <dgm:prSet presAssocID="{36A64B53-6D14-4ABF-9219-5758DF0BAD7A}" presName="spacing" presStyleCnt="0"/>
      <dgm:spPr/>
    </dgm:pt>
    <dgm:pt modelId="{8E71A45F-E125-4B7F-ADA0-38BE57E004B7}" type="pres">
      <dgm:prSet presAssocID="{91766E7F-CE2C-4B93-80DE-785E32D8B926}" presName="linNode" presStyleCnt="0"/>
      <dgm:spPr/>
    </dgm:pt>
    <dgm:pt modelId="{47B1BF77-A922-46FB-B2A9-FC8BD540FBF0}" type="pres">
      <dgm:prSet presAssocID="{91766E7F-CE2C-4B93-80DE-785E32D8B926}" presName="parentShp" presStyleLbl="node1" presStyleIdx="3" presStyleCnt="4" custLinFactNeighborY="14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1470D-79D8-4DAA-A98B-EE9656751505}" type="pres">
      <dgm:prSet presAssocID="{91766E7F-CE2C-4B93-80DE-785E32D8B926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E828116-7EC3-47FF-ADE7-74AF145EB273}" srcId="{0B1F9DBF-6AF4-4738-B823-51BF43CDA284}" destId="{F201EBB7-7A53-47DA-8803-FFD95CB54E39}" srcOrd="0" destOrd="0" parTransId="{5B21333A-E682-4707-A69A-B33241D43E2D}" sibTransId="{E7816324-32C7-4E37-92B7-042CA359B017}"/>
    <dgm:cxn modelId="{BB0B85E8-0654-4EB7-85BF-162C0C9522F0}" type="presOf" srcId="{87EEA23A-DB16-4FC3-9580-C72B915BD7D1}" destId="{522384E8-12E0-4361-9E02-EC71B42312A5}" srcOrd="0" destOrd="0" presId="urn:microsoft.com/office/officeart/2005/8/layout/vList6"/>
    <dgm:cxn modelId="{736890CE-24FC-4831-98C1-A37243CA1B5F}" srcId="{2ACD5950-5623-4F25-9763-905CC4F5A03F}" destId="{49E8F4E2-D043-430B-80A7-A2CA0E077326}" srcOrd="1" destOrd="0" parTransId="{D19A14AC-71A0-4CCC-A6C6-2384304D04F3}" sibTransId="{5BDBA5C4-62CC-4577-A11D-5EA86D78192B}"/>
    <dgm:cxn modelId="{8CBAC66D-039F-4D33-9CCA-2C9D66EF3E11}" type="presOf" srcId="{7552C20A-B365-4B60-A620-14A636132BFA}" destId="{89EFAC2E-7B78-444C-A065-D13D7D3F1E64}" srcOrd="0" destOrd="0" presId="urn:microsoft.com/office/officeart/2005/8/layout/vList6"/>
    <dgm:cxn modelId="{7B9E60E6-70D4-4BB1-9A20-809D7DE23125}" type="presOf" srcId="{91766E7F-CE2C-4B93-80DE-785E32D8B926}" destId="{47B1BF77-A922-46FB-B2A9-FC8BD540FBF0}" srcOrd="0" destOrd="0" presId="urn:microsoft.com/office/officeart/2005/8/layout/vList6"/>
    <dgm:cxn modelId="{988F8713-F658-4EF2-A6B0-055DF1CE7A0D}" srcId="{91766E7F-CE2C-4B93-80DE-785E32D8B926}" destId="{26FE138B-C9DD-4F48-B241-F456933094E8}" srcOrd="2" destOrd="0" parTransId="{08C980CC-E581-4F0C-B322-3C74FB063ADF}" sibTransId="{49ED3C2F-E942-40AA-8A12-C0E2B7C19388}"/>
    <dgm:cxn modelId="{8A28DA25-D888-4B96-80CB-D0B1DBD8C056}" type="presOf" srcId="{27AA8EDE-87D2-484F-A56C-8FB3478573F6}" destId="{DB410E6C-9CBC-4961-A313-570F64F8AACC}" srcOrd="0" destOrd="0" presId="urn:microsoft.com/office/officeart/2005/8/layout/vList6"/>
    <dgm:cxn modelId="{9C3683D8-0BD4-408D-B2DF-102126E4563B}" srcId="{91766E7F-CE2C-4B93-80DE-785E32D8B926}" destId="{62D5E9EB-7448-4AE1-9B06-D4A583A17D77}" srcOrd="3" destOrd="0" parTransId="{FE5E6F7C-7062-404D-895F-DDD4CF6C9786}" sibTransId="{2AEB19CC-6420-4861-A999-018002F90D49}"/>
    <dgm:cxn modelId="{F228C2DD-66A6-44C9-8B73-565F3AC5D4BB}" type="presOf" srcId="{EA40345F-748B-4FAC-BC6E-012B80CD1023}" destId="{178AA75A-5D61-4360-A49E-8285031658DD}" srcOrd="0" destOrd="2" presId="urn:microsoft.com/office/officeart/2005/8/layout/vList6"/>
    <dgm:cxn modelId="{F0B50442-BBD6-49D0-B578-AD4F28BE9FBA}" srcId="{0B1F9DBF-6AF4-4738-B823-51BF43CDA284}" destId="{EA40345F-748B-4FAC-BC6E-012B80CD1023}" srcOrd="2" destOrd="0" parTransId="{5DE98F4C-22F2-44B5-90C6-4876B8223D05}" sibTransId="{B7E92D09-0F57-448D-B74B-0BDF76F74693}"/>
    <dgm:cxn modelId="{1523448E-AA10-4E0C-AAC7-4626C2FC7140}" srcId="{27AA8EDE-87D2-484F-A56C-8FB3478573F6}" destId="{91766E7F-CE2C-4B93-80DE-785E32D8B926}" srcOrd="3" destOrd="0" parTransId="{3F44DF71-200C-4292-898A-4EAB710C604A}" sibTransId="{2774D3A8-C612-4C41-868D-1DC8A53A48E8}"/>
    <dgm:cxn modelId="{9458091A-3B8A-4B7C-9D97-8C0D9AE7F1DD}" srcId="{2ACD5950-5623-4F25-9763-905CC4F5A03F}" destId="{7552C20A-B365-4B60-A620-14A636132BFA}" srcOrd="0" destOrd="0" parTransId="{246C42F1-9BD6-4C4A-934D-5B15541F7A07}" sibTransId="{3F4B2E88-AFCB-49A2-8FEA-050867A0E4B8}"/>
    <dgm:cxn modelId="{0BF2949A-6E8C-491B-A35E-C9946C3823A3}" srcId="{90F899C1-5391-4E6E-860F-9A58AECD719A}" destId="{87EEA23A-DB16-4FC3-9580-C72B915BD7D1}" srcOrd="0" destOrd="0" parTransId="{5370A62E-5290-4383-845F-A6E0EF935970}" sibTransId="{9AF3B5A4-B41F-47AE-A7DD-054960DE6669}"/>
    <dgm:cxn modelId="{8E4944D3-A8F5-4E0B-9BE4-9E52104BA3F5}" type="presOf" srcId="{2ACD5950-5623-4F25-9763-905CC4F5A03F}" destId="{10B8366C-0362-4AC3-BD17-BDFDF2051E63}" srcOrd="0" destOrd="0" presId="urn:microsoft.com/office/officeart/2005/8/layout/vList6"/>
    <dgm:cxn modelId="{D492F00B-B155-4994-8FF5-1F0410105828}" srcId="{90F899C1-5391-4E6E-860F-9A58AECD719A}" destId="{AC1EE2D9-F6A0-4FF0-80E8-8A05AFF0566F}" srcOrd="1" destOrd="0" parTransId="{000DAD19-0FEF-4C52-B807-7ACA43A7485D}" sibTransId="{6475D4C6-65D7-4BFA-91B0-D7F0869D9BC2}"/>
    <dgm:cxn modelId="{C7FF2304-38AD-4728-8385-1B1396643942}" type="presOf" srcId="{49E8F4E2-D043-430B-80A7-A2CA0E077326}" destId="{89EFAC2E-7B78-444C-A065-D13D7D3F1E64}" srcOrd="0" destOrd="1" presId="urn:microsoft.com/office/officeart/2005/8/layout/vList6"/>
    <dgm:cxn modelId="{E94A7F54-82A0-45CB-B790-136D508BD276}" srcId="{27AA8EDE-87D2-484F-A56C-8FB3478573F6}" destId="{2ACD5950-5623-4F25-9763-905CC4F5A03F}" srcOrd="0" destOrd="0" parTransId="{C4ADFF5B-94A9-42E0-8B23-A2D25D8650CE}" sibTransId="{8FF129C3-2327-41B5-8939-1B444C17DCBF}"/>
    <dgm:cxn modelId="{EB8C545E-A804-424D-BD38-6F4947985BE4}" type="presOf" srcId="{0551D3EC-3036-4093-89E0-1A678272BA6B}" destId="{178AA75A-5D61-4360-A49E-8285031658DD}" srcOrd="0" destOrd="1" presId="urn:microsoft.com/office/officeart/2005/8/layout/vList6"/>
    <dgm:cxn modelId="{F1CC2CC0-57A6-485F-9E5F-2770137E0509}" srcId="{0B1F9DBF-6AF4-4738-B823-51BF43CDA284}" destId="{0551D3EC-3036-4093-89E0-1A678272BA6B}" srcOrd="1" destOrd="0" parTransId="{3E39E16C-C0EC-48FB-B405-FA3955E773DB}" sibTransId="{84CD4660-962A-47C2-97B4-BE5E3D89C248}"/>
    <dgm:cxn modelId="{7ABA1646-4536-4338-9599-E3BD5D2087D0}" type="presOf" srcId="{62D5E9EB-7448-4AE1-9B06-D4A583A17D77}" destId="{6EB1470D-79D8-4DAA-A98B-EE9656751505}" srcOrd="0" destOrd="3" presId="urn:microsoft.com/office/officeart/2005/8/layout/vList6"/>
    <dgm:cxn modelId="{2F843370-39BF-4B33-9747-9E9F264214CE}" srcId="{91766E7F-CE2C-4B93-80DE-785E32D8B926}" destId="{D286C8DE-DCD5-4B87-807D-942BB809C047}" srcOrd="1" destOrd="0" parTransId="{0A24D15A-F50D-4B8A-A965-D89DC4CA3B95}" sibTransId="{B1BBD7CF-3CF6-4E07-B8D0-49254A798A25}"/>
    <dgm:cxn modelId="{F0579B62-192C-4B34-8E05-E9EE484332AC}" type="presOf" srcId="{0E9A4E7F-CD6C-4976-9289-AAABE34AED5D}" destId="{6EB1470D-79D8-4DAA-A98B-EE9656751505}" srcOrd="0" destOrd="4" presId="urn:microsoft.com/office/officeart/2005/8/layout/vList6"/>
    <dgm:cxn modelId="{C51891E6-B9C4-4D2A-8BC0-5D277089D018}" type="presOf" srcId="{D286C8DE-DCD5-4B87-807D-942BB809C047}" destId="{6EB1470D-79D8-4DAA-A98B-EE9656751505}" srcOrd="0" destOrd="1" presId="urn:microsoft.com/office/officeart/2005/8/layout/vList6"/>
    <dgm:cxn modelId="{1F11349B-98AC-47BA-9814-BA770903FC94}" srcId="{91766E7F-CE2C-4B93-80DE-785E32D8B926}" destId="{E95CDF9F-DA96-41E3-B886-5175F8ACFC04}" srcOrd="0" destOrd="0" parTransId="{B0A7CABD-E688-4AD2-A3E1-B77BA725C407}" sibTransId="{FB1F811A-43DA-43C8-A632-59699C73C9DA}"/>
    <dgm:cxn modelId="{D60E2F6B-6E86-4950-9DF2-CAD3BC801448}" srcId="{27AA8EDE-87D2-484F-A56C-8FB3478573F6}" destId="{0B1F9DBF-6AF4-4738-B823-51BF43CDA284}" srcOrd="2" destOrd="0" parTransId="{0E112B1E-908A-4E1C-BAEE-647F046367CB}" sibTransId="{36A64B53-6D14-4ABF-9219-5758DF0BAD7A}"/>
    <dgm:cxn modelId="{E6C9E8FC-B2D9-456B-9D77-0017B5FD96A1}" type="presOf" srcId="{F201EBB7-7A53-47DA-8803-FFD95CB54E39}" destId="{178AA75A-5D61-4360-A49E-8285031658DD}" srcOrd="0" destOrd="0" presId="urn:microsoft.com/office/officeart/2005/8/layout/vList6"/>
    <dgm:cxn modelId="{EB80857B-0E84-42B5-B1A2-20B58BCE9283}" type="presOf" srcId="{AC1EE2D9-F6A0-4FF0-80E8-8A05AFF0566F}" destId="{522384E8-12E0-4361-9E02-EC71B42312A5}" srcOrd="0" destOrd="1" presId="urn:microsoft.com/office/officeart/2005/8/layout/vList6"/>
    <dgm:cxn modelId="{271209B7-3F39-4C39-A7F5-A3FAD2D9C944}" type="presOf" srcId="{90F899C1-5391-4E6E-860F-9A58AECD719A}" destId="{82B548E0-4806-448A-9033-79AD665573BB}" srcOrd="0" destOrd="0" presId="urn:microsoft.com/office/officeart/2005/8/layout/vList6"/>
    <dgm:cxn modelId="{112E9992-66BA-4446-AB9C-8BEDBBA0E20F}" type="presOf" srcId="{0B1F9DBF-6AF4-4738-B823-51BF43CDA284}" destId="{7BD17800-C823-4180-AC32-F87E6E181FB3}" srcOrd="0" destOrd="0" presId="urn:microsoft.com/office/officeart/2005/8/layout/vList6"/>
    <dgm:cxn modelId="{C8660727-80AF-4C99-A56C-05C5E23445FF}" type="presOf" srcId="{E95CDF9F-DA96-41E3-B886-5175F8ACFC04}" destId="{6EB1470D-79D8-4DAA-A98B-EE9656751505}" srcOrd="0" destOrd="0" presId="urn:microsoft.com/office/officeart/2005/8/layout/vList6"/>
    <dgm:cxn modelId="{B72A9665-4047-406C-9410-7D0411C82523}" srcId="{27AA8EDE-87D2-484F-A56C-8FB3478573F6}" destId="{90F899C1-5391-4E6E-860F-9A58AECD719A}" srcOrd="1" destOrd="0" parTransId="{D547151C-74F7-4EBE-94E3-C8D316D238B8}" sibTransId="{8C700289-1E6C-49EE-ACCF-CB394D9F3A8E}"/>
    <dgm:cxn modelId="{76379534-9374-4FA0-9C34-7CB545F7AD85}" type="presOf" srcId="{26FE138B-C9DD-4F48-B241-F456933094E8}" destId="{6EB1470D-79D8-4DAA-A98B-EE9656751505}" srcOrd="0" destOrd="2" presId="urn:microsoft.com/office/officeart/2005/8/layout/vList6"/>
    <dgm:cxn modelId="{3E832E11-1DA5-4D21-9BB9-E82B1DD9204E}" srcId="{91766E7F-CE2C-4B93-80DE-785E32D8B926}" destId="{0E9A4E7F-CD6C-4976-9289-AAABE34AED5D}" srcOrd="4" destOrd="0" parTransId="{9AD943E6-A439-4825-9FD7-C81E253A463C}" sibTransId="{69979F7D-88C1-4F0D-9FA9-64F50CBA087F}"/>
    <dgm:cxn modelId="{07B7990C-E5D2-4324-9699-7C2AC9D07C4F}" type="presOf" srcId="{A1684D66-9D0C-4266-9500-B0E5C8269EC8}" destId="{522384E8-12E0-4361-9E02-EC71B42312A5}" srcOrd="0" destOrd="2" presId="urn:microsoft.com/office/officeart/2005/8/layout/vList6"/>
    <dgm:cxn modelId="{77BD811C-2074-4F91-BDFA-D91EC9F05CFA}" srcId="{90F899C1-5391-4E6E-860F-9A58AECD719A}" destId="{A1684D66-9D0C-4266-9500-B0E5C8269EC8}" srcOrd="2" destOrd="0" parTransId="{DBB3B6E8-97EB-4B1C-8691-81F9189FF56F}" sibTransId="{B6CA4983-B867-4AC0-90D7-B6CBD4465873}"/>
    <dgm:cxn modelId="{1B6375D0-BACC-4270-BAC7-EFE1B96998C4}" type="presParOf" srcId="{DB410E6C-9CBC-4961-A313-570F64F8AACC}" destId="{E8826BC3-E668-4EAC-AFD4-9B04E85D4C42}" srcOrd="0" destOrd="0" presId="urn:microsoft.com/office/officeart/2005/8/layout/vList6"/>
    <dgm:cxn modelId="{0D6075EE-DBE6-4098-9FC1-6774A975CA83}" type="presParOf" srcId="{E8826BC3-E668-4EAC-AFD4-9B04E85D4C42}" destId="{10B8366C-0362-4AC3-BD17-BDFDF2051E63}" srcOrd="0" destOrd="0" presId="urn:microsoft.com/office/officeart/2005/8/layout/vList6"/>
    <dgm:cxn modelId="{26B3CE1F-58FC-439B-A063-6479AD0D36EC}" type="presParOf" srcId="{E8826BC3-E668-4EAC-AFD4-9B04E85D4C42}" destId="{89EFAC2E-7B78-444C-A065-D13D7D3F1E64}" srcOrd="1" destOrd="0" presId="urn:microsoft.com/office/officeart/2005/8/layout/vList6"/>
    <dgm:cxn modelId="{73B610A6-4693-4B89-BAE5-EC08ACF6612C}" type="presParOf" srcId="{DB410E6C-9CBC-4961-A313-570F64F8AACC}" destId="{EB67FC72-07F0-473C-BADC-9C3C45BA2592}" srcOrd="1" destOrd="0" presId="urn:microsoft.com/office/officeart/2005/8/layout/vList6"/>
    <dgm:cxn modelId="{370E899E-A0FF-4E40-BE7C-653CFB1DE0EC}" type="presParOf" srcId="{DB410E6C-9CBC-4961-A313-570F64F8AACC}" destId="{7E56667A-FDDB-45E5-AE2D-4743F8D52897}" srcOrd="2" destOrd="0" presId="urn:microsoft.com/office/officeart/2005/8/layout/vList6"/>
    <dgm:cxn modelId="{C458C6EC-7594-4815-9E99-8CA7C54A9931}" type="presParOf" srcId="{7E56667A-FDDB-45E5-AE2D-4743F8D52897}" destId="{82B548E0-4806-448A-9033-79AD665573BB}" srcOrd="0" destOrd="0" presId="urn:microsoft.com/office/officeart/2005/8/layout/vList6"/>
    <dgm:cxn modelId="{15D405A5-CE7B-480B-A0C1-FBAABA6E3A69}" type="presParOf" srcId="{7E56667A-FDDB-45E5-AE2D-4743F8D52897}" destId="{522384E8-12E0-4361-9E02-EC71B42312A5}" srcOrd="1" destOrd="0" presId="urn:microsoft.com/office/officeart/2005/8/layout/vList6"/>
    <dgm:cxn modelId="{3EBD7516-2252-45B7-AFAD-28A3325DD2B6}" type="presParOf" srcId="{DB410E6C-9CBC-4961-A313-570F64F8AACC}" destId="{AC87330E-FDE1-4779-B341-D7996E6A4C03}" srcOrd="3" destOrd="0" presId="urn:microsoft.com/office/officeart/2005/8/layout/vList6"/>
    <dgm:cxn modelId="{C880487A-14BE-4B0D-BD6B-8E4CCBB244D3}" type="presParOf" srcId="{DB410E6C-9CBC-4961-A313-570F64F8AACC}" destId="{00C28963-F127-4025-BACB-757564DC4C59}" srcOrd="4" destOrd="0" presId="urn:microsoft.com/office/officeart/2005/8/layout/vList6"/>
    <dgm:cxn modelId="{5F649087-A11C-4B29-8408-E57C20DB64F5}" type="presParOf" srcId="{00C28963-F127-4025-BACB-757564DC4C59}" destId="{7BD17800-C823-4180-AC32-F87E6E181FB3}" srcOrd="0" destOrd="0" presId="urn:microsoft.com/office/officeart/2005/8/layout/vList6"/>
    <dgm:cxn modelId="{E2CE1BFE-9F6C-4FAF-8369-B503206E9C66}" type="presParOf" srcId="{00C28963-F127-4025-BACB-757564DC4C59}" destId="{178AA75A-5D61-4360-A49E-8285031658DD}" srcOrd="1" destOrd="0" presId="urn:microsoft.com/office/officeart/2005/8/layout/vList6"/>
    <dgm:cxn modelId="{0394C8B1-3127-4A9C-876E-0BE3DE46259D}" type="presParOf" srcId="{DB410E6C-9CBC-4961-A313-570F64F8AACC}" destId="{78632BE6-2000-4BDF-9B7F-E02F4C68947D}" srcOrd="5" destOrd="0" presId="urn:microsoft.com/office/officeart/2005/8/layout/vList6"/>
    <dgm:cxn modelId="{D3F2C988-1F33-4AB2-A0A3-3AAF17F076FB}" type="presParOf" srcId="{DB410E6C-9CBC-4961-A313-570F64F8AACC}" destId="{8E71A45F-E125-4B7F-ADA0-38BE57E004B7}" srcOrd="6" destOrd="0" presId="urn:microsoft.com/office/officeart/2005/8/layout/vList6"/>
    <dgm:cxn modelId="{FD871F44-A5E8-47FC-AB36-7D642D54CF24}" type="presParOf" srcId="{8E71A45F-E125-4B7F-ADA0-38BE57E004B7}" destId="{47B1BF77-A922-46FB-B2A9-FC8BD540FBF0}" srcOrd="0" destOrd="0" presId="urn:microsoft.com/office/officeart/2005/8/layout/vList6"/>
    <dgm:cxn modelId="{379AEFB6-EAE4-4D29-8F84-4957945F6F04}" type="presParOf" srcId="{8E71A45F-E125-4B7F-ADA0-38BE57E004B7}" destId="{6EB1470D-79D8-4DAA-A98B-EE965675150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AA8EDE-87D2-484F-A56C-8FB3478573F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0F3A0A9F-9121-4D47-ABF0-E0A58D59EC4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uk-UA" sz="2400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Технологічна цілісність та ступінь підпорядкування </a:t>
          </a:r>
          <a:endParaRPr lang="uk-UA" sz="2400" b="1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gm:t>
    </dgm:pt>
    <dgm:pt modelId="{FC258221-6348-4D9E-B584-C8E9CCBBAB32}" type="parTrans" cxnId="{F4080E7E-294E-421E-BC3D-798FDFF59AAD}">
      <dgm:prSet/>
      <dgm:spPr/>
      <dgm:t>
        <a:bodyPr/>
        <a:lstStyle/>
        <a:p>
          <a:endParaRPr lang="uk-UA"/>
        </a:p>
      </dgm:t>
    </dgm:pt>
    <dgm:pt modelId="{3AC73814-2197-4A60-8409-B00FECDC1163}" type="sibTrans" cxnId="{F4080E7E-294E-421E-BC3D-798FDFF59AAD}">
      <dgm:prSet/>
      <dgm:spPr/>
      <dgm:t>
        <a:bodyPr/>
        <a:lstStyle/>
        <a:p>
          <a:endParaRPr lang="uk-UA"/>
        </a:p>
      </dgm:t>
    </dgm:pt>
    <dgm:pt modelId="{2AA987AF-EB49-4080-B797-C2EC740C562F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uk-UA" sz="2400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Розмір за чисельністю    </a:t>
          </a:r>
        </a:p>
        <a:p>
          <a:pPr algn="ctr"/>
          <a:r>
            <a:rPr lang="uk-UA" sz="2400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  працівників</a:t>
          </a:r>
          <a:r>
            <a:rPr lang="uk-UA" sz="3300" dirty="0" smtClean="0">
              <a:solidFill>
                <a:schemeClr val="accent1">
                  <a:lumMod val="75000"/>
                </a:schemeClr>
              </a:solidFill>
            </a:rPr>
            <a:t>	</a:t>
          </a:r>
          <a:endParaRPr lang="uk-UA" sz="3300" dirty="0">
            <a:solidFill>
              <a:schemeClr val="accent1">
                <a:lumMod val="75000"/>
              </a:schemeClr>
            </a:solidFill>
          </a:endParaRPr>
        </a:p>
      </dgm:t>
    </dgm:pt>
    <dgm:pt modelId="{DA97F9F9-B7FA-4FAC-88F2-FEE240AF8E52}" type="parTrans" cxnId="{60E42E5C-2D05-4BB4-9BAB-EC92CBC10DF8}">
      <dgm:prSet/>
      <dgm:spPr/>
      <dgm:t>
        <a:bodyPr/>
        <a:lstStyle/>
        <a:p>
          <a:endParaRPr lang="uk-UA"/>
        </a:p>
      </dgm:t>
    </dgm:pt>
    <dgm:pt modelId="{2724D978-7C4E-45D1-A453-7FF989145C21}" type="sibTrans" cxnId="{60E42E5C-2D05-4BB4-9BAB-EC92CBC10DF8}">
      <dgm:prSet/>
      <dgm:spPr/>
      <dgm:t>
        <a:bodyPr/>
        <a:lstStyle/>
        <a:p>
          <a:endParaRPr lang="uk-UA"/>
        </a:p>
      </dgm:t>
    </dgm:pt>
    <dgm:pt modelId="{6908D45A-EF66-455E-A0CB-8B36A489279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uk-UA" sz="2400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Організаційно-технологічна форма виробництва</a:t>
          </a:r>
          <a:endParaRPr lang="uk-UA" sz="2400" b="1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gm:t>
    </dgm:pt>
    <dgm:pt modelId="{24D47955-C328-4252-BED7-01FA6E2FB4E9}" type="parTrans" cxnId="{0FCD31A7-48D8-458B-9075-52A6CF1380C1}">
      <dgm:prSet/>
      <dgm:spPr/>
      <dgm:t>
        <a:bodyPr/>
        <a:lstStyle/>
        <a:p>
          <a:endParaRPr lang="uk-UA"/>
        </a:p>
      </dgm:t>
    </dgm:pt>
    <dgm:pt modelId="{9D45979E-BD1F-49E7-8559-D5691F42E84D}" type="sibTrans" cxnId="{0FCD31A7-48D8-458B-9075-52A6CF1380C1}">
      <dgm:prSet/>
      <dgm:spPr/>
      <dgm:t>
        <a:bodyPr/>
        <a:lstStyle/>
        <a:p>
          <a:endParaRPr lang="uk-UA"/>
        </a:p>
      </dgm:t>
    </dgm:pt>
    <dgm:pt modelId="{D3BC4EFB-4C7E-45F7-B172-516E85A6A35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uk-UA" sz="2800" b="1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Функціонально-галузева діяльність</a:t>
          </a:r>
          <a:endParaRPr lang="uk-UA" sz="28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gm:t>
    </dgm:pt>
    <dgm:pt modelId="{196D4505-936C-4AE4-9B1F-82385F58B2D0}" type="parTrans" cxnId="{16965781-5119-4C0F-8219-B4D34B14BF0D}">
      <dgm:prSet/>
      <dgm:spPr/>
      <dgm:t>
        <a:bodyPr/>
        <a:lstStyle/>
        <a:p>
          <a:endParaRPr lang="uk-UA"/>
        </a:p>
      </dgm:t>
    </dgm:pt>
    <dgm:pt modelId="{2A70DFF5-919C-4C0D-AC33-0645ABC7824D}" type="sibTrans" cxnId="{16965781-5119-4C0F-8219-B4D34B14BF0D}">
      <dgm:prSet/>
      <dgm:spPr/>
      <dgm:t>
        <a:bodyPr/>
        <a:lstStyle/>
        <a:p>
          <a:endParaRPr lang="uk-UA"/>
        </a:p>
      </dgm:t>
    </dgm:pt>
    <dgm:pt modelId="{EBCD7AA4-9A51-4D36-9E9F-3A57D1286201}">
      <dgm:prSet custT="1"/>
      <dgm:spPr/>
      <dgm:t>
        <a:bodyPr/>
        <a:lstStyle/>
        <a:p>
          <a:r>
            <a:rPr lang="uk-UA" sz="1200" b="1" dirty="0" smtClean="0">
              <a:solidFill>
                <a:srgbClr val="336600"/>
              </a:solidFill>
              <a:latin typeface="Garamond" pitchFamily="18" charset="0"/>
            </a:rPr>
            <a:t>- Промислові 			      - Сільськогосподарські</a:t>
          </a:r>
          <a:endParaRPr lang="uk-UA" sz="1200" b="1" dirty="0">
            <a:solidFill>
              <a:srgbClr val="336600"/>
            </a:solidFill>
          </a:endParaRPr>
        </a:p>
      </dgm:t>
    </dgm:pt>
    <dgm:pt modelId="{9D7F617A-F069-4682-97D6-43299802633B}" type="parTrans" cxnId="{EDD9F734-E6D3-40D4-B6A9-7BAD2738F34C}">
      <dgm:prSet/>
      <dgm:spPr/>
    </dgm:pt>
    <dgm:pt modelId="{2B4C905B-6ED7-43D2-8E8D-B8344C6123DB}" type="sibTrans" cxnId="{EDD9F734-E6D3-40D4-B6A9-7BAD2738F34C}">
      <dgm:prSet/>
      <dgm:spPr/>
    </dgm:pt>
    <dgm:pt modelId="{28EF0962-7B40-4BA3-9FD0-27E0C8D7610B}">
      <dgm:prSet custT="1"/>
      <dgm:spPr/>
      <dgm:t>
        <a:bodyPr/>
        <a:lstStyle/>
        <a:p>
          <a:r>
            <a:rPr lang="uk-UA" sz="1200" b="1" dirty="0" smtClean="0">
              <a:solidFill>
                <a:srgbClr val="336600"/>
              </a:solidFill>
              <a:latin typeface="Garamond" pitchFamily="18" charset="0"/>
            </a:rPr>
            <a:t>- Будівельні			      - Транспортні</a:t>
          </a:r>
          <a:endParaRPr lang="uk-UA" sz="1200" b="1" dirty="0">
            <a:solidFill>
              <a:srgbClr val="336600"/>
            </a:solidFill>
            <a:latin typeface="Garamond" pitchFamily="18" charset="0"/>
          </a:endParaRPr>
        </a:p>
      </dgm:t>
    </dgm:pt>
    <dgm:pt modelId="{84D849A9-BC0D-481E-8936-D39C7E895B37}" type="parTrans" cxnId="{12E48D38-766A-4804-80A5-93EE2F5E39BA}">
      <dgm:prSet/>
      <dgm:spPr/>
      <dgm:t>
        <a:bodyPr/>
        <a:lstStyle/>
        <a:p>
          <a:endParaRPr lang="uk-UA"/>
        </a:p>
      </dgm:t>
    </dgm:pt>
    <dgm:pt modelId="{209E9361-2FF4-48A5-BE2C-2A51D120FD6F}" type="sibTrans" cxnId="{12E48D38-766A-4804-80A5-93EE2F5E39BA}">
      <dgm:prSet/>
      <dgm:spPr/>
      <dgm:t>
        <a:bodyPr/>
        <a:lstStyle/>
        <a:p>
          <a:endParaRPr lang="uk-UA"/>
        </a:p>
      </dgm:t>
    </dgm:pt>
    <dgm:pt modelId="{48466984-A7E2-410B-85BC-A9C83AD5EF86}">
      <dgm:prSet custT="1"/>
      <dgm:spPr/>
      <dgm:t>
        <a:bodyPr/>
        <a:lstStyle/>
        <a:p>
          <a:r>
            <a:rPr lang="uk-UA" sz="1200" b="1" dirty="0" smtClean="0">
              <a:solidFill>
                <a:srgbClr val="336600"/>
              </a:solidFill>
              <a:latin typeface="Garamond" pitchFamily="18" charset="0"/>
            </a:rPr>
            <a:t>- Торговельні			      - Виробничо-торговельні</a:t>
          </a:r>
          <a:endParaRPr lang="uk-UA" sz="1200" b="1" dirty="0">
            <a:solidFill>
              <a:srgbClr val="336600"/>
            </a:solidFill>
            <a:latin typeface="Garamond" pitchFamily="18" charset="0"/>
          </a:endParaRPr>
        </a:p>
      </dgm:t>
    </dgm:pt>
    <dgm:pt modelId="{F8B8FAFD-8053-41AE-82EA-8887C78C9F3D}" type="parTrans" cxnId="{DF29002F-E325-474F-B28A-431E9982B7EA}">
      <dgm:prSet/>
      <dgm:spPr/>
      <dgm:t>
        <a:bodyPr/>
        <a:lstStyle/>
        <a:p>
          <a:endParaRPr lang="uk-UA"/>
        </a:p>
      </dgm:t>
    </dgm:pt>
    <dgm:pt modelId="{4254CF2D-B2C7-4659-A539-C46B9A3D76B3}" type="sibTrans" cxnId="{DF29002F-E325-474F-B28A-431E9982B7EA}">
      <dgm:prSet/>
      <dgm:spPr/>
      <dgm:t>
        <a:bodyPr/>
        <a:lstStyle/>
        <a:p>
          <a:endParaRPr lang="uk-UA"/>
        </a:p>
      </dgm:t>
    </dgm:pt>
    <dgm:pt modelId="{E58B8DF3-CD05-428F-976D-C5DE25D3374A}">
      <dgm:prSet custT="1"/>
      <dgm:spPr/>
      <dgm:t>
        <a:bodyPr/>
        <a:lstStyle/>
        <a:p>
          <a:r>
            <a:rPr lang="uk-UA" sz="1200" b="1" dirty="0" smtClean="0">
              <a:solidFill>
                <a:srgbClr val="336600"/>
              </a:solidFill>
              <a:latin typeface="Garamond" pitchFamily="18" charset="0"/>
            </a:rPr>
            <a:t>- Торговельно-посередницькі      - </a:t>
          </a:r>
          <a:r>
            <a:rPr lang="uk-UA" sz="1200" b="1" dirty="0" err="1" smtClean="0">
              <a:solidFill>
                <a:srgbClr val="336600"/>
              </a:solidFill>
              <a:latin typeface="Garamond" pitchFamily="18" charset="0"/>
            </a:rPr>
            <a:t>Інноваційно-впроваджува</a:t>
          </a:r>
          <a:r>
            <a:rPr lang="ru-RU" sz="1200" b="1" dirty="0" err="1" smtClean="0">
              <a:solidFill>
                <a:srgbClr val="336600"/>
              </a:solidFill>
              <a:latin typeface="Garamond" pitchFamily="18" charset="0"/>
            </a:rPr>
            <a:t>льні</a:t>
          </a:r>
          <a:endParaRPr lang="uk-UA" sz="1200" b="1" dirty="0">
            <a:solidFill>
              <a:srgbClr val="336600"/>
            </a:solidFill>
            <a:latin typeface="Garamond" pitchFamily="18" charset="0"/>
          </a:endParaRPr>
        </a:p>
      </dgm:t>
    </dgm:pt>
    <dgm:pt modelId="{DB1AC4F9-1B96-4C95-A434-DD808C638765}" type="parTrans" cxnId="{E3AD6DD0-30FC-442C-AF43-6EC565C874C5}">
      <dgm:prSet/>
      <dgm:spPr/>
      <dgm:t>
        <a:bodyPr/>
        <a:lstStyle/>
        <a:p>
          <a:endParaRPr lang="uk-UA"/>
        </a:p>
      </dgm:t>
    </dgm:pt>
    <dgm:pt modelId="{CDBEC8BE-EA32-435D-B613-789BD3C3082E}" type="sibTrans" cxnId="{E3AD6DD0-30FC-442C-AF43-6EC565C874C5}">
      <dgm:prSet/>
      <dgm:spPr/>
      <dgm:t>
        <a:bodyPr/>
        <a:lstStyle/>
        <a:p>
          <a:endParaRPr lang="uk-UA"/>
        </a:p>
      </dgm:t>
    </dgm:pt>
    <dgm:pt modelId="{D48A8465-8824-4D66-920B-FC287582DA6F}">
      <dgm:prSet custT="1"/>
      <dgm:spPr/>
      <dgm:t>
        <a:bodyPr/>
        <a:lstStyle/>
        <a:p>
          <a:r>
            <a:rPr lang="ru-RU" sz="1200" b="1" dirty="0" smtClean="0">
              <a:solidFill>
                <a:srgbClr val="336600"/>
              </a:solidFill>
              <a:latin typeface="Garamond" pitchFamily="18" charset="0"/>
            </a:rPr>
            <a:t>- </a:t>
          </a:r>
          <a:r>
            <a:rPr lang="ru-RU" sz="1200" b="1" dirty="0" err="1" smtClean="0">
              <a:solidFill>
                <a:srgbClr val="336600"/>
              </a:solidFill>
              <a:latin typeface="Garamond" pitchFamily="18" charset="0"/>
            </a:rPr>
            <a:t>Лізингові</a:t>
          </a:r>
          <a:r>
            <a:rPr lang="ru-RU" sz="1200" b="1" dirty="0" smtClean="0">
              <a:solidFill>
                <a:srgbClr val="336600"/>
              </a:solidFill>
              <a:latin typeface="Garamond" pitchFamily="18" charset="0"/>
            </a:rPr>
            <a:t>			      - </a:t>
          </a:r>
          <a:r>
            <a:rPr lang="ru-RU" sz="1200" b="1" dirty="0" err="1" smtClean="0">
              <a:solidFill>
                <a:srgbClr val="336600"/>
              </a:solidFill>
              <a:latin typeface="Garamond" pitchFamily="18" charset="0"/>
            </a:rPr>
            <a:t>Банківські</a:t>
          </a:r>
          <a:endParaRPr lang="uk-UA" sz="1200" b="1" dirty="0">
            <a:solidFill>
              <a:srgbClr val="336600"/>
            </a:solidFill>
            <a:latin typeface="Garamond" pitchFamily="18" charset="0"/>
          </a:endParaRPr>
        </a:p>
      </dgm:t>
    </dgm:pt>
    <dgm:pt modelId="{DC3257A6-9E55-4298-8C3E-59ACB619ED4B}" type="parTrans" cxnId="{A04EE47F-1137-46CD-8A16-E39FE156706E}">
      <dgm:prSet/>
      <dgm:spPr/>
      <dgm:t>
        <a:bodyPr/>
        <a:lstStyle/>
        <a:p>
          <a:endParaRPr lang="uk-UA"/>
        </a:p>
      </dgm:t>
    </dgm:pt>
    <dgm:pt modelId="{8F6D4B1B-D30B-486E-833C-370FEC4C786D}" type="sibTrans" cxnId="{A04EE47F-1137-46CD-8A16-E39FE156706E}">
      <dgm:prSet/>
      <dgm:spPr/>
      <dgm:t>
        <a:bodyPr/>
        <a:lstStyle/>
        <a:p>
          <a:endParaRPr lang="uk-UA"/>
        </a:p>
      </dgm:t>
    </dgm:pt>
    <dgm:pt modelId="{45B0DCDD-74AF-409C-B777-21753413D223}">
      <dgm:prSet custT="1"/>
      <dgm:spPr/>
      <dgm:t>
        <a:bodyPr/>
        <a:lstStyle/>
        <a:p>
          <a:r>
            <a:rPr lang="ru-RU" sz="1200" b="1" dirty="0" smtClean="0">
              <a:solidFill>
                <a:srgbClr val="336600"/>
              </a:solidFill>
              <a:latin typeface="Garamond" pitchFamily="18" charset="0"/>
            </a:rPr>
            <a:t>- </a:t>
          </a:r>
          <a:r>
            <a:rPr lang="ru-RU" sz="1200" b="1" dirty="0" err="1" smtClean="0">
              <a:solidFill>
                <a:srgbClr val="336600"/>
              </a:solidFill>
              <a:latin typeface="Garamond" pitchFamily="18" charset="0"/>
            </a:rPr>
            <a:t>Страхові</a:t>
          </a:r>
          <a:r>
            <a:rPr lang="ru-RU" sz="1200" b="1" dirty="0" smtClean="0">
              <a:solidFill>
                <a:srgbClr val="336600"/>
              </a:solidFill>
              <a:latin typeface="Garamond" pitchFamily="18" charset="0"/>
            </a:rPr>
            <a:t>			      -  </a:t>
          </a:r>
          <a:r>
            <a:rPr lang="ru-RU" sz="1200" b="1" dirty="0" err="1" smtClean="0">
              <a:solidFill>
                <a:srgbClr val="336600"/>
              </a:solidFill>
              <a:latin typeface="Garamond" pitchFamily="18" charset="0"/>
            </a:rPr>
            <a:t>Туристичні</a:t>
          </a:r>
          <a:endParaRPr lang="uk-UA" sz="1200" b="1" dirty="0">
            <a:solidFill>
              <a:srgbClr val="336600"/>
            </a:solidFill>
            <a:latin typeface="Garamond" pitchFamily="18" charset="0"/>
          </a:endParaRPr>
        </a:p>
      </dgm:t>
    </dgm:pt>
    <dgm:pt modelId="{318A2DAF-8005-47E9-A6D8-10B4FAAD63E2}" type="parTrans" cxnId="{B865A31E-727E-448D-B529-99502CDB6E31}">
      <dgm:prSet/>
      <dgm:spPr/>
      <dgm:t>
        <a:bodyPr/>
        <a:lstStyle/>
        <a:p>
          <a:endParaRPr lang="uk-UA"/>
        </a:p>
      </dgm:t>
    </dgm:pt>
    <dgm:pt modelId="{87582B53-5B6D-4FA2-9481-51FFE9416F3A}" type="sibTrans" cxnId="{B865A31E-727E-448D-B529-99502CDB6E31}">
      <dgm:prSet/>
      <dgm:spPr/>
      <dgm:t>
        <a:bodyPr/>
        <a:lstStyle/>
        <a:p>
          <a:endParaRPr lang="uk-UA"/>
        </a:p>
      </dgm:t>
    </dgm:pt>
    <dgm:pt modelId="{CD3176B6-395B-4502-90AF-386591602062}">
      <dgm:prSet custT="1"/>
      <dgm:spPr/>
      <dgm:t>
        <a:bodyPr/>
        <a:lstStyle/>
        <a:p>
          <a:r>
            <a:rPr lang="uk-UA" sz="2400" b="1" dirty="0" smtClean="0">
              <a:solidFill>
                <a:srgbClr val="336600"/>
              </a:solidFill>
              <a:latin typeface="Garamond" pitchFamily="18" charset="0"/>
            </a:rPr>
            <a:t>Головні 		- Дочірні </a:t>
          </a:r>
          <a:endParaRPr lang="uk-UA" sz="2400" b="1" dirty="0">
            <a:solidFill>
              <a:srgbClr val="336600"/>
            </a:solidFill>
            <a:latin typeface="Garamond" pitchFamily="18" charset="0"/>
          </a:endParaRPr>
        </a:p>
      </dgm:t>
    </dgm:pt>
    <dgm:pt modelId="{14E046C2-7074-4701-810E-84274DB1B890}" type="parTrans" cxnId="{90924173-6A15-4757-983D-77C00562C781}">
      <dgm:prSet/>
      <dgm:spPr/>
    </dgm:pt>
    <dgm:pt modelId="{FE37988C-AE11-4D26-994B-CC293657D803}" type="sibTrans" cxnId="{90924173-6A15-4757-983D-77C00562C781}">
      <dgm:prSet/>
      <dgm:spPr/>
    </dgm:pt>
    <dgm:pt modelId="{EABC7553-E393-4192-9CA7-3140C0E574DF}">
      <dgm:prSet custT="1"/>
      <dgm:spPr/>
      <dgm:t>
        <a:bodyPr/>
        <a:lstStyle/>
        <a:p>
          <a:r>
            <a:rPr lang="uk-UA" sz="2400" b="1" dirty="0" smtClean="0">
              <a:solidFill>
                <a:srgbClr val="336600"/>
              </a:solidFill>
              <a:latin typeface="Garamond" pitchFamily="18" charset="0"/>
            </a:rPr>
            <a:t>Асоційовані 		- Філії</a:t>
          </a:r>
          <a:endParaRPr lang="uk-UA" sz="2400" b="1" dirty="0">
            <a:solidFill>
              <a:srgbClr val="336600"/>
            </a:solidFill>
            <a:latin typeface="Garamond" pitchFamily="18" charset="0"/>
          </a:endParaRPr>
        </a:p>
      </dgm:t>
    </dgm:pt>
    <dgm:pt modelId="{E775D8C5-BA45-46D1-874F-4E0B1C740581}" type="parTrans" cxnId="{37B2DA51-87A2-4FFA-BFE4-0B0B99883645}">
      <dgm:prSet/>
      <dgm:spPr/>
      <dgm:t>
        <a:bodyPr/>
        <a:lstStyle/>
        <a:p>
          <a:endParaRPr lang="uk-UA"/>
        </a:p>
      </dgm:t>
    </dgm:pt>
    <dgm:pt modelId="{F55CDF7E-2E87-4416-A5DB-24AFC3BE14ED}" type="sibTrans" cxnId="{37B2DA51-87A2-4FFA-BFE4-0B0B99883645}">
      <dgm:prSet/>
      <dgm:spPr/>
      <dgm:t>
        <a:bodyPr/>
        <a:lstStyle/>
        <a:p>
          <a:endParaRPr lang="uk-UA"/>
        </a:p>
      </dgm:t>
    </dgm:pt>
    <dgm:pt modelId="{12FD9C45-0EEB-4650-B20A-158CF61FD6F5}">
      <dgm:prSet custT="1"/>
      <dgm:spPr/>
      <dgm:t>
        <a:bodyPr/>
        <a:lstStyle/>
        <a:p>
          <a:r>
            <a:rPr lang="uk-UA" sz="2400" b="1" dirty="0" smtClean="0">
              <a:solidFill>
                <a:srgbClr val="336600"/>
              </a:solidFill>
              <a:latin typeface="Garamond" pitchFamily="18" charset="0"/>
            </a:rPr>
            <a:t>Мікропідприємства	   - Малі</a:t>
          </a:r>
          <a:endParaRPr lang="uk-UA" sz="2400" b="1" dirty="0">
            <a:solidFill>
              <a:srgbClr val="336600"/>
            </a:solidFill>
            <a:latin typeface="Garamond" pitchFamily="18" charset="0"/>
          </a:endParaRPr>
        </a:p>
      </dgm:t>
    </dgm:pt>
    <dgm:pt modelId="{74E46794-15ED-4B7E-BDF8-C9E75583DFBB}" type="parTrans" cxnId="{894592E4-54B2-4E7B-A682-7ECCDD4C41C6}">
      <dgm:prSet/>
      <dgm:spPr/>
    </dgm:pt>
    <dgm:pt modelId="{C214E09A-0F07-49FB-9E31-C2EF6746D2E9}" type="sibTrans" cxnId="{894592E4-54B2-4E7B-A682-7ECCDD4C41C6}">
      <dgm:prSet/>
      <dgm:spPr/>
    </dgm:pt>
    <dgm:pt modelId="{D18DF69E-908C-4BC9-9528-FE32CD6D8038}">
      <dgm:prSet custT="1"/>
      <dgm:spPr/>
      <dgm:t>
        <a:bodyPr/>
        <a:lstStyle/>
        <a:p>
          <a:r>
            <a:rPr lang="uk-UA" sz="2400" b="1" dirty="0" smtClean="0">
              <a:solidFill>
                <a:srgbClr val="336600"/>
              </a:solidFill>
              <a:latin typeface="Garamond" pitchFamily="18" charset="0"/>
            </a:rPr>
            <a:t>Середні 		   - Великі</a:t>
          </a:r>
          <a:endParaRPr lang="uk-UA" sz="2400" b="1" dirty="0">
            <a:solidFill>
              <a:srgbClr val="336600"/>
            </a:solidFill>
            <a:latin typeface="Garamond" pitchFamily="18" charset="0"/>
          </a:endParaRPr>
        </a:p>
      </dgm:t>
    </dgm:pt>
    <dgm:pt modelId="{FAFBC3BA-48A6-4BCF-882C-ECF74EC99739}" type="parTrans" cxnId="{1A132A0A-488F-4250-A97B-32C65AE72D07}">
      <dgm:prSet/>
      <dgm:spPr/>
      <dgm:t>
        <a:bodyPr/>
        <a:lstStyle/>
        <a:p>
          <a:endParaRPr lang="uk-UA"/>
        </a:p>
      </dgm:t>
    </dgm:pt>
    <dgm:pt modelId="{DFCA319F-611F-4D90-9A59-8687A671EE0F}" type="sibTrans" cxnId="{1A132A0A-488F-4250-A97B-32C65AE72D07}">
      <dgm:prSet/>
      <dgm:spPr/>
      <dgm:t>
        <a:bodyPr/>
        <a:lstStyle/>
        <a:p>
          <a:endParaRPr lang="uk-UA"/>
        </a:p>
      </dgm:t>
    </dgm:pt>
    <dgm:pt modelId="{42C731ED-D897-4F83-B42A-15DB54022A66}">
      <dgm:prSet custT="1"/>
      <dgm:spPr/>
      <dgm:t>
        <a:bodyPr/>
        <a:lstStyle/>
        <a:p>
          <a:r>
            <a:rPr lang="uk-UA" sz="2400" b="1" dirty="0" smtClean="0">
              <a:solidFill>
                <a:srgbClr val="336600"/>
              </a:solidFill>
              <a:latin typeface="Garamond" pitchFamily="18" charset="0"/>
            </a:rPr>
            <a:t>Спеціалізовані  - Універсальні </a:t>
          </a:r>
          <a:endParaRPr lang="uk-UA" sz="2400" b="1" dirty="0">
            <a:solidFill>
              <a:srgbClr val="336600"/>
            </a:solidFill>
            <a:latin typeface="Garamond" pitchFamily="18" charset="0"/>
          </a:endParaRPr>
        </a:p>
      </dgm:t>
    </dgm:pt>
    <dgm:pt modelId="{66F16A9E-282E-4B2B-8C65-D84AAFB44FAB}" type="parTrans" cxnId="{01F215C5-4288-4430-95AF-05AF119394AA}">
      <dgm:prSet/>
      <dgm:spPr/>
    </dgm:pt>
    <dgm:pt modelId="{04F1CB41-C510-4CBB-9D4B-2748364277C1}" type="sibTrans" cxnId="{01F215C5-4288-4430-95AF-05AF119394AA}">
      <dgm:prSet/>
      <dgm:spPr/>
    </dgm:pt>
    <dgm:pt modelId="{F5BD80AC-B075-474C-B1EB-19B5D19526E7}">
      <dgm:prSet custT="1"/>
      <dgm:spPr/>
      <dgm:t>
        <a:bodyPr/>
        <a:lstStyle/>
        <a:p>
          <a:r>
            <a:rPr lang="uk-UA" sz="2400" b="1" dirty="0" smtClean="0">
              <a:solidFill>
                <a:srgbClr val="336600"/>
              </a:solidFill>
              <a:latin typeface="Garamond" pitchFamily="18" charset="0"/>
            </a:rPr>
            <a:t>Комбіновані      - Кооперативні</a:t>
          </a:r>
          <a:endParaRPr lang="uk-UA" sz="2400" b="1" dirty="0">
            <a:solidFill>
              <a:srgbClr val="336600"/>
            </a:solidFill>
            <a:latin typeface="Garamond" pitchFamily="18" charset="0"/>
          </a:endParaRPr>
        </a:p>
      </dgm:t>
    </dgm:pt>
    <dgm:pt modelId="{9FFEA794-50CE-4AD9-9B7E-38FF46C76D46}" type="parTrans" cxnId="{5922FD19-49B5-4A8C-9B4F-31AD718B083E}">
      <dgm:prSet/>
      <dgm:spPr/>
      <dgm:t>
        <a:bodyPr/>
        <a:lstStyle/>
        <a:p>
          <a:endParaRPr lang="uk-UA"/>
        </a:p>
      </dgm:t>
    </dgm:pt>
    <dgm:pt modelId="{7E758F57-86CE-4E48-A102-A61792FABF7D}" type="sibTrans" cxnId="{5922FD19-49B5-4A8C-9B4F-31AD718B083E}">
      <dgm:prSet/>
      <dgm:spPr/>
      <dgm:t>
        <a:bodyPr/>
        <a:lstStyle/>
        <a:p>
          <a:endParaRPr lang="uk-UA"/>
        </a:p>
      </dgm:t>
    </dgm:pt>
    <dgm:pt modelId="{DB410E6C-9CBC-4961-A313-570F64F8AACC}" type="pres">
      <dgm:prSet presAssocID="{27AA8EDE-87D2-484F-A56C-8FB3478573F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A65F6B-1DA8-4960-A907-5DB01CE2B4DF}" type="pres">
      <dgm:prSet presAssocID="{0F3A0A9F-9121-4D47-ABF0-E0A58D59EC41}" presName="linNode" presStyleCnt="0"/>
      <dgm:spPr/>
    </dgm:pt>
    <dgm:pt modelId="{05A3AC68-82E7-4D46-BE03-F4669B49D0B2}" type="pres">
      <dgm:prSet presAssocID="{0F3A0A9F-9121-4D47-ABF0-E0A58D59EC41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8B0F89-45B6-475C-AE74-F659DF4C0BC2}" type="pres">
      <dgm:prSet presAssocID="{0F3A0A9F-9121-4D47-ABF0-E0A58D59EC41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51B248-D177-4E4B-BEE9-E99949C03AB1}" type="pres">
      <dgm:prSet presAssocID="{3AC73814-2197-4A60-8409-B00FECDC1163}" presName="spacing" presStyleCnt="0"/>
      <dgm:spPr/>
    </dgm:pt>
    <dgm:pt modelId="{891A4242-DF5F-4B23-BFBD-221794DAA7BF}" type="pres">
      <dgm:prSet presAssocID="{2AA987AF-EB49-4080-B797-C2EC740C562F}" presName="linNode" presStyleCnt="0"/>
      <dgm:spPr/>
    </dgm:pt>
    <dgm:pt modelId="{CEA04FA2-8880-4DD2-97BA-6008EAE7105D}" type="pres">
      <dgm:prSet presAssocID="{2AA987AF-EB49-4080-B797-C2EC740C562F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D221E9-E682-4C85-8C8C-8460C5B87BB0}" type="pres">
      <dgm:prSet presAssocID="{2AA987AF-EB49-4080-B797-C2EC740C562F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DFF675-2CC9-49A9-B990-BC699C8D8AC3}" type="pres">
      <dgm:prSet presAssocID="{2724D978-7C4E-45D1-A453-7FF989145C21}" presName="spacing" presStyleCnt="0"/>
      <dgm:spPr/>
    </dgm:pt>
    <dgm:pt modelId="{5D45AD45-036F-4715-81FC-4F43E7CE78F4}" type="pres">
      <dgm:prSet presAssocID="{6908D45A-EF66-455E-A0CB-8B36A4892795}" presName="linNode" presStyleCnt="0"/>
      <dgm:spPr/>
    </dgm:pt>
    <dgm:pt modelId="{DD126478-F385-477A-BB8D-B16CA0A065C1}" type="pres">
      <dgm:prSet presAssocID="{6908D45A-EF66-455E-A0CB-8B36A4892795}" presName="parentShp" presStyleLbl="node1" presStyleIdx="2" presStyleCnt="4" custLinFactNeighborY="1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2E63F9-85C9-4C06-8C4E-23D0506D0C96}" type="pres">
      <dgm:prSet presAssocID="{6908D45A-EF66-455E-A0CB-8B36A4892795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06E9CD-D1C5-4DD2-8307-2A70FB24F867}" type="pres">
      <dgm:prSet presAssocID="{9D45979E-BD1F-49E7-8559-D5691F42E84D}" presName="spacing" presStyleCnt="0"/>
      <dgm:spPr/>
    </dgm:pt>
    <dgm:pt modelId="{FBBF752C-7765-4E49-AC40-4FD50A9E6C5D}" type="pres">
      <dgm:prSet presAssocID="{D3BC4EFB-4C7E-45F7-B172-516E85A6A351}" presName="linNode" presStyleCnt="0"/>
      <dgm:spPr/>
    </dgm:pt>
    <dgm:pt modelId="{FB58DD4D-9E97-4EF3-B415-11669248556B}" type="pres">
      <dgm:prSet presAssocID="{D3BC4EFB-4C7E-45F7-B172-516E85A6A351}" presName="parentShp" presStyleLbl="node1" presStyleIdx="3" presStyleCnt="4" custLinFactNeighborY="18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5BB7C43-7FE6-4DCA-89B4-89FC7EC78CDC}" type="pres">
      <dgm:prSet presAssocID="{D3BC4EFB-4C7E-45F7-B172-516E85A6A351}" presName="childShp" presStyleLbl="bgAccFollowNode1" presStyleIdx="3" presStyleCnt="4" custLinFactNeighborX="-1260" custLinFactNeighborY="-254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8BBED1E-232B-4E77-80D6-D9D6AA830AF6}" type="presOf" srcId="{6908D45A-EF66-455E-A0CB-8B36A4892795}" destId="{DD126478-F385-477A-BB8D-B16CA0A065C1}" srcOrd="0" destOrd="0" presId="urn:microsoft.com/office/officeart/2005/8/layout/vList6"/>
    <dgm:cxn modelId="{FEB473ED-FF36-4930-9244-C2B177365F52}" type="presOf" srcId="{EABC7553-E393-4192-9CA7-3140C0E574DF}" destId="{838B0F89-45B6-475C-AE74-F659DF4C0BC2}" srcOrd="0" destOrd="1" presId="urn:microsoft.com/office/officeart/2005/8/layout/vList6"/>
    <dgm:cxn modelId="{EDD9F734-E6D3-40D4-B6A9-7BAD2738F34C}" srcId="{D3BC4EFB-4C7E-45F7-B172-516E85A6A351}" destId="{EBCD7AA4-9A51-4D36-9E9F-3A57D1286201}" srcOrd="0" destOrd="0" parTransId="{9D7F617A-F069-4682-97D6-43299802633B}" sibTransId="{2B4C905B-6ED7-43D2-8E8D-B8344C6123DB}"/>
    <dgm:cxn modelId="{888404D9-5A27-4EE7-881C-FB5664BD648A}" type="presOf" srcId="{0F3A0A9F-9121-4D47-ABF0-E0A58D59EC41}" destId="{05A3AC68-82E7-4D46-BE03-F4669B49D0B2}" srcOrd="0" destOrd="0" presId="urn:microsoft.com/office/officeart/2005/8/layout/vList6"/>
    <dgm:cxn modelId="{10D7C07D-E35D-4E4F-A6D6-43A2A7096536}" type="presOf" srcId="{D48A8465-8824-4D66-920B-FC287582DA6F}" destId="{E5BB7C43-7FE6-4DCA-89B4-89FC7EC78CDC}" srcOrd="0" destOrd="4" presId="urn:microsoft.com/office/officeart/2005/8/layout/vList6"/>
    <dgm:cxn modelId="{60E42E5C-2D05-4BB4-9BAB-EC92CBC10DF8}" srcId="{27AA8EDE-87D2-484F-A56C-8FB3478573F6}" destId="{2AA987AF-EB49-4080-B797-C2EC740C562F}" srcOrd="1" destOrd="0" parTransId="{DA97F9F9-B7FA-4FAC-88F2-FEE240AF8E52}" sibTransId="{2724D978-7C4E-45D1-A453-7FF989145C21}"/>
    <dgm:cxn modelId="{E536F5B2-FC5F-4C33-B2BD-1AD9B2831BEC}" type="presOf" srcId="{F5BD80AC-B075-474C-B1EB-19B5D19526E7}" destId="{362E63F9-85C9-4C06-8C4E-23D0506D0C96}" srcOrd="0" destOrd="1" presId="urn:microsoft.com/office/officeart/2005/8/layout/vList6"/>
    <dgm:cxn modelId="{8DDCFF1E-787C-4E07-AD3E-F62FAE10BC40}" type="presOf" srcId="{CD3176B6-395B-4502-90AF-386591602062}" destId="{838B0F89-45B6-475C-AE74-F659DF4C0BC2}" srcOrd="0" destOrd="0" presId="urn:microsoft.com/office/officeart/2005/8/layout/vList6"/>
    <dgm:cxn modelId="{894592E4-54B2-4E7B-A682-7ECCDD4C41C6}" srcId="{2AA987AF-EB49-4080-B797-C2EC740C562F}" destId="{12FD9C45-0EEB-4650-B20A-158CF61FD6F5}" srcOrd="0" destOrd="0" parTransId="{74E46794-15ED-4B7E-BDF8-C9E75583DFBB}" sibTransId="{C214E09A-0F07-49FB-9E31-C2EF6746D2E9}"/>
    <dgm:cxn modelId="{32427BA7-C7B3-49DB-B6BA-512796E7B3C5}" type="presOf" srcId="{27AA8EDE-87D2-484F-A56C-8FB3478573F6}" destId="{DB410E6C-9CBC-4961-A313-570F64F8AACC}" srcOrd="0" destOrd="0" presId="urn:microsoft.com/office/officeart/2005/8/layout/vList6"/>
    <dgm:cxn modelId="{E0CFBC86-466D-4434-B8DC-00DFC3BC1367}" type="presOf" srcId="{28EF0962-7B40-4BA3-9FD0-27E0C8D7610B}" destId="{E5BB7C43-7FE6-4DCA-89B4-89FC7EC78CDC}" srcOrd="0" destOrd="1" presId="urn:microsoft.com/office/officeart/2005/8/layout/vList6"/>
    <dgm:cxn modelId="{12E48D38-766A-4804-80A5-93EE2F5E39BA}" srcId="{D3BC4EFB-4C7E-45F7-B172-516E85A6A351}" destId="{28EF0962-7B40-4BA3-9FD0-27E0C8D7610B}" srcOrd="1" destOrd="0" parTransId="{84D849A9-BC0D-481E-8936-D39C7E895B37}" sibTransId="{209E9361-2FF4-48A5-BE2C-2A51D120FD6F}"/>
    <dgm:cxn modelId="{01F215C5-4288-4430-95AF-05AF119394AA}" srcId="{6908D45A-EF66-455E-A0CB-8B36A4892795}" destId="{42C731ED-D897-4F83-B42A-15DB54022A66}" srcOrd="0" destOrd="0" parTransId="{66F16A9E-282E-4B2B-8C65-D84AAFB44FAB}" sibTransId="{04F1CB41-C510-4CBB-9D4B-2748364277C1}"/>
    <dgm:cxn modelId="{DF29002F-E325-474F-B28A-431E9982B7EA}" srcId="{D3BC4EFB-4C7E-45F7-B172-516E85A6A351}" destId="{48466984-A7E2-410B-85BC-A9C83AD5EF86}" srcOrd="2" destOrd="0" parTransId="{F8B8FAFD-8053-41AE-82EA-8887C78C9F3D}" sibTransId="{4254CF2D-B2C7-4659-A539-C46B9A3D76B3}"/>
    <dgm:cxn modelId="{4C76E4F2-9F14-4C51-A4E9-D918D1BD1C59}" type="presOf" srcId="{D18DF69E-908C-4BC9-9528-FE32CD6D8038}" destId="{0AD221E9-E682-4C85-8C8C-8460C5B87BB0}" srcOrd="0" destOrd="1" presId="urn:microsoft.com/office/officeart/2005/8/layout/vList6"/>
    <dgm:cxn modelId="{46AD3928-31FE-48C9-8444-3E85E7F1EE11}" type="presOf" srcId="{48466984-A7E2-410B-85BC-A9C83AD5EF86}" destId="{E5BB7C43-7FE6-4DCA-89B4-89FC7EC78CDC}" srcOrd="0" destOrd="2" presId="urn:microsoft.com/office/officeart/2005/8/layout/vList6"/>
    <dgm:cxn modelId="{1C014D91-3462-4BDD-AD9E-78C138653889}" type="presOf" srcId="{E58B8DF3-CD05-428F-976D-C5DE25D3374A}" destId="{E5BB7C43-7FE6-4DCA-89B4-89FC7EC78CDC}" srcOrd="0" destOrd="3" presId="urn:microsoft.com/office/officeart/2005/8/layout/vList6"/>
    <dgm:cxn modelId="{37B2DA51-87A2-4FFA-BFE4-0B0B99883645}" srcId="{0F3A0A9F-9121-4D47-ABF0-E0A58D59EC41}" destId="{EABC7553-E393-4192-9CA7-3140C0E574DF}" srcOrd="1" destOrd="0" parTransId="{E775D8C5-BA45-46D1-874F-4E0B1C740581}" sibTransId="{F55CDF7E-2E87-4416-A5DB-24AFC3BE14ED}"/>
    <dgm:cxn modelId="{9139EB66-5547-45E3-B04D-4CEA8203D0EB}" type="presOf" srcId="{12FD9C45-0EEB-4650-B20A-158CF61FD6F5}" destId="{0AD221E9-E682-4C85-8C8C-8460C5B87BB0}" srcOrd="0" destOrd="0" presId="urn:microsoft.com/office/officeart/2005/8/layout/vList6"/>
    <dgm:cxn modelId="{1A132A0A-488F-4250-A97B-32C65AE72D07}" srcId="{2AA987AF-EB49-4080-B797-C2EC740C562F}" destId="{D18DF69E-908C-4BC9-9528-FE32CD6D8038}" srcOrd="1" destOrd="0" parTransId="{FAFBC3BA-48A6-4BCF-882C-ECF74EC99739}" sibTransId="{DFCA319F-611F-4D90-9A59-8687A671EE0F}"/>
    <dgm:cxn modelId="{434C9F1F-E2DE-42A4-BB78-CD010AE42F7A}" type="presOf" srcId="{2AA987AF-EB49-4080-B797-C2EC740C562F}" destId="{CEA04FA2-8880-4DD2-97BA-6008EAE7105D}" srcOrd="0" destOrd="0" presId="urn:microsoft.com/office/officeart/2005/8/layout/vList6"/>
    <dgm:cxn modelId="{E3AD6DD0-30FC-442C-AF43-6EC565C874C5}" srcId="{D3BC4EFB-4C7E-45F7-B172-516E85A6A351}" destId="{E58B8DF3-CD05-428F-976D-C5DE25D3374A}" srcOrd="3" destOrd="0" parTransId="{DB1AC4F9-1B96-4C95-A434-DD808C638765}" sibTransId="{CDBEC8BE-EA32-435D-B613-789BD3C3082E}"/>
    <dgm:cxn modelId="{B865A31E-727E-448D-B529-99502CDB6E31}" srcId="{D3BC4EFB-4C7E-45F7-B172-516E85A6A351}" destId="{45B0DCDD-74AF-409C-B777-21753413D223}" srcOrd="5" destOrd="0" parTransId="{318A2DAF-8005-47E9-A6D8-10B4FAAD63E2}" sibTransId="{87582B53-5B6D-4FA2-9481-51FFE9416F3A}"/>
    <dgm:cxn modelId="{5922FD19-49B5-4A8C-9B4F-31AD718B083E}" srcId="{6908D45A-EF66-455E-A0CB-8B36A4892795}" destId="{F5BD80AC-B075-474C-B1EB-19B5D19526E7}" srcOrd="1" destOrd="0" parTransId="{9FFEA794-50CE-4AD9-9B7E-38FF46C76D46}" sibTransId="{7E758F57-86CE-4E48-A102-A61792FABF7D}"/>
    <dgm:cxn modelId="{90924173-6A15-4757-983D-77C00562C781}" srcId="{0F3A0A9F-9121-4D47-ABF0-E0A58D59EC41}" destId="{CD3176B6-395B-4502-90AF-386591602062}" srcOrd="0" destOrd="0" parTransId="{14E046C2-7074-4701-810E-84274DB1B890}" sibTransId="{FE37988C-AE11-4D26-994B-CC293657D803}"/>
    <dgm:cxn modelId="{57927C68-AE5B-4473-91CE-BC70CDCFCEFF}" type="presOf" srcId="{42C731ED-D897-4F83-B42A-15DB54022A66}" destId="{362E63F9-85C9-4C06-8C4E-23D0506D0C96}" srcOrd="0" destOrd="0" presId="urn:microsoft.com/office/officeart/2005/8/layout/vList6"/>
    <dgm:cxn modelId="{16965781-5119-4C0F-8219-B4D34B14BF0D}" srcId="{27AA8EDE-87D2-484F-A56C-8FB3478573F6}" destId="{D3BC4EFB-4C7E-45F7-B172-516E85A6A351}" srcOrd="3" destOrd="0" parTransId="{196D4505-936C-4AE4-9B1F-82385F58B2D0}" sibTransId="{2A70DFF5-919C-4C0D-AC33-0645ABC7824D}"/>
    <dgm:cxn modelId="{A04EE47F-1137-46CD-8A16-E39FE156706E}" srcId="{D3BC4EFB-4C7E-45F7-B172-516E85A6A351}" destId="{D48A8465-8824-4D66-920B-FC287582DA6F}" srcOrd="4" destOrd="0" parTransId="{DC3257A6-9E55-4298-8C3E-59ACB619ED4B}" sibTransId="{8F6D4B1B-D30B-486E-833C-370FEC4C786D}"/>
    <dgm:cxn modelId="{F4080E7E-294E-421E-BC3D-798FDFF59AAD}" srcId="{27AA8EDE-87D2-484F-A56C-8FB3478573F6}" destId="{0F3A0A9F-9121-4D47-ABF0-E0A58D59EC41}" srcOrd="0" destOrd="0" parTransId="{FC258221-6348-4D9E-B584-C8E9CCBBAB32}" sibTransId="{3AC73814-2197-4A60-8409-B00FECDC1163}"/>
    <dgm:cxn modelId="{0FCD31A7-48D8-458B-9075-52A6CF1380C1}" srcId="{27AA8EDE-87D2-484F-A56C-8FB3478573F6}" destId="{6908D45A-EF66-455E-A0CB-8B36A4892795}" srcOrd="2" destOrd="0" parTransId="{24D47955-C328-4252-BED7-01FA6E2FB4E9}" sibTransId="{9D45979E-BD1F-49E7-8559-D5691F42E84D}"/>
    <dgm:cxn modelId="{BA13C2C2-FF3E-4581-A658-6493FFC5B59D}" type="presOf" srcId="{EBCD7AA4-9A51-4D36-9E9F-3A57D1286201}" destId="{E5BB7C43-7FE6-4DCA-89B4-89FC7EC78CDC}" srcOrd="0" destOrd="0" presId="urn:microsoft.com/office/officeart/2005/8/layout/vList6"/>
    <dgm:cxn modelId="{FB6C966D-619B-459A-980C-D9D35A3DEAB4}" type="presOf" srcId="{D3BC4EFB-4C7E-45F7-B172-516E85A6A351}" destId="{FB58DD4D-9E97-4EF3-B415-11669248556B}" srcOrd="0" destOrd="0" presId="urn:microsoft.com/office/officeart/2005/8/layout/vList6"/>
    <dgm:cxn modelId="{30818FC1-E32C-44D9-9EA6-901C97444F2E}" type="presOf" srcId="{45B0DCDD-74AF-409C-B777-21753413D223}" destId="{E5BB7C43-7FE6-4DCA-89B4-89FC7EC78CDC}" srcOrd="0" destOrd="5" presId="urn:microsoft.com/office/officeart/2005/8/layout/vList6"/>
    <dgm:cxn modelId="{D6EA7084-4738-41A2-82BC-2C9C7B6BA3CA}" type="presParOf" srcId="{DB410E6C-9CBC-4961-A313-570F64F8AACC}" destId="{19A65F6B-1DA8-4960-A907-5DB01CE2B4DF}" srcOrd="0" destOrd="0" presId="urn:microsoft.com/office/officeart/2005/8/layout/vList6"/>
    <dgm:cxn modelId="{9D4636F3-901E-4708-BE63-B6F03AEE5D54}" type="presParOf" srcId="{19A65F6B-1DA8-4960-A907-5DB01CE2B4DF}" destId="{05A3AC68-82E7-4D46-BE03-F4669B49D0B2}" srcOrd="0" destOrd="0" presId="urn:microsoft.com/office/officeart/2005/8/layout/vList6"/>
    <dgm:cxn modelId="{BE5FB2A6-FA75-47B8-A17F-3A045B564881}" type="presParOf" srcId="{19A65F6B-1DA8-4960-A907-5DB01CE2B4DF}" destId="{838B0F89-45B6-475C-AE74-F659DF4C0BC2}" srcOrd="1" destOrd="0" presId="urn:microsoft.com/office/officeart/2005/8/layout/vList6"/>
    <dgm:cxn modelId="{E6FEE719-5918-4FED-AF0C-9A1B9491B4F2}" type="presParOf" srcId="{DB410E6C-9CBC-4961-A313-570F64F8AACC}" destId="{D251B248-D177-4E4B-BEE9-E99949C03AB1}" srcOrd="1" destOrd="0" presId="urn:microsoft.com/office/officeart/2005/8/layout/vList6"/>
    <dgm:cxn modelId="{0FBFC730-385E-4210-AC1C-2E775A87A2CA}" type="presParOf" srcId="{DB410E6C-9CBC-4961-A313-570F64F8AACC}" destId="{891A4242-DF5F-4B23-BFBD-221794DAA7BF}" srcOrd="2" destOrd="0" presId="urn:microsoft.com/office/officeart/2005/8/layout/vList6"/>
    <dgm:cxn modelId="{CDEED202-2C0F-4D39-827C-B2F6233E0578}" type="presParOf" srcId="{891A4242-DF5F-4B23-BFBD-221794DAA7BF}" destId="{CEA04FA2-8880-4DD2-97BA-6008EAE7105D}" srcOrd="0" destOrd="0" presId="urn:microsoft.com/office/officeart/2005/8/layout/vList6"/>
    <dgm:cxn modelId="{4064CC39-2299-413E-97CD-2D56627695FE}" type="presParOf" srcId="{891A4242-DF5F-4B23-BFBD-221794DAA7BF}" destId="{0AD221E9-E682-4C85-8C8C-8460C5B87BB0}" srcOrd="1" destOrd="0" presId="urn:microsoft.com/office/officeart/2005/8/layout/vList6"/>
    <dgm:cxn modelId="{A309FD8C-D14E-4658-8061-0E8E8411D22E}" type="presParOf" srcId="{DB410E6C-9CBC-4961-A313-570F64F8AACC}" destId="{86DFF675-2CC9-49A9-B990-BC699C8D8AC3}" srcOrd="3" destOrd="0" presId="urn:microsoft.com/office/officeart/2005/8/layout/vList6"/>
    <dgm:cxn modelId="{5508DEC4-B249-450B-84FA-36DFD9E5CB31}" type="presParOf" srcId="{DB410E6C-9CBC-4961-A313-570F64F8AACC}" destId="{5D45AD45-036F-4715-81FC-4F43E7CE78F4}" srcOrd="4" destOrd="0" presId="urn:microsoft.com/office/officeart/2005/8/layout/vList6"/>
    <dgm:cxn modelId="{FA665E0D-62E3-4632-B9F4-1818D2208C1B}" type="presParOf" srcId="{5D45AD45-036F-4715-81FC-4F43E7CE78F4}" destId="{DD126478-F385-477A-BB8D-B16CA0A065C1}" srcOrd="0" destOrd="0" presId="urn:microsoft.com/office/officeart/2005/8/layout/vList6"/>
    <dgm:cxn modelId="{300C989C-DD37-470B-B07D-616E17C11BFB}" type="presParOf" srcId="{5D45AD45-036F-4715-81FC-4F43E7CE78F4}" destId="{362E63F9-85C9-4C06-8C4E-23D0506D0C96}" srcOrd="1" destOrd="0" presId="urn:microsoft.com/office/officeart/2005/8/layout/vList6"/>
    <dgm:cxn modelId="{E4B7F130-7BBF-4DBB-B1B1-6A43892721A1}" type="presParOf" srcId="{DB410E6C-9CBC-4961-A313-570F64F8AACC}" destId="{E206E9CD-D1C5-4DD2-8307-2A70FB24F867}" srcOrd="5" destOrd="0" presId="urn:microsoft.com/office/officeart/2005/8/layout/vList6"/>
    <dgm:cxn modelId="{549F0FD0-2491-4394-A7E4-BC6A3A7A93FE}" type="presParOf" srcId="{DB410E6C-9CBC-4961-A313-570F64F8AACC}" destId="{FBBF752C-7765-4E49-AC40-4FD50A9E6C5D}" srcOrd="6" destOrd="0" presId="urn:microsoft.com/office/officeart/2005/8/layout/vList6"/>
    <dgm:cxn modelId="{0A5C5CCD-4C47-41A5-981B-5FEB3CBCAA14}" type="presParOf" srcId="{FBBF752C-7765-4E49-AC40-4FD50A9E6C5D}" destId="{FB58DD4D-9E97-4EF3-B415-11669248556B}" srcOrd="0" destOrd="0" presId="urn:microsoft.com/office/officeart/2005/8/layout/vList6"/>
    <dgm:cxn modelId="{2F5DCC84-F7B2-48D5-822A-C24EFB861E04}" type="presParOf" srcId="{FBBF752C-7765-4E49-AC40-4FD50A9E6C5D}" destId="{E5BB7C43-7FE6-4DCA-89B4-89FC7EC78CD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F35F4-0525-4FAB-BC73-907C202963E1}">
      <dsp:nvSpPr>
        <dsp:cNvPr id="0" name=""/>
        <dsp:cNvSpPr/>
      </dsp:nvSpPr>
      <dsp:spPr>
        <a:xfrm rot="16200000">
          <a:off x="788838" y="-788838"/>
          <a:ext cx="2765722" cy="4343400"/>
        </a:xfrm>
        <a:prstGeom prst="round1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Сукупність суспільно-виробничих відносин</a:t>
          </a:r>
          <a:endParaRPr lang="ru-RU" sz="19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0" y="0"/>
        <a:ext cx="4343400" cy="2074291"/>
      </dsp:txXfrm>
    </dsp:sp>
    <dsp:sp modelId="{C7DC22DA-5EBA-415E-8598-7642818B0F53}">
      <dsp:nvSpPr>
        <dsp:cNvPr id="0" name=""/>
        <dsp:cNvSpPr/>
      </dsp:nvSpPr>
      <dsp:spPr>
        <a:xfrm>
          <a:off x="4343400" y="0"/>
          <a:ext cx="4343400" cy="2765722"/>
        </a:xfrm>
        <a:prstGeom prst="round1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Наука, що вивчає специфіку виробничих відносин, фінансово-матеріальну сторону, </a:t>
          </a:r>
          <a:r>
            <a:rPr kumimoji="0" lang="ru-RU" sz="19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наука</a:t>
          </a:r>
          <a:r>
            <a:rPr lang="ru-RU" sz="19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kumimoji="0" lang="ru-RU" sz="19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про </a:t>
          </a:r>
          <a:r>
            <a:rPr kumimoji="0" lang="ru-RU" sz="1900" b="1" i="0" u="none" strike="noStrike" kern="1200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методи</a:t>
          </a:r>
          <a:r>
            <a:rPr kumimoji="0" lang="ru-RU" sz="19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</a:t>
          </a:r>
          <a:r>
            <a:rPr kumimoji="0" lang="ru-RU" sz="1900" b="1" i="0" u="none" strike="noStrike" kern="1200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ведення</a:t>
          </a:r>
          <a:r>
            <a:rPr kumimoji="0" lang="ru-RU" sz="1900" b="1" i="0" u="none" strike="noStrike" kern="1200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 </a:t>
          </a:r>
          <a:r>
            <a:rPr kumimoji="0" lang="ru-RU" sz="1900" b="1" i="0" u="none" strike="noStrike" kern="1200" cap="none" normalizeH="0" baseline="0" dirty="0" err="1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rPr>
            <a:t>господарства</a:t>
          </a:r>
          <a:r>
            <a:rPr lang="uk-UA" sz="19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19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43400" y="0"/>
        <a:ext cx="4343400" cy="2074291"/>
      </dsp:txXfrm>
    </dsp:sp>
    <dsp:sp modelId="{2658EAAC-D88F-4FD1-B3F3-D9BF11932C80}">
      <dsp:nvSpPr>
        <dsp:cNvPr id="0" name=""/>
        <dsp:cNvSpPr/>
      </dsp:nvSpPr>
      <dsp:spPr>
        <a:xfrm rot="10800000">
          <a:off x="18720" y="2736295"/>
          <a:ext cx="4343400" cy="2765722"/>
        </a:xfrm>
        <a:prstGeom prst="round1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Структура і фінансово-матеріальний </a:t>
          </a:r>
          <a:r>
            <a:rPr lang="uk-UA" sz="1900" b="1" kern="1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стан </a:t>
          </a:r>
          <a:r>
            <a:rPr lang="uk-UA" sz="1900" b="1" kern="12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якої-небудь </a:t>
          </a:r>
          <a:r>
            <a:rPr lang="uk-UA" sz="19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галузі господарської діяльності</a:t>
          </a:r>
          <a:endParaRPr lang="ru-RU" sz="19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8720" y="3427725"/>
        <a:ext cx="4343400" cy="2074291"/>
      </dsp:txXfrm>
    </dsp:sp>
    <dsp:sp modelId="{64A01320-7DB8-48A6-A481-2E4E389EBBD7}">
      <dsp:nvSpPr>
        <dsp:cNvPr id="0" name=""/>
        <dsp:cNvSpPr/>
      </dsp:nvSpPr>
      <dsp:spPr>
        <a:xfrm rot="5400000">
          <a:off x="5132238" y="1976883"/>
          <a:ext cx="2765722" cy="4343400"/>
        </a:xfrm>
        <a:prstGeom prst="round1Rect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Господарське життя, стан господарства, що характеризується обсягом виробництва продукції, виконаних робіт чи наданих послуг, їх якістю, рівнем використання матеріальних, трудових, фінансових ресурсів</a:t>
          </a:r>
          <a:endParaRPr lang="ru-RU" sz="1900" b="1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4343400" y="3457153"/>
        <a:ext cx="4343400" cy="2074291"/>
      </dsp:txXfrm>
    </dsp:sp>
    <dsp:sp modelId="{2DC23193-7710-4A03-B2BB-6E7F32A912A7}">
      <dsp:nvSpPr>
        <dsp:cNvPr id="0" name=""/>
        <dsp:cNvSpPr/>
      </dsp:nvSpPr>
      <dsp:spPr>
        <a:xfrm>
          <a:off x="3040380" y="2074291"/>
          <a:ext cx="2606040" cy="138286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kern="1200" dirty="0" smtClean="0">
              <a:latin typeface="Times New Roman" pitchFamily="18" charset="0"/>
              <a:cs typeface="Times New Roman" pitchFamily="18" charset="0"/>
            </a:rPr>
            <a:t>Аспекти економіки</a:t>
          </a:r>
          <a:endParaRPr lang="ru-RU" sz="3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107886" y="2141797"/>
        <a:ext cx="2471028" cy="1247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5F96E-3AE0-442C-9528-EE10FCD23732}">
      <dsp:nvSpPr>
        <dsp:cNvPr id="0" name=""/>
        <dsp:cNvSpPr/>
      </dsp:nvSpPr>
      <dsp:spPr>
        <a:xfrm>
          <a:off x="0" y="0"/>
          <a:ext cx="8001056" cy="1521629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b="1" kern="1200" dirty="0" smtClean="0">
              <a:solidFill>
                <a:srgbClr val="0000FF"/>
              </a:solidFill>
              <a:latin typeface="Garamond" pitchFamily="18" charset="0"/>
            </a:rPr>
            <a:t>Види реструктуризації</a:t>
          </a:r>
          <a:endParaRPr lang="uk-UA" sz="5400" b="1" kern="1200" dirty="0">
            <a:solidFill>
              <a:srgbClr val="0000FF"/>
            </a:solidFill>
            <a:latin typeface="Garamond" pitchFamily="18" charset="0"/>
          </a:endParaRPr>
        </a:p>
      </dsp:txBody>
      <dsp:txXfrm>
        <a:off x="0" y="0"/>
        <a:ext cx="8001056" cy="1521629"/>
      </dsp:txXfrm>
    </dsp:sp>
    <dsp:sp modelId="{16278DF9-4469-4F1E-AC5C-31FE6BD1E302}">
      <dsp:nvSpPr>
        <dsp:cNvPr id="0" name=""/>
        <dsp:cNvSpPr/>
      </dsp:nvSpPr>
      <dsp:spPr>
        <a:xfrm>
          <a:off x="0" y="1521629"/>
          <a:ext cx="2000264" cy="319542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Повнота розв</a:t>
          </a:r>
          <a:r>
            <a:rPr lang="uk-UA" sz="1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Calibri"/>
            </a:rPr>
            <a:t>'</a:t>
          </a:r>
          <a:r>
            <a:rPr lang="uk-UA" sz="1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язуваних проблем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b="1" kern="1200" dirty="0" smtClean="0">
            <a:solidFill>
              <a:srgbClr val="000099"/>
            </a:solidFill>
            <a:latin typeface="Garamond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Часткова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Комплексна </a:t>
          </a:r>
          <a:endParaRPr lang="uk-UA" sz="1800" b="1" kern="1200" dirty="0">
            <a:solidFill>
              <a:schemeClr val="accent2">
                <a:lumMod val="50000"/>
              </a:schemeClr>
            </a:solidFill>
            <a:latin typeface="Garamond" pitchFamily="18" charset="0"/>
          </a:endParaRPr>
        </a:p>
      </dsp:txBody>
      <dsp:txXfrm>
        <a:off x="0" y="1521629"/>
        <a:ext cx="2000264" cy="3195421"/>
      </dsp:txXfrm>
    </dsp:sp>
    <dsp:sp modelId="{8ED61207-D1B1-4687-BF85-33A3B8B23E6A}">
      <dsp:nvSpPr>
        <dsp:cNvPr id="0" name=""/>
        <dsp:cNvSpPr/>
      </dsp:nvSpPr>
      <dsp:spPr>
        <a:xfrm>
          <a:off x="2000264" y="1521629"/>
          <a:ext cx="2000264" cy="3195421"/>
        </a:xfrm>
        <a:prstGeom prst="rect">
          <a:avLst/>
        </a:prstGeom>
        <a:solidFill>
          <a:schemeClr val="accent4">
            <a:hueOff val="618941"/>
            <a:satOff val="-18803"/>
            <a:lumOff val="6209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Мета змін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000" b="1" kern="1200" dirty="0" smtClean="0">
            <a:solidFill>
              <a:srgbClr val="000099"/>
            </a:solidFill>
            <a:latin typeface="Garamond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</a:t>
          </a: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Санаційна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Адаптаційна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Випереджаюча </a:t>
          </a:r>
          <a:r>
            <a:rPr lang="uk-UA" sz="1800" b="1" kern="1200" dirty="0" smtClean="0">
              <a:solidFill>
                <a:srgbClr val="000099"/>
              </a:solidFill>
              <a:latin typeface="Garamond" pitchFamily="18" charset="0"/>
            </a:rPr>
            <a:t> </a:t>
          </a:r>
          <a:endParaRPr lang="uk-UA" sz="1800" b="1" kern="1200" dirty="0">
            <a:solidFill>
              <a:srgbClr val="000099"/>
            </a:solidFill>
            <a:latin typeface="Garamond" pitchFamily="18" charset="0"/>
          </a:endParaRPr>
        </a:p>
      </dsp:txBody>
      <dsp:txXfrm>
        <a:off x="2000264" y="1521629"/>
        <a:ext cx="2000264" cy="3195421"/>
      </dsp:txXfrm>
    </dsp:sp>
    <dsp:sp modelId="{07FBEA1F-180B-40EB-949E-596148E6BE6B}">
      <dsp:nvSpPr>
        <dsp:cNvPr id="0" name=""/>
        <dsp:cNvSpPr/>
      </dsp:nvSpPr>
      <dsp:spPr>
        <a:xfrm>
          <a:off x="4000528" y="1521629"/>
          <a:ext cx="2000264" cy="3195421"/>
        </a:xfrm>
        <a:prstGeom prst="rect">
          <a:avLst/>
        </a:prstGeom>
        <a:solidFill>
          <a:schemeClr val="accent4">
            <a:hueOff val="1237882"/>
            <a:satOff val="-37607"/>
            <a:lumOff val="12419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Об</a:t>
          </a:r>
          <a:r>
            <a:rPr lang="uk-UA" sz="1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  <a:cs typeface="Calibri"/>
            </a:rPr>
            <a:t>'</a:t>
          </a:r>
          <a:r>
            <a:rPr lang="uk-UA" sz="1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єкт змін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b="1" kern="1200" dirty="0" smtClean="0">
            <a:solidFill>
              <a:srgbClr val="000099"/>
            </a:solidFill>
            <a:latin typeface="Garamond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Управлінська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Технічна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Економічна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Фінансова реструктуризація власності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b="1" kern="1200" dirty="0">
            <a:solidFill>
              <a:srgbClr val="000099"/>
            </a:solidFill>
            <a:latin typeface="Garamond" pitchFamily="18" charset="0"/>
          </a:endParaRPr>
        </a:p>
      </dsp:txBody>
      <dsp:txXfrm>
        <a:off x="4000528" y="1521629"/>
        <a:ext cx="2000264" cy="3195421"/>
      </dsp:txXfrm>
    </dsp:sp>
    <dsp:sp modelId="{89084863-C919-46A2-9ADB-74B534E310CF}">
      <dsp:nvSpPr>
        <dsp:cNvPr id="0" name=""/>
        <dsp:cNvSpPr/>
      </dsp:nvSpPr>
      <dsp:spPr>
        <a:xfrm>
          <a:off x="6000792" y="1521629"/>
          <a:ext cx="2000264" cy="3195421"/>
        </a:xfrm>
        <a:prstGeom prst="rect">
          <a:avLst/>
        </a:prstGeom>
        <a:solidFill>
          <a:schemeClr val="accent4">
            <a:hueOff val="1856823"/>
            <a:satOff val="-56410"/>
            <a:lumOff val="18628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rPr>
            <a:t>Тривалість періоду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800" b="1" kern="1200" dirty="0" smtClean="0">
            <a:solidFill>
              <a:srgbClr val="000099"/>
            </a:solidFill>
            <a:latin typeface="Garamond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Оперативна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accent2">
                  <a:lumMod val="50000"/>
                </a:schemeClr>
              </a:solidFill>
              <a:latin typeface="Garamond" pitchFamily="18" charset="0"/>
            </a:rPr>
            <a:t>- Стратегічна </a:t>
          </a:r>
          <a:endParaRPr lang="uk-UA" sz="1800" b="1" kern="1200" dirty="0">
            <a:solidFill>
              <a:schemeClr val="accent2">
                <a:lumMod val="50000"/>
              </a:schemeClr>
            </a:solidFill>
            <a:latin typeface="Garamond" pitchFamily="18" charset="0"/>
          </a:endParaRPr>
        </a:p>
      </dsp:txBody>
      <dsp:txXfrm>
        <a:off x="6000792" y="1521629"/>
        <a:ext cx="2000264" cy="3195421"/>
      </dsp:txXfrm>
    </dsp:sp>
    <dsp:sp modelId="{ABD1C370-A7EB-4BE3-B7A7-73F02A7CA7DE}">
      <dsp:nvSpPr>
        <dsp:cNvPr id="0" name=""/>
        <dsp:cNvSpPr/>
      </dsp:nvSpPr>
      <dsp:spPr>
        <a:xfrm>
          <a:off x="0" y="4717051"/>
          <a:ext cx="8001056" cy="355046"/>
        </a:xfrm>
        <a:prstGeom prst="rect">
          <a:avLst/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EFAC2E-7B78-444C-A065-D13D7D3F1E64}">
      <dsp:nvSpPr>
        <dsp:cNvPr id="0" name=""/>
        <dsp:cNvSpPr/>
      </dsp:nvSpPr>
      <dsp:spPr>
        <a:xfrm>
          <a:off x="3400448" y="1841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Комерційні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Некомерційні 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400448" y="184482"/>
        <a:ext cx="4552749" cy="1095848"/>
      </dsp:txXfrm>
    </dsp:sp>
    <dsp:sp modelId="{10B8366C-0362-4AC3-BD17-BDFDF2051E63}">
      <dsp:nvSpPr>
        <dsp:cNvPr id="0" name=""/>
        <dsp:cNvSpPr/>
      </dsp:nvSpPr>
      <dsp:spPr>
        <a:xfrm>
          <a:off x="0" y="0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Мета та характер </a:t>
          </a: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діяльності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endParaRPr lang="uk-UA" sz="3100" b="1" kern="12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sp:txBody>
      <dsp:txXfrm>
        <a:off x="71326" y="71326"/>
        <a:ext cx="3257796" cy="1318478"/>
      </dsp:txXfrm>
    </dsp:sp>
    <dsp:sp modelId="{522384E8-12E0-4361-9E02-EC71B42312A5}">
      <dsp:nvSpPr>
        <dsp:cNvPr id="0" name=""/>
        <dsp:cNvSpPr/>
      </dsp:nvSpPr>
      <dsp:spPr>
        <a:xfrm>
          <a:off x="3400448" y="1609085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Приватні                        - Колективні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Державні                        - Спільні 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Комунальні 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400448" y="1791726"/>
        <a:ext cx="4552749" cy="1095848"/>
      </dsp:txXfrm>
    </dsp:sp>
    <dsp:sp modelId="{82B548E0-4806-448A-9033-79AD665573BB}">
      <dsp:nvSpPr>
        <dsp:cNvPr id="0" name=""/>
        <dsp:cNvSpPr/>
      </dsp:nvSpPr>
      <dsp:spPr>
        <a:xfrm>
          <a:off x="0" y="1609085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Форма </a:t>
          </a: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власності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та </a:t>
          </a: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майно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endParaRPr lang="uk-UA" sz="3100" b="1" kern="12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sp:txBody>
      <dsp:txXfrm>
        <a:off x="71326" y="1680411"/>
        <a:ext cx="3257796" cy="1318478"/>
      </dsp:txXfrm>
    </dsp:sp>
    <dsp:sp modelId="{178AA75A-5D61-4360-A49E-8285031658DD}">
      <dsp:nvSpPr>
        <dsp:cNvPr id="0" name=""/>
        <dsp:cNvSpPr/>
      </dsp:nvSpPr>
      <dsp:spPr>
        <a:xfrm>
          <a:off x="3400448" y="3216328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Національні 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Закордонні 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1" kern="1200" dirty="0" smtClean="0">
              <a:solidFill>
                <a:srgbClr val="336600"/>
              </a:solidFill>
              <a:latin typeface="Garamond" pitchFamily="18" charset="0"/>
            </a:rPr>
            <a:t>Змішані </a:t>
          </a:r>
          <a:endParaRPr lang="uk-UA" sz="20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400448" y="3398969"/>
        <a:ext cx="4552749" cy="1095848"/>
      </dsp:txXfrm>
    </dsp:sp>
    <dsp:sp modelId="{7BD17800-C823-4180-AC32-F87E6E181FB3}">
      <dsp:nvSpPr>
        <dsp:cNvPr id="0" name=""/>
        <dsp:cNvSpPr/>
      </dsp:nvSpPr>
      <dsp:spPr>
        <a:xfrm>
          <a:off x="0" y="3216328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Національна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належність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капіталу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</a:t>
          </a:r>
          <a:endParaRPr lang="uk-UA" sz="3100" b="1" kern="12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sp:txBody>
      <dsp:txXfrm>
        <a:off x="71326" y="3287654"/>
        <a:ext cx="3257796" cy="1318478"/>
      </dsp:txXfrm>
    </dsp:sp>
    <dsp:sp modelId="{6EB1470D-79D8-4DAA-A98B-EE9656751505}">
      <dsp:nvSpPr>
        <dsp:cNvPr id="0" name=""/>
        <dsp:cNvSpPr/>
      </dsp:nvSpPr>
      <dsp:spPr>
        <a:xfrm>
          <a:off x="3400448" y="4823571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err="1" smtClean="0">
              <a:solidFill>
                <a:srgbClr val="336600"/>
              </a:solidFill>
              <a:latin typeface="Garamond" pitchFamily="18" charset="0"/>
            </a:rPr>
            <a:t>Одноосібні</a:t>
          </a:r>
          <a:r>
            <a:rPr lang="ru-RU" sz="1400" b="1" kern="1200" dirty="0" smtClean="0">
              <a:solidFill>
                <a:srgbClr val="336600"/>
              </a:solidFill>
              <a:latin typeface="Garamond" pitchFamily="18" charset="0"/>
            </a:rPr>
            <a:t>         	- </a:t>
          </a:r>
          <a:r>
            <a:rPr lang="ru-RU" sz="1400" b="1" kern="1200" dirty="0" err="1" smtClean="0">
              <a:solidFill>
                <a:srgbClr val="336600"/>
              </a:solidFill>
              <a:latin typeface="Garamond" pitchFamily="18" charset="0"/>
            </a:rPr>
            <a:t>Кооперативн</a:t>
          </a:r>
          <a:endParaRPr lang="uk-UA" sz="14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err="1" smtClean="0">
              <a:solidFill>
                <a:srgbClr val="336600"/>
              </a:solidFill>
              <a:latin typeface="Garamond" pitchFamily="18" charset="0"/>
            </a:rPr>
            <a:t>Орендні</a:t>
          </a:r>
          <a:r>
            <a:rPr lang="ru-RU" sz="1400" b="1" kern="1200" dirty="0" smtClean="0">
              <a:solidFill>
                <a:srgbClr val="336600"/>
              </a:solidFill>
              <a:latin typeface="Garamond" pitchFamily="18" charset="0"/>
            </a:rPr>
            <a:t>            	- </a:t>
          </a:r>
          <a:r>
            <a:rPr lang="ru-RU" sz="1400" b="1" kern="1200" dirty="0" err="1" smtClean="0">
              <a:solidFill>
                <a:srgbClr val="336600"/>
              </a:solidFill>
              <a:latin typeface="Garamond" pitchFamily="18" charset="0"/>
            </a:rPr>
            <a:t>Господарчі</a:t>
          </a:r>
          <a:r>
            <a:rPr lang="ru-RU" sz="1400" b="1" kern="1200" dirty="0" smtClean="0">
              <a:solidFill>
                <a:srgbClr val="336600"/>
              </a:solidFill>
              <a:latin typeface="Garamond" pitchFamily="18" charset="0"/>
            </a:rPr>
            <a:t> </a:t>
          </a:r>
          <a:r>
            <a:rPr lang="ru-RU" sz="1400" b="1" kern="1200" dirty="0" err="1" smtClean="0">
              <a:solidFill>
                <a:srgbClr val="336600"/>
              </a:solidFill>
              <a:latin typeface="Garamond" pitchFamily="18" charset="0"/>
            </a:rPr>
            <a:t>товариства</a:t>
          </a:r>
          <a:endParaRPr lang="uk-UA" sz="14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err="1" smtClean="0">
              <a:solidFill>
                <a:srgbClr val="336600"/>
              </a:solidFill>
              <a:latin typeface="Garamond" pitchFamily="18" charset="0"/>
            </a:rPr>
            <a:t>Акціонерні</a:t>
          </a:r>
          <a:r>
            <a:rPr lang="ru-RU" sz="1400" b="1" kern="1200" dirty="0" smtClean="0">
              <a:solidFill>
                <a:srgbClr val="336600"/>
              </a:solidFill>
              <a:latin typeface="Garamond" pitchFamily="18" charset="0"/>
            </a:rPr>
            <a:t>        	- 3 </a:t>
          </a:r>
          <a:r>
            <a:rPr lang="ru-RU" sz="1400" b="1" kern="1200" dirty="0" err="1" smtClean="0">
              <a:solidFill>
                <a:srgbClr val="336600"/>
              </a:solidFill>
              <a:latin typeface="Garamond" pitchFamily="18" charset="0"/>
            </a:rPr>
            <a:t>обмежено</a:t>
          </a:r>
          <a:r>
            <a:rPr lang="uk-UA" sz="1400" b="1" kern="1200" dirty="0" smtClean="0">
              <a:solidFill>
                <a:srgbClr val="336600"/>
              </a:solidFill>
              <a:latin typeface="Garamond" pitchFamily="18" charset="0"/>
            </a:rPr>
            <a:t>ю  відповідальністю</a:t>
          </a:r>
          <a:endParaRPr lang="uk-UA" sz="14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kern="1200" dirty="0" smtClean="0">
              <a:solidFill>
                <a:srgbClr val="336600"/>
              </a:solidFill>
              <a:latin typeface="Garamond" pitchFamily="18" charset="0"/>
            </a:rPr>
            <a:t>Повні                	- 3 додатковою відповідальністю</a:t>
          </a:r>
          <a:endParaRPr lang="uk-UA" sz="14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kern="1200" dirty="0" smtClean="0">
              <a:solidFill>
                <a:srgbClr val="336600"/>
              </a:solidFill>
              <a:latin typeface="Garamond" pitchFamily="18" charset="0"/>
            </a:rPr>
            <a:t>Командитні</a:t>
          </a:r>
          <a:endParaRPr lang="uk-UA" sz="14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400448" y="5006212"/>
        <a:ext cx="4552749" cy="1095848"/>
      </dsp:txXfrm>
    </dsp:sp>
    <dsp:sp modelId="{47B1BF77-A922-46FB-B2A9-FC8BD540FBF0}">
      <dsp:nvSpPr>
        <dsp:cNvPr id="0" name=""/>
        <dsp:cNvSpPr/>
      </dsp:nvSpPr>
      <dsp:spPr>
        <a:xfrm>
          <a:off x="0" y="4825413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Правовий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статус </a:t>
          </a: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і</a:t>
          </a:r>
          <a:r>
            <a:rPr lang="ru-RU" sz="31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форма </a:t>
          </a:r>
          <a:r>
            <a:rPr lang="ru-RU" sz="3100" b="1" kern="1200" dirty="0" err="1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капіталу</a:t>
          </a:r>
          <a:r>
            <a:rPr lang="uk-UA" sz="3100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	</a:t>
          </a:r>
          <a:endParaRPr lang="uk-UA" sz="3100" kern="12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sp:txBody>
      <dsp:txXfrm>
        <a:off x="71326" y="4896739"/>
        <a:ext cx="3257796" cy="13184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8B0F89-45B6-475C-AE74-F659DF4C0BC2}">
      <dsp:nvSpPr>
        <dsp:cNvPr id="0" name=""/>
        <dsp:cNvSpPr/>
      </dsp:nvSpPr>
      <dsp:spPr>
        <a:xfrm>
          <a:off x="3400448" y="1841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smtClean="0">
              <a:solidFill>
                <a:srgbClr val="336600"/>
              </a:solidFill>
              <a:latin typeface="Garamond" pitchFamily="18" charset="0"/>
            </a:rPr>
            <a:t>Головні 		- Дочірні </a:t>
          </a:r>
          <a:endParaRPr lang="uk-UA" sz="24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smtClean="0">
              <a:solidFill>
                <a:srgbClr val="336600"/>
              </a:solidFill>
              <a:latin typeface="Garamond" pitchFamily="18" charset="0"/>
            </a:rPr>
            <a:t>Асоційовані 		- Філії</a:t>
          </a:r>
          <a:endParaRPr lang="uk-UA" sz="24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400448" y="184482"/>
        <a:ext cx="4552749" cy="1095848"/>
      </dsp:txXfrm>
    </dsp:sp>
    <dsp:sp modelId="{05A3AC68-82E7-4D46-BE03-F4669B49D0B2}">
      <dsp:nvSpPr>
        <dsp:cNvPr id="0" name=""/>
        <dsp:cNvSpPr/>
      </dsp:nvSpPr>
      <dsp:spPr>
        <a:xfrm>
          <a:off x="0" y="1841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Технологічна цілісність та ступінь підпорядкування </a:t>
          </a:r>
          <a:endParaRPr lang="uk-UA" sz="2400" b="1" kern="12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sp:txBody>
      <dsp:txXfrm>
        <a:off x="71326" y="73167"/>
        <a:ext cx="3257796" cy="1318478"/>
      </dsp:txXfrm>
    </dsp:sp>
    <dsp:sp modelId="{0AD221E9-E682-4C85-8C8C-8460C5B87BB0}">
      <dsp:nvSpPr>
        <dsp:cNvPr id="0" name=""/>
        <dsp:cNvSpPr/>
      </dsp:nvSpPr>
      <dsp:spPr>
        <a:xfrm>
          <a:off x="3400448" y="1609085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smtClean="0">
              <a:solidFill>
                <a:srgbClr val="336600"/>
              </a:solidFill>
              <a:latin typeface="Garamond" pitchFamily="18" charset="0"/>
            </a:rPr>
            <a:t>Мікропідприємства	   - Малі</a:t>
          </a:r>
          <a:endParaRPr lang="uk-UA" sz="24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smtClean="0">
              <a:solidFill>
                <a:srgbClr val="336600"/>
              </a:solidFill>
              <a:latin typeface="Garamond" pitchFamily="18" charset="0"/>
            </a:rPr>
            <a:t>Середні 		   - Великі</a:t>
          </a:r>
          <a:endParaRPr lang="uk-UA" sz="24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400448" y="1791726"/>
        <a:ext cx="4552749" cy="1095848"/>
      </dsp:txXfrm>
    </dsp:sp>
    <dsp:sp modelId="{CEA04FA2-8880-4DD2-97BA-6008EAE7105D}">
      <dsp:nvSpPr>
        <dsp:cNvPr id="0" name=""/>
        <dsp:cNvSpPr/>
      </dsp:nvSpPr>
      <dsp:spPr>
        <a:xfrm>
          <a:off x="0" y="1609085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Розмір за чисельністю  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   працівників</a:t>
          </a:r>
          <a:r>
            <a:rPr lang="uk-UA" sz="3300" kern="1200" dirty="0" smtClean="0">
              <a:solidFill>
                <a:schemeClr val="accent1">
                  <a:lumMod val="75000"/>
                </a:schemeClr>
              </a:solidFill>
            </a:rPr>
            <a:t>	</a:t>
          </a:r>
          <a:endParaRPr lang="uk-UA" sz="33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71326" y="1680411"/>
        <a:ext cx="3257796" cy="1318478"/>
      </dsp:txXfrm>
    </dsp:sp>
    <dsp:sp modelId="{362E63F9-85C9-4C06-8C4E-23D0506D0C96}">
      <dsp:nvSpPr>
        <dsp:cNvPr id="0" name=""/>
        <dsp:cNvSpPr/>
      </dsp:nvSpPr>
      <dsp:spPr>
        <a:xfrm>
          <a:off x="3400448" y="3216328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smtClean="0">
              <a:solidFill>
                <a:srgbClr val="336600"/>
              </a:solidFill>
              <a:latin typeface="Garamond" pitchFamily="18" charset="0"/>
            </a:rPr>
            <a:t>Спеціалізовані  - Універсальні </a:t>
          </a:r>
          <a:endParaRPr lang="uk-UA" sz="2400" b="1" kern="1200" dirty="0">
            <a:solidFill>
              <a:srgbClr val="336600"/>
            </a:solidFill>
            <a:latin typeface="Garamond" pitchFamily="18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1" kern="1200" dirty="0" smtClean="0">
              <a:solidFill>
                <a:srgbClr val="336600"/>
              </a:solidFill>
              <a:latin typeface="Garamond" pitchFamily="18" charset="0"/>
            </a:rPr>
            <a:t>Комбіновані      - Кооперативні</a:t>
          </a:r>
          <a:endParaRPr lang="uk-UA" sz="24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400448" y="3398969"/>
        <a:ext cx="4552749" cy="1095848"/>
      </dsp:txXfrm>
    </dsp:sp>
    <dsp:sp modelId="{DD126478-F385-477A-BB8D-B16CA0A065C1}">
      <dsp:nvSpPr>
        <dsp:cNvPr id="0" name=""/>
        <dsp:cNvSpPr/>
      </dsp:nvSpPr>
      <dsp:spPr>
        <a:xfrm>
          <a:off x="0" y="3242891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Організаційно-технологічна форма виробництва</a:t>
          </a:r>
          <a:endParaRPr lang="uk-UA" sz="2400" b="1" kern="12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sp:txBody>
      <dsp:txXfrm>
        <a:off x="71326" y="3314217"/>
        <a:ext cx="3257796" cy="1318478"/>
      </dsp:txXfrm>
    </dsp:sp>
    <dsp:sp modelId="{E5BB7C43-7FE6-4DCA-89B4-89FC7EC78CDC}">
      <dsp:nvSpPr>
        <dsp:cNvPr id="0" name=""/>
        <dsp:cNvSpPr/>
      </dsp:nvSpPr>
      <dsp:spPr>
        <a:xfrm>
          <a:off x="3357603" y="4786342"/>
          <a:ext cx="5100673" cy="14611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1" kern="1200" dirty="0" smtClean="0">
              <a:solidFill>
                <a:srgbClr val="336600"/>
              </a:solidFill>
              <a:latin typeface="Garamond" pitchFamily="18" charset="0"/>
            </a:rPr>
            <a:t>- Промислові 			      - Сільськогосподарські</a:t>
          </a:r>
          <a:endParaRPr lang="uk-UA" sz="1200" b="1" kern="1200" dirty="0">
            <a:solidFill>
              <a:srgbClr val="336600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1" kern="1200" dirty="0" smtClean="0">
              <a:solidFill>
                <a:srgbClr val="336600"/>
              </a:solidFill>
              <a:latin typeface="Garamond" pitchFamily="18" charset="0"/>
            </a:rPr>
            <a:t>- Будівельні			      - Транспортні</a:t>
          </a:r>
          <a:endParaRPr lang="uk-UA" sz="12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1" kern="1200" dirty="0" smtClean="0">
              <a:solidFill>
                <a:srgbClr val="336600"/>
              </a:solidFill>
              <a:latin typeface="Garamond" pitchFamily="18" charset="0"/>
            </a:rPr>
            <a:t>- Торговельні			      - Виробничо-торговельні</a:t>
          </a:r>
          <a:endParaRPr lang="uk-UA" sz="12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1" kern="1200" dirty="0" smtClean="0">
              <a:solidFill>
                <a:srgbClr val="336600"/>
              </a:solidFill>
              <a:latin typeface="Garamond" pitchFamily="18" charset="0"/>
            </a:rPr>
            <a:t>- Торговельно-посередницькі      - </a:t>
          </a:r>
          <a:r>
            <a:rPr lang="uk-UA" sz="1200" b="1" kern="1200" dirty="0" err="1" smtClean="0">
              <a:solidFill>
                <a:srgbClr val="336600"/>
              </a:solidFill>
              <a:latin typeface="Garamond" pitchFamily="18" charset="0"/>
            </a:rPr>
            <a:t>Інноваційно-впроваджува</a:t>
          </a:r>
          <a:r>
            <a:rPr lang="ru-RU" sz="1200" b="1" kern="1200" dirty="0" err="1" smtClean="0">
              <a:solidFill>
                <a:srgbClr val="336600"/>
              </a:solidFill>
              <a:latin typeface="Garamond" pitchFamily="18" charset="0"/>
            </a:rPr>
            <a:t>льні</a:t>
          </a:r>
          <a:endParaRPr lang="uk-UA" sz="12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rgbClr val="336600"/>
              </a:solidFill>
              <a:latin typeface="Garamond" pitchFamily="18" charset="0"/>
            </a:rPr>
            <a:t>- </a:t>
          </a:r>
          <a:r>
            <a:rPr lang="ru-RU" sz="1200" b="1" kern="1200" dirty="0" err="1" smtClean="0">
              <a:solidFill>
                <a:srgbClr val="336600"/>
              </a:solidFill>
              <a:latin typeface="Garamond" pitchFamily="18" charset="0"/>
            </a:rPr>
            <a:t>Лізингові</a:t>
          </a:r>
          <a:r>
            <a:rPr lang="ru-RU" sz="1200" b="1" kern="1200" dirty="0" smtClean="0">
              <a:solidFill>
                <a:srgbClr val="336600"/>
              </a:solidFill>
              <a:latin typeface="Garamond" pitchFamily="18" charset="0"/>
            </a:rPr>
            <a:t>			      - </a:t>
          </a:r>
          <a:r>
            <a:rPr lang="ru-RU" sz="1200" b="1" kern="1200" dirty="0" err="1" smtClean="0">
              <a:solidFill>
                <a:srgbClr val="336600"/>
              </a:solidFill>
              <a:latin typeface="Garamond" pitchFamily="18" charset="0"/>
            </a:rPr>
            <a:t>Банківські</a:t>
          </a:r>
          <a:endParaRPr lang="uk-UA" sz="1200" b="1" kern="1200" dirty="0">
            <a:solidFill>
              <a:srgbClr val="336600"/>
            </a:solidFill>
            <a:latin typeface="Garamond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1" kern="1200" dirty="0" smtClean="0">
              <a:solidFill>
                <a:srgbClr val="336600"/>
              </a:solidFill>
              <a:latin typeface="Garamond" pitchFamily="18" charset="0"/>
            </a:rPr>
            <a:t>- </a:t>
          </a:r>
          <a:r>
            <a:rPr lang="ru-RU" sz="1200" b="1" kern="1200" dirty="0" err="1" smtClean="0">
              <a:solidFill>
                <a:srgbClr val="336600"/>
              </a:solidFill>
              <a:latin typeface="Garamond" pitchFamily="18" charset="0"/>
            </a:rPr>
            <a:t>Страхові</a:t>
          </a:r>
          <a:r>
            <a:rPr lang="ru-RU" sz="1200" b="1" kern="1200" dirty="0" smtClean="0">
              <a:solidFill>
                <a:srgbClr val="336600"/>
              </a:solidFill>
              <a:latin typeface="Garamond" pitchFamily="18" charset="0"/>
            </a:rPr>
            <a:t>			      -  </a:t>
          </a:r>
          <a:r>
            <a:rPr lang="ru-RU" sz="1200" b="1" kern="1200" dirty="0" err="1" smtClean="0">
              <a:solidFill>
                <a:srgbClr val="336600"/>
              </a:solidFill>
              <a:latin typeface="Garamond" pitchFamily="18" charset="0"/>
            </a:rPr>
            <a:t>Туристичні</a:t>
          </a:r>
          <a:endParaRPr lang="uk-UA" sz="1200" b="1" kern="1200" dirty="0">
            <a:solidFill>
              <a:srgbClr val="336600"/>
            </a:solidFill>
            <a:latin typeface="Garamond" pitchFamily="18" charset="0"/>
          </a:endParaRPr>
        </a:p>
      </dsp:txBody>
      <dsp:txXfrm>
        <a:off x="3357603" y="4968983"/>
        <a:ext cx="4552749" cy="1095848"/>
      </dsp:txXfrm>
    </dsp:sp>
    <dsp:sp modelId="{FB58DD4D-9E97-4EF3-B415-11669248556B}">
      <dsp:nvSpPr>
        <dsp:cNvPr id="0" name=""/>
        <dsp:cNvSpPr/>
      </dsp:nvSpPr>
      <dsp:spPr>
        <a:xfrm>
          <a:off x="0" y="4825413"/>
          <a:ext cx="3400448" cy="1461130"/>
        </a:xfrm>
        <a:prstGeom prst="roundRect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chemeClr val="accent1">
                  <a:lumMod val="75000"/>
                </a:schemeClr>
              </a:solidFill>
              <a:latin typeface="Garamond" pitchFamily="18" charset="0"/>
            </a:rPr>
            <a:t>Функціонально-галузева діяльність</a:t>
          </a:r>
          <a:endParaRPr lang="uk-UA" sz="2800" kern="1200" dirty="0">
            <a:solidFill>
              <a:schemeClr val="accent1">
                <a:lumMod val="75000"/>
              </a:schemeClr>
            </a:solidFill>
            <a:latin typeface="Garamond" pitchFamily="18" charset="0"/>
          </a:endParaRPr>
        </a:p>
      </dsp:txBody>
      <dsp:txXfrm>
        <a:off x="71326" y="4896739"/>
        <a:ext cx="3257796" cy="13184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2B8DCD4-0A7C-4CC1-A330-833E800D53DE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E8C285A-DBC7-4383-9D14-7AAF937D03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14348" y="2075888"/>
            <a:ext cx="757242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1" i="1" u="none" strike="noStrike" cap="none" normalizeH="0" baseline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uk-UA" sz="3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Підприємство як об’єкт господарювання</a:t>
            </a:r>
            <a:endParaRPr kumimoji="0" lang="ru-RU" sz="36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иноска-хмарка 2"/>
          <p:cNvSpPr/>
          <p:nvPr/>
        </p:nvSpPr>
        <p:spPr>
          <a:xfrm>
            <a:off x="214282" y="142852"/>
            <a:ext cx="8572560" cy="5857916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500166" y="500042"/>
            <a:ext cx="7000924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Складовими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мікросередовища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в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якому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функціонують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аграрні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підприємства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є: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споживачі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сільськогосподарської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продукції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посередники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постачальники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необхідних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ресурсів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агросервісні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підприємства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організації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що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надають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певні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виробничі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послуги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фінансово-кредитні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установи;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юридичні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контори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найближчі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конкуренти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00033" y="722121"/>
            <a:ext cx="828680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Основними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ланками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макросередовища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є: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економічне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середовище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природно-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економічне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середовище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інформаційне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середовище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науково-технічне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середовище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політико-правове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середовище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endParaRPr kumimoji="0" lang="uk-UA" sz="24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соціально-культурне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середовище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 charset="-128"/>
                <a:cs typeface="Times New Roman" pitchFamily="18" charset="0"/>
              </a:rPr>
              <a:t> 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ea typeface="Times New Roman,Bold" charset="-128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642910" y="571480"/>
          <a:ext cx="8001056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типовий процес 2"/>
          <p:cNvSpPr/>
          <p:nvPr/>
        </p:nvSpPr>
        <p:spPr>
          <a:xfrm>
            <a:off x="571472" y="357166"/>
            <a:ext cx="8001056" cy="5572164"/>
          </a:xfrm>
          <a:prstGeom prst="flowChartPredefinedProcess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0"/>
            <a:ext cx="7143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 smtClean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     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Етапи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процесу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реструктуризації</a:t>
            </a: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1.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Усвідомлення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необхідності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змін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2.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Формування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команди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3.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Діагностика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стану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підприємства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виявлення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  <a:ea typeface="Times New Roman,Bold"/>
                <a:cs typeface="Times New Roman" pitchFamily="18" charset="0"/>
              </a:rPr>
              <a:t>   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існуючих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проблем.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4.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Визначення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цілей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5.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Розробка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бізнес-плану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реструктуризації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6.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Реалізація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бізнес-плану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реструктуризації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7.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Моніторинг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реалізації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бізнес-плану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8.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Коригуючі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дії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aramond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нутий кут 2"/>
          <p:cNvSpPr/>
          <p:nvPr/>
        </p:nvSpPr>
        <p:spPr>
          <a:xfrm>
            <a:off x="285720" y="571480"/>
            <a:ext cx="8572560" cy="5786478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857224" y="857233"/>
            <a:ext cx="7000924" cy="510909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Підприємство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як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юридична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особа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має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відповідати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певним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вимогам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що</a:t>
            </a:r>
            <a:r>
              <a:rPr lang="uk-UA" sz="2400" b="1" dirty="0" smtClean="0">
                <a:solidFill>
                  <a:srgbClr val="0070C0"/>
                </a:solidFill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встановлюються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державою на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законодавчому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рівні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, 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саме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мати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власне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майно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нести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самостійну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майнову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відповідальність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мати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право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придбавати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користуватися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розпоряджатися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власністю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;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Garamond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мати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право бути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позивачем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та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відповідачем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від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свого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імені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;</a:t>
            </a:r>
            <a:endParaRPr lang="uk-UA" sz="2400" b="1" dirty="0" smtClean="0">
              <a:solidFill>
                <a:srgbClr val="0070C0"/>
              </a:solidFill>
              <a:latin typeface="Garamond" pitchFamily="18" charset="0"/>
              <a:ea typeface="Times New Roman,Bold" charset="-128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мати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самостійний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бухгалтерський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баланс,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розрахунковий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 та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інші</a:t>
            </a:r>
            <a:r>
              <a:rPr lang="uk-UA" sz="2400" b="1" dirty="0" smtClean="0">
                <a:solidFill>
                  <a:srgbClr val="0070C0"/>
                </a:solidFill>
                <a:latin typeface="Garamond" pitchFamily="18" charset="0"/>
                <a:ea typeface="Times New Roman,Bold" charset="-128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рахунки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Garamond" pitchFamily="18" charset="0"/>
                <a:ea typeface="Times New Roman,Bold" charset="-128"/>
                <a:cs typeface="Times New Roman" pitchFamily="18" charset="0"/>
              </a:rPr>
              <a:t>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285728"/>
          <a:ext cx="8501122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285720" y="285728"/>
          <a:ext cx="8501122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428596" y="428604"/>
            <a:ext cx="7643866" cy="5857916"/>
          </a:xfrm>
          <a:prstGeom prst="ellipse">
            <a:avLst/>
          </a:prstGeom>
          <a:solidFill>
            <a:srgbClr val="00B0F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928662" y="-1903639"/>
            <a:ext cx="6500858" cy="664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i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i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Економіка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підприємства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i="1" dirty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rgbClr val="FFFF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наука про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ефективність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виробничої</a:t>
            </a:r>
            <a:r>
              <a:rPr lang="ru-RU" sz="3200" i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шляхи та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досягнення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підприємством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найкращих</a:t>
            </a:r>
            <a:r>
              <a:rPr kumimoji="0" lang="uk-UA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результатів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умови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найменших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0" i="1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витрат</a:t>
            </a:r>
            <a:r>
              <a:rPr kumimoji="0" lang="ru-RU" sz="32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8453434"/>
              </p:ext>
            </p:extLst>
          </p:nvPr>
        </p:nvGraphicFramePr>
        <p:xfrm>
          <a:off x="304800" y="548680"/>
          <a:ext cx="8686800" cy="5531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5926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4857752" y="1928802"/>
            <a:ext cx="3643338" cy="35719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у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житті</a:t>
            </a:r>
            <a:r>
              <a:rPr lang="ru-RU" b="1" i="1" dirty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суспільства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для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забезпечення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гідного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рівня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життя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громадян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побудови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економічно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сильної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держави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для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досягнення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соціальної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і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політичної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стабільності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рівноправної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взаємодії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іншими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країнами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857364"/>
            <a:ext cx="3714776" cy="35719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     у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житті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людини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105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для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розширення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можливостей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у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виборі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професії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та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роботи</a:t>
            </a:r>
            <a:endParaRPr kumimoji="0" lang="ru-RU" sz="105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для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забезпечення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свого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добробуту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і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впевненості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у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завтрашньому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дні</a:t>
            </a:r>
            <a:endParaRPr kumimoji="0" lang="ru-RU" sz="105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для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втілення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своєї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мрії</a:t>
            </a:r>
            <a:endParaRPr kumimoji="0" lang="ru-RU" sz="105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для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розуміння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суспільних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явищ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що</a:t>
            </a:r>
            <a:r>
              <a:rPr kumimoji="0" lang="uk-UA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відбуваються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в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житті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країни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та </a:t>
            </a:r>
            <a:r>
              <a:rPr kumimoji="0" lang="ru-RU" b="0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світу</a:t>
            </a:r>
            <a:endParaRPr kumimoji="0" lang="ru-RU" sz="1050" b="0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-2864550"/>
            <a:ext cx="184731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b="1" dirty="0"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00100" y="642918"/>
            <a:ext cx="7143800" cy="85725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Економічні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знання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потрібні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: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358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>
                <a:solidFill>
                  <a:srgbClr val="0000FF"/>
                </a:solidFill>
                <a:latin typeface="Georgia" pitchFamily="18" charset="0"/>
              </a:rPr>
              <a:t>Методи дослідження  економіки аграрних підприємств:</a:t>
            </a:r>
            <a:endParaRPr lang="ru-RU" sz="2400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57158" y="642918"/>
            <a:ext cx="5294962" cy="5715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i="1" dirty="0" err="1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Економіко</a:t>
            </a:r>
            <a:r>
              <a:rPr lang="ru-RU" b="1" i="1" dirty="0" err="1">
                <a:solidFill>
                  <a:srgbClr val="0000FF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b="1" i="1" dirty="0" err="1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статистичний</a:t>
            </a:r>
            <a:r>
              <a:rPr lang="ru-RU" b="1" i="1" dirty="0">
                <a:solidFill>
                  <a:schemeClr val="tx1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метод</a:t>
            </a:r>
            <a:endParaRPr lang="ru-RU" dirty="0">
              <a:solidFill>
                <a:srgbClr val="0000FF"/>
              </a:solidFill>
              <a:latin typeface="Georgia" pitchFamily="18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61173" y="1357298"/>
            <a:ext cx="5295532" cy="6429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Монографічний</a:t>
            </a:r>
            <a:r>
              <a:rPr lang="ru-RU" b="1" i="1" dirty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метод</a:t>
            </a:r>
            <a:r>
              <a:rPr lang="ru-RU" b="1" dirty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2143116"/>
            <a:ext cx="5294962" cy="6429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err="1">
                <a:solidFill>
                  <a:srgbClr val="0000FF"/>
                </a:solidFill>
                <a:latin typeface="Georgia" pitchFamily="18" charset="0"/>
              </a:rPr>
              <a:t>Розрахунково-конструктивний</a:t>
            </a:r>
            <a:r>
              <a:rPr lang="ru-RU" b="1" i="1" dirty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</a:rPr>
              <a:t>метод</a:t>
            </a:r>
            <a:endParaRPr lang="ru-RU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61173" y="2928934"/>
            <a:ext cx="5354231" cy="6429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i="1" dirty="0">
                <a:solidFill>
                  <a:srgbClr val="0000FF"/>
                </a:solidFill>
                <a:latin typeface="Georgia" pitchFamily="18" charset="0"/>
              </a:rPr>
              <a:t>Балансовий </a:t>
            </a:r>
            <a:r>
              <a:rPr lang="uk-UA" b="1" i="1" dirty="0" smtClean="0">
                <a:solidFill>
                  <a:srgbClr val="0000FF"/>
                </a:solidFill>
                <a:latin typeface="Georgia" pitchFamily="18" charset="0"/>
              </a:rPr>
              <a:t>метод</a:t>
            </a:r>
            <a:endParaRPr lang="ru-RU" dirty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3714752"/>
            <a:ext cx="5438978" cy="6429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Нормативний метод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61172" y="4500570"/>
            <a:ext cx="5351581" cy="6429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err="1" smtClean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Економіко</a:t>
            </a:r>
            <a:r>
              <a:rPr lang="ru-RU" b="1" i="1" dirty="0" err="1" smtClean="0">
                <a:solidFill>
                  <a:srgbClr val="0000FF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lang="ru-RU" b="1" i="1" dirty="0" err="1" smtClean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математичний</a:t>
            </a: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метод</a:t>
            </a:r>
            <a:endParaRPr lang="ru-RU" i="1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7158" y="5357826"/>
            <a:ext cx="5438978" cy="6429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err="1" smtClean="0">
                <a:solidFill>
                  <a:srgbClr val="0000FF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Експериментальний</a:t>
            </a: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  <a:ea typeface="Times New Roman,Bold" charset="-128"/>
                <a:cs typeface="Times New Roman" pitchFamily="18" charset="0"/>
              </a:rPr>
              <a:t> метод</a:t>
            </a:r>
            <a:endParaRPr lang="uk-UA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  <p:sp>
        <p:nvSpPr>
          <p:cNvPr id="14" name="Скругленный прямоугольник 10"/>
          <p:cNvSpPr/>
          <p:nvPr/>
        </p:nvSpPr>
        <p:spPr>
          <a:xfrm>
            <a:off x="3361172" y="6072206"/>
            <a:ext cx="5354231" cy="642942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</a:rPr>
              <a:t>Абстрактно-</a:t>
            </a:r>
            <a:r>
              <a:rPr lang="ru-RU" b="1" i="1" dirty="0" err="1" smtClean="0">
                <a:solidFill>
                  <a:srgbClr val="0000FF"/>
                </a:solidFill>
                <a:latin typeface="Georgia" pitchFamily="18" charset="0"/>
              </a:rPr>
              <a:t>логічний</a:t>
            </a: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</a:rPr>
              <a:t> метод</a:t>
            </a:r>
            <a:endParaRPr lang="ru-RU" dirty="0" smtClean="0">
              <a:solidFill>
                <a:srgbClr val="0000FF"/>
              </a:solidFill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иноска-хмарка 4"/>
          <p:cNvSpPr/>
          <p:nvPr/>
        </p:nvSpPr>
        <p:spPr>
          <a:xfrm>
            <a:off x="0" y="642918"/>
            <a:ext cx="8929718" cy="2428892"/>
          </a:xfrm>
          <a:prstGeom prst="cloudCallou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00034" y="428604"/>
            <a:ext cx="8358246" cy="8663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    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uk-UA" sz="1400" b="1" dirty="0" smtClean="0">
              <a:solidFill>
                <a:srgbClr val="0000FF"/>
              </a:solidFill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sz="1400" b="1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Times New Roman,Bold"/>
                <a:cs typeface="Times New Roman" pitchFamily="18" charset="0"/>
              </a:rPr>
              <a:t>	  </a:t>
            </a: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Підприємство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- це самостійний суб'єкт господарювання, який має</a:t>
            </a:r>
            <a:r>
              <a:rPr lang="uk-UA" dirty="0" smtClean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права юридичної особи і здійснює свою діяльність (виробничу, комерційну,</a:t>
            </a:r>
            <a:r>
              <a:rPr lang="uk-UA" dirty="0" smtClean="0">
                <a:solidFill>
                  <a:srgbClr val="0000FF"/>
                </a:solidFill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науково-дослідну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метою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одержання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прибутку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.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  <a:cs typeface="Times New Roman" pitchFamily="18" charset="0"/>
            </a:endParaRPr>
          </a:p>
          <a:p>
            <a:r>
              <a:rPr lang="uk-UA" sz="1600" dirty="0" smtClean="0">
                <a:latin typeface="Georgia" pitchFamily="18" charset="0"/>
              </a:rPr>
              <a:t>          </a:t>
            </a:r>
          </a:p>
          <a:p>
            <a:endParaRPr lang="uk-UA" sz="1600" dirty="0" smtClean="0">
              <a:latin typeface="Georgia" pitchFamily="18" charset="0"/>
            </a:endParaRPr>
          </a:p>
          <a:p>
            <a:endParaRPr lang="uk-UA" sz="1600" dirty="0" smtClean="0">
              <a:latin typeface="Georgia" pitchFamily="18" charset="0"/>
            </a:endParaRPr>
          </a:p>
          <a:p>
            <a:endParaRPr lang="uk-UA" sz="1600" dirty="0" smtClean="0">
              <a:latin typeface="Georgia" pitchFamily="18" charset="0"/>
            </a:endParaRPr>
          </a:p>
          <a:p>
            <a:endParaRPr lang="uk-UA" sz="1600" dirty="0" smtClean="0">
              <a:latin typeface="Georgia" pitchFamily="18" charset="0"/>
            </a:endParaRPr>
          </a:p>
          <a:p>
            <a:endParaRPr lang="uk-UA" sz="1600" dirty="0" smtClean="0">
              <a:latin typeface="Georgia" pitchFamily="18" charset="0"/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solidFill>
                  <a:srgbClr val="0000FF"/>
                </a:solidFill>
                <a:latin typeface="Georgia" pitchFamily="18" charset="0"/>
              </a:rPr>
              <a:t>        Підприємство або фірма є юридичною особою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solidFill>
                  <a:srgbClr val="0000FF"/>
                </a:solidFill>
                <a:latin typeface="Georgia" pitchFamily="18" charset="0"/>
              </a:rPr>
              <a:t>має замкнуту систему обліку та звітності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solidFill>
                  <a:srgbClr val="0000FF"/>
                </a:solidFill>
                <a:latin typeface="Georgia" pitchFamily="18" charset="0"/>
              </a:rPr>
              <a:t>самостійний баланс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solidFill>
                  <a:srgbClr val="0000FF"/>
                </a:solidFill>
                <a:latin typeface="Georgia" pitchFamily="18" charset="0"/>
              </a:rPr>
              <a:t>розрахунковий рахунок у банку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solidFill>
                  <a:srgbClr val="0000FF"/>
                </a:solidFill>
                <a:latin typeface="Georgia" pitchFamily="18" charset="0"/>
              </a:rPr>
              <a:t>печатку з власною назвою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uk-UA" dirty="0" smtClean="0">
                <a:solidFill>
                  <a:srgbClr val="0000FF"/>
                </a:solidFill>
                <a:latin typeface="Georgia" pitchFamily="18" charset="0"/>
              </a:rPr>
              <a:t>товарний </a:t>
            </a: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знак (марку) у </a:t>
            </a:r>
            <a:r>
              <a:rPr lang="ru-RU" dirty="0" err="1" smtClean="0">
                <a:solidFill>
                  <a:srgbClr val="0000FF"/>
                </a:solidFill>
                <a:latin typeface="Georgia" pitchFamily="18" charset="0"/>
              </a:rPr>
              <a:t>вигляді</a:t>
            </a: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Georgia" pitchFamily="18" charset="0"/>
              </a:rPr>
              <a:t>певного</a:t>
            </a: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Georgia" pitchFamily="18" charset="0"/>
              </a:rPr>
              <a:t>терміна</a:t>
            </a: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, символу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  </a:t>
            </a:r>
            <a:r>
              <a:rPr lang="ru-RU" dirty="0" err="1" smtClean="0">
                <a:solidFill>
                  <a:srgbClr val="0000FF"/>
                </a:solidFill>
                <a:latin typeface="Georgia" pitchFamily="18" charset="0"/>
              </a:rPr>
              <a:t>малюн</a:t>
            </a:r>
            <a:r>
              <a:rPr lang="uk-UA" dirty="0" err="1" smtClean="0">
                <a:solidFill>
                  <a:srgbClr val="0000FF"/>
                </a:solidFill>
                <a:latin typeface="Georgia" pitchFamily="18" charset="0"/>
              </a:rPr>
              <a:t>ок</a:t>
            </a: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Georgia" pitchFamily="18" charset="0"/>
              </a:rPr>
              <a:t>або</a:t>
            </a: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dirty="0" err="1" smtClean="0">
                <a:solidFill>
                  <a:srgbClr val="0000FF"/>
                </a:solidFill>
                <a:latin typeface="Georgia" pitchFamily="18" charset="0"/>
              </a:rPr>
              <a:t>комбінацію</a:t>
            </a:r>
            <a:r>
              <a:rPr lang="uk-UA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dirty="0" smtClean="0">
                <a:solidFill>
                  <a:srgbClr val="0000FF"/>
                </a:solidFill>
                <a:latin typeface="Georgia" pitchFamily="18" charset="0"/>
              </a:rPr>
              <a:t>таких</a:t>
            </a:r>
          </a:p>
          <a:p>
            <a:endParaRPr lang="ru-RU" sz="1600" dirty="0" smtClean="0">
              <a:latin typeface="Georgia" pitchFamily="18" charset="0"/>
            </a:endParaRPr>
          </a:p>
          <a:p>
            <a:r>
              <a:rPr lang="ru-RU" sz="1600" dirty="0" smtClean="0">
                <a:latin typeface="Georgia" pitchFamily="18" charset="0"/>
              </a:rPr>
              <a:t>       </a:t>
            </a:r>
            <a:endParaRPr lang="uk-UA" dirty="0" smtClean="0">
              <a:latin typeface="Georgia" pitchFamily="18" charset="0"/>
            </a:endParaRPr>
          </a:p>
          <a:p>
            <a:endParaRPr lang="uk-UA" dirty="0" smtClean="0">
              <a:latin typeface="Georgia" pitchFamily="18" charset="0"/>
            </a:endParaRPr>
          </a:p>
          <a:p>
            <a:endParaRPr lang="uk-UA" dirty="0" smtClean="0">
              <a:latin typeface="Georgia" pitchFamily="18" charset="0"/>
            </a:endParaRPr>
          </a:p>
          <a:p>
            <a:endParaRPr lang="uk-UA" dirty="0" smtClean="0">
              <a:latin typeface="Georgia" pitchFamily="18" charset="0"/>
            </a:endParaRPr>
          </a:p>
          <a:p>
            <a:endParaRPr lang="uk-UA" dirty="0" smtClean="0">
              <a:latin typeface="Georgia" pitchFamily="18" charset="0"/>
            </a:endParaRPr>
          </a:p>
          <a:p>
            <a:endParaRPr lang="uk-UA" dirty="0" smtClean="0">
              <a:latin typeface="Georgia" pitchFamily="18" charset="0"/>
            </a:endParaRPr>
          </a:p>
          <a:p>
            <a:endParaRPr lang="uk-UA" dirty="0" smtClean="0">
              <a:latin typeface="Georgia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перфострічка 1"/>
          <p:cNvSpPr/>
          <p:nvPr/>
        </p:nvSpPr>
        <p:spPr>
          <a:xfrm>
            <a:off x="642910" y="500042"/>
            <a:ext cx="7572428" cy="5715040"/>
          </a:xfrm>
          <a:prstGeom prst="flowChartPunchedTap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4" indent="-1562100">
              <a:lnSpc>
                <a:spcPct val="150000"/>
              </a:lnSpc>
            </a:pPr>
            <a:r>
              <a:rPr lang="uk-UA" b="1" i="1" dirty="0" smtClean="0">
                <a:solidFill>
                  <a:srgbClr val="0000FF"/>
                </a:solidFill>
                <a:latin typeface="Georgia" pitchFamily="18" charset="0"/>
              </a:rPr>
              <a:t>Головні </a:t>
            </a:r>
            <a:r>
              <a:rPr lang="ru-RU" b="1" i="1" dirty="0" err="1" smtClean="0">
                <a:solidFill>
                  <a:srgbClr val="0000FF"/>
                </a:solidFill>
                <a:latin typeface="Georgia" pitchFamily="18" charset="0"/>
              </a:rPr>
              <a:t>напрями</a:t>
            </a:r>
            <a:r>
              <a:rPr lang="ru-RU" b="1" i="1" dirty="0" smtClean="0">
                <a:solidFill>
                  <a:srgbClr val="0000FF"/>
                </a:solidFill>
                <a:latin typeface="Georgia" pitchFamily="18" charset="0"/>
              </a:rPr>
              <a:t>:</a:t>
            </a:r>
            <a:endParaRPr lang="uk-UA" b="1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lvl="4" indent="-1381125">
              <a:lnSpc>
                <a:spcPct val="150000"/>
              </a:lnSpc>
            </a:pP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вивчення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 ринку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товарів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  <a:endParaRPr lang="uk-UA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lvl="4" indent="-1019175">
              <a:lnSpc>
                <a:spcPct val="150000"/>
              </a:lnSpc>
            </a:pP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інноваційна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діяльність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  <a:endParaRPr lang="uk-UA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lvl="4" indent="-571500">
              <a:lnSpc>
                <a:spcPct val="150000"/>
              </a:lnSpc>
            </a:pP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виробнича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діяльність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  <a:endParaRPr lang="uk-UA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lvl="4" indent="-209550">
              <a:lnSpc>
                <a:spcPct val="150000"/>
              </a:lnSpc>
              <a:buFontTx/>
              <a:buChar char="-"/>
            </a:pP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комерційна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діяльність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  <a:endParaRPr lang="uk-UA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lvl="4" indent="238125">
              <a:lnSpc>
                <a:spcPct val="150000"/>
              </a:lnSpc>
            </a:pP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післяпродажний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сервіс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  <a:endParaRPr lang="uk-UA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lvl="4" indent="590550">
              <a:lnSpc>
                <a:spcPct val="150000"/>
              </a:lnSpc>
            </a:pP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економічна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діяльність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;</a:t>
            </a:r>
            <a:endParaRPr lang="uk-UA" i="1" dirty="0" smtClean="0">
              <a:solidFill>
                <a:srgbClr val="0000FF"/>
              </a:solidFill>
              <a:latin typeface="Georgia" pitchFamily="18" charset="0"/>
            </a:endParaRPr>
          </a:p>
          <a:p>
            <a:pPr lvl="4" indent="1038225">
              <a:lnSpc>
                <a:spcPct val="150000"/>
              </a:lnSpc>
            </a:pP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-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соціальна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  <a:latin typeface="Georgia" pitchFamily="18" charset="0"/>
              </a:rPr>
              <a:t>діяльність</a:t>
            </a:r>
            <a:r>
              <a:rPr lang="ru-RU" i="1" dirty="0" smtClean="0">
                <a:solidFill>
                  <a:srgbClr val="0000FF"/>
                </a:solidFill>
                <a:latin typeface="Georg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із двома вирізаними протилежними кутами 4"/>
          <p:cNvSpPr/>
          <p:nvPr/>
        </p:nvSpPr>
        <p:spPr>
          <a:xfrm>
            <a:off x="571472" y="500042"/>
            <a:ext cx="8176992" cy="5377230"/>
          </a:xfrm>
          <a:prstGeom prst="snip2DiagRect">
            <a:avLst>
              <a:gd name="adj1" fmla="val 0"/>
              <a:gd name="adj2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067311" y="764704"/>
            <a:ext cx="7286676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Е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кономічна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діяльність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підприємства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включає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: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стратегічне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та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поточне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планування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облік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звітність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ціноутворення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систему оплати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праці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ресурсне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забезпечення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виробництва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,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зовнішньоекономічну та фінансову діяльність тощо. 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із двома округленими протилежними кутами 2"/>
          <p:cNvSpPr/>
          <p:nvPr/>
        </p:nvSpPr>
        <p:spPr>
          <a:xfrm>
            <a:off x="1071538" y="1214422"/>
            <a:ext cx="7000924" cy="4500594"/>
          </a:xfrm>
          <a:prstGeom prst="round2Diag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500166" y="1214422"/>
            <a:ext cx="6072230" cy="3165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,Bold"/>
              <a:cs typeface="Times New Roman" pitchFamily="18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Визначальні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фактори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структури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підприємства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: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юридично-правовий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статус;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спеціалізація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господарства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концентрація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розміри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виробництва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загальні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природно-економічні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умови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;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наявність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використання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трудових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ресурсів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тощо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Georgia" pitchFamily="18" charset="0"/>
                <a:ea typeface="Times New Roman,Bold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676</TotalTime>
  <Words>524</Words>
  <Application>Microsoft Office PowerPoint</Application>
  <PresentationFormat>Экран (4:3)</PresentationFormat>
  <Paragraphs>202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Calibri</vt:lpstr>
      <vt:lpstr>Franklin Gothic Book</vt:lpstr>
      <vt:lpstr>Franklin Gothic Medium</vt:lpstr>
      <vt:lpstr>Garamond</vt:lpstr>
      <vt:lpstr>Georgia</vt:lpstr>
      <vt:lpstr>Times New Roman</vt:lpstr>
      <vt:lpstr>Times New Roman,Bold</vt:lpstr>
      <vt:lpstr>Wingdings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WolfishLair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xxx</dc:creator>
  <cp:lastModifiedBy>Валюха</cp:lastModifiedBy>
  <cp:revision>36</cp:revision>
  <cp:lastPrinted>2019-09-17T10:44:57Z</cp:lastPrinted>
  <dcterms:created xsi:type="dcterms:W3CDTF">2016-10-05T18:42:18Z</dcterms:created>
  <dcterms:modified xsi:type="dcterms:W3CDTF">2019-10-30T07:36:52Z</dcterms:modified>
</cp:coreProperties>
</file>