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9" r:id="rId3"/>
    <p:sldId id="275" r:id="rId4"/>
    <p:sldId id="276" r:id="rId5"/>
    <p:sldId id="278" r:id="rId6"/>
    <p:sldId id="280" r:id="rId7"/>
    <p:sldId id="28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F1"/>
    <a:srgbClr val="E3F30D"/>
    <a:srgbClr val="3EEB15"/>
    <a:srgbClr val="E3F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8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71349-A2AA-4978-9B3B-71903A5E54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62751-C8C4-4BD6-B5E6-8F0A2114F9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CC4E6-02FD-4A7A-8C5F-CF5E970058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5EE82-6159-48D1-B740-E9A746EE96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58661-78CD-4E6E-8C0E-E9EB16170B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BD034-8D9D-40D4-8DC3-61AAA3A293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B22CE-C0D8-4A68-8C24-6ED3E5180D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58AC-571E-43C8-8A9B-020BC901A3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44054-756D-466F-ABA7-DD0D2450C1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3A65-96FF-4EE8-AB3B-6E1B6986DA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C248-E90F-4E57-81DC-156A8B701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1C7BB-6FCD-44AE-A26B-80A80FD1E7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6838528" cy="2736304"/>
          </a:xfrm>
        </p:spPr>
        <p:txBody>
          <a:bodyPr>
            <a:noAutofit/>
          </a:bodyPr>
          <a:lstStyle/>
          <a:p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533400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4267200"/>
            <a:ext cx="57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6000" b="1" dirty="0">
                <a:solidFill>
                  <a:schemeClr val="bg1"/>
                </a:solidFill>
              </a:rPr>
              <a:t>ТИША  В Л</a:t>
            </a:r>
            <a:r>
              <a:rPr lang="uk-UA" sz="6000" b="1" dirty="0">
                <a:solidFill>
                  <a:schemeClr val="bg1"/>
                </a:solidFill>
              </a:rPr>
              <a:t>ІСІ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59436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Підготувала учениця 2-А класу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4724400"/>
            <a:ext cx="419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838200"/>
            <a:ext cx="499386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err="1">
                <a:solidFill>
                  <a:srgbClr val="C00000"/>
                </a:solidFill>
                <a:cs typeface="Aharoni" pitchFamily="2" charset="-79"/>
              </a:rPr>
              <a:t>Генріх</a:t>
            </a:r>
            <a:r>
              <a:rPr lang="ru-RU" sz="6600" b="1" dirty="0">
                <a:solidFill>
                  <a:srgbClr val="C00000"/>
                </a:solidFill>
                <a:cs typeface="Aharoni" pitchFamily="2" charset="-79"/>
              </a:rPr>
              <a:t> Розе</a:t>
            </a:r>
          </a:p>
          <a:p>
            <a:pPr algn="ctr"/>
            <a:r>
              <a:rPr lang="uk-UA" sz="6600" b="1" dirty="0">
                <a:solidFill>
                  <a:srgbClr val="C00000"/>
                </a:solidFill>
                <a:cs typeface="Aharoni" pitchFamily="2" charset="-79"/>
              </a:rPr>
              <a:t>1795-1864</a:t>
            </a:r>
            <a:endParaRPr lang="ru-RU" sz="6600" b="1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3" name="Picture 3" descr="C:\Users\DAA\Desktop\Heinrich_Ro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124200"/>
            <a:ext cx="2667000" cy="3278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85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629909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>
                <a:cs typeface="Aharoni" pitchFamily="2" charset="-79"/>
              </a:rPr>
              <a:t>Німецький</a:t>
            </a:r>
            <a:r>
              <a:rPr lang="ru-RU" sz="5400" b="1" dirty="0">
                <a:cs typeface="Aharoni" pitchFamily="2" charset="-79"/>
              </a:rPr>
              <a:t> </a:t>
            </a:r>
            <a:r>
              <a:rPr lang="ru-RU" sz="5400" b="1" dirty="0" err="1">
                <a:cs typeface="Aharoni" pitchFamily="2" charset="-79"/>
              </a:rPr>
              <a:t>хімік</a:t>
            </a:r>
            <a:r>
              <a:rPr lang="ru-RU" sz="5400" b="1" dirty="0">
                <a:cs typeface="Aharoni" pitchFamily="2" charset="-79"/>
              </a:rPr>
              <a:t> і фармаколог, </a:t>
            </a:r>
          </a:p>
          <a:p>
            <a:r>
              <a:rPr lang="ru-RU" sz="5400" b="1" dirty="0" err="1">
                <a:cs typeface="Aharoni" pitchFamily="2" charset="-79"/>
              </a:rPr>
              <a:t>засновник</a:t>
            </a:r>
            <a:r>
              <a:rPr lang="ru-RU" sz="5400" b="1" dirty="0">
                <a:cs typeface="Aharoni" pitchFamily="2" charset="-79"/>
              </a:rPr>
              <a:t> </a:t>
            </a:r>
            <a:r>
              <a:rPr lang="ru-RU" sz="5400" b="1" dirty="0" err="1">
                <a:cs typeface="Aharoni" pitchFamily="2" charset="-79"/>
              </a:rPr>
              <a:t>нової</a:t>
            </a:r>
            <a:r>
              <a:rPr lang="ru-RU" sz="5400" b="1" dirty="0">
                <a:cs typeface="Aharoni" pitchFamily="2" charset="-79"/>
              </a:rPr>
              <a:t> </a:t>
            </a:r>
            <a:r>
              <a:rPr lang="ru-RU" sz="5400" b="1" dirty="0" err="1">
                <a:cs typeface="Aharoni" pitchFamily="2" charset="-79"/>
              </a:rPr>
              <a:t>аналітичної</a:t>
            </a:r>
            <a:r>
              <a:rPr lang="ru-RU" sz="5400" b="1" dirty="0">
                <a:cs typeface="Aharoni" pitchFamily="2" charset="-79"/>
              </a:rPr>
              <a:t> </a:t>
            </a:r>
          </a:p>
          <a:p>
            <a:r>
              <a:rPr lang="ru-RU" sz="5400" b="1" dirty="0" err="1">
                <a:cs typeface="Aharoni" pitchFamily="2" charset="-79"/>
              </a:rPr>
              <a:t>хімії</a:t>
            </a:r>
            <a:r>
              <a:rPr lang="ru-RU" sz="5400" b="1" dirty="0">
                <a:cs typeface="Aharoni" pitchFamily="2" charset="-79"/>
              </a:rPr>
              <a:t>.</a:t>
            </a:r>
          </a:p>
        </p:txBody>
      </p:sp>
      <p:pic>
        <p:nvPicPr>
          <p:cNvPr id="2051" name="Picture 3" descr="C:\Users\DAA\Desktop\Ro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234813"/>
            <a:ext cx="2514600" cy="3244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338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64" y="4572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/>
              <a:t>Генріх</a:t>
            </a:r>
            <a:r>
              <a:rPr lang="ru-RU" sz="5400" b="1" dirty="0"/>
              <a:t> Розе </a:t>
            </a:r>
            <a:r>
              <a:rPr lang="ru-RU" sz="5400" b="1" dirty="0" err="1"/>
              <a:t>розробив</a:t>
            </a:r>
            <a:r>
              <a:rPr lang="ru-RU" sz="5400" b="1" dirty="0"/>
              <a:t> </a:t>
            </a:r>
            <a:r>
              <a:rPr lang="ru-RU" sz="5400" b="1" dirty="0" err="1"/>
              <a:t>класичний</a:t>
            </a:r>
            <a:r>
              <a:rPr lang="ru-RU" sz="5400" b="1" dirty="0"/>
              <a:t> </a:t>
            </a:r>
            <a:r>
              <a:rPr lang="ru-RU" sz="5400" b="1" dirty="0" err="1"/>
              <a:t>сірководневий</a:t>
            </a:r>
            <a:r>
              <a:rPr lang="ru-RU" sz="5400" b="1" dirty="0"/>
              <a:t> метод </a:t>
            </a:r>
            <a:r>
              <a:rPr lang="ru-RU" sz="5400" b="1" dirty="0" err="1"/>
              <a:t>якісного</a:t>
            </a:r>
            <a:r>
              <a:rPr lang="ru-RU" sz="5400" b="1" dirty="0"/>
              <a:t> </a:t>
            </a:r>
            <a:r>
              <a:rPr lang="ru-RU" sz="5400" b="1" dirty="0" err="1"/>
              <a:t>аналізу</a:t>
            </a:r>
            <a:r>
              <a:rPr lang="ru-RU" sz="5400" b="1" dirty="0"/>
              <a:t> та низку </a:t>
            </a:r>
            <a:r>
              <a:rPr lang="ru-RU" sz="5400" b="1" dirty="0" err="1"/>
              <a:t>методів</a:t>
            </a:r>
            <a:r>
              <a:rPr lang="ru-RU" sz="5400" b="1" dirty="0"/>
              <a:t> </a:t>
            </a:r>
            <a:r>
              <a:rPr lang="ru-RU" sz="5400" b="1" dirty="0" err="1"/>
              <a:t>гравіметричного</a:t>
            </a:r>
            <a:r>
              <a:rPr lang="ru-RU" sz="5400" b="1" dirty="0"/>
              <a:t> (</a:t>
            </a:r>
            <a:r>
              <a:rPr lang="ru-RU" sz="5400" b="1" dirty="0" err="1"/>
              <a:t>вагового</a:t>
            </a:r>
            <a:r>
              <a:rPr lang="ru-RU" sz="5400" b="1" dirty="0"/>
              <a:t>) анализу</a:t>
            </a:r>
            <a:r>
              <a:rPr lang="ru-RU" sz="5400" b="1" dirty="0"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82543"/>
            <a:ext cx="73914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Автор </a:t>
            </a:r>
            <a:r>
              <a:rPr lang="ru-RU" sz="5400" b="1" dirty="0" err="1"/>
              <a:t>двотомника</a:t>
            </a:r>
            <a:r>
              <a:rPr lang="ru-RU" sz="5400" b="1" dirty="0"/>
              <a:t> «</a:t>
            </a:r>
            <a:r>
              <a:rPr lang="ru-RU" sz="5400" b="1" dirty="0" err="1"/>
              <a:t>Керівництво</a:t>
            </a:r>
            <a:r>
              <a:rPr lang="ru-RU" sz="5400" b="1" dirty="0"/>
              <a:t> по </a:t>
            </a:r>
            <a:r>
              <a:rPr lang="ru-RU" sz="5400" b="1" dirty="0" err="1"/>
              <a:t>аналітичній</a:t>
            </a:r>
            <a:r>
              <a:rPr lang="ru-RU" sz="5400" b="1" dirty="0"/>
              <a:t> </a:t>
            </a:r>
            <a:r>
              <a:rPr lang="ru-RU" sz="5400" b="1" dirty="0" err="1"/>
              <a:t>хімії</a:t>
            </a:r>
            <a:r>
              <a:rPr lang="ru-RU" sz="5400" b="1" dirty="0"/>
              <a:t>» (1829)</a:t>
            </a:r>
            <a:r>
              <a:rPr lang="ru-RU" sz="5400" b="1" dirty="0">
                <a:cs typeface="Aharoni" pitchFamily="2" charset="-79"/>
              </a:rPr>
              <a:t>.</a:t>
            </a:r>
            <a:r>
              <a:rPr lang="ru-RU" sz="6000" b="1" dirty="0">
                <a:cs typeface="Aharoni" pitchFamily="2" charset="-79"/>
              </a:rPr>
              <a:t> </a:t>
            </a:r>
          </a:p>
          <a:p>
            <a:r>
              <a:rPr lang="uk-UA" sz="5400" b="1" dirty="0">
                <a:cs typeface="Aharoni" pitchFamily="2" charset="-79"/>
              </a:rPr>
              <a:t>Відкрив </a:t>
            </a:r>
          </a:p>
          <a:p>
            <a:r>
              <a:rPr lang="uk-UA" sz="5400" b="1" dirty="0">
                <a:cs typeface="Aharoni" pitchFamily="2" charset="-79"/>
              </a:rPr>
              <a:t>хімічний </a:t>
            </a:r>
          </a:p>
          <a:p>
            <a:r>
              <a:rPr lang="uk-UA" sz="5400" b="1" dirty="0">
                <a:cs typeface="Aharoni" pitchFamily="2" charset="-79"/>
              </a:rPr>
              <a:t>елемент Ніобій.</a:t>
            </a:r>
            <a:endParaRPr lang="ru-RU" sz="5400" b="1" dirty="0">
              <a:cs typeface="Aharoni" pitchFamily="2" charset="-79"/>
            </a:endParaRPr>
          </a:p>
        </p:txBody>
      </p:sp>
      <p:pic>
        <p:nvPicPr>
          <p:cNvPr id="4098" name="Picture 2" descr="C:\Users\DAA\Desktop\загружено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078480"/>
            <a:ext cx="25908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13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586522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cs typeface="Aharoni" pitchFamily="2" charset="-79"/>
              </a:rPr>
              <a:t>Карл </a:t>
            </a:r>
            <a:r>
              <a:rPr lang="ru-RU" sz="6000" b="1" dirty="0" err="1">
                <a:solidFill>
                  <a:srgbClr val="C00000"/>
                </a:solidFill>
                <a:cs typeface="Aharoni" pitchFamily="2" charset="-79"/>
              </a:rPr>
              <a:t>Ремігій</a:t>
            </a:r>
            <a:r>
              <a:rPr lang="ru-RU" sz="6000" b="1" dirty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ru-RU" sz="6000" b="1" dirty="0" err="1">
                <a:solidFill>
                  <a:srgbClr val="C00000"/>
                </a:solidFill>
                <a:cs typeface="Aharoni" pitchFamily="2" charset="-79"/>
              </a:rPr>
              <a:t>Фрезеніус</a:t>
            </a:r>
            <a:endParaRPr lang="ru-RU" sz="6000" b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r>
              <a:rPr lang="uk-UA" sz="6000" b="1" dirty="0">
                <a:solidFill>
                  <a:srgbClr val="C00000"/>
                </a:solidFill>
                <a:cs typeface="Aharoni" pitchFamily="2" charset="-79"/>
              </a:rPr>
              <a:t>1818-1897</a:t>
            </a:r>
            <a:endParaRPr lang="ru-RU" sz="6000" b="1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5123" name="Picture 3" descr="C:\Users\DAA\Desktop\загружено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15453"/>
            <a:ext cx="20574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13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586522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>
                <a:cs typeface="Aharoni" pitchFamily="2" charset="-79"/>
              </a:rPr>
              <a:t>Німецький</a:t>
            </a:r>
            <a:r>
              <a:rPr lang="ru-RU" sz="4800" b="1" dirty="0">
                <a:cs typeface="Aharoni" pitchFamily="2" charset="-79"/>
              </a:rPr>
              <a:t> </a:t>
            </a:r>
            <a:r>
              <a:rPr lang="ru-RU" sz="4800" b="1" dirty="0" err="1">
                <a:cs typeface="Aharoni" pitchFamily="2" charset="-79"/>
              </a:rPr>
              <a:t>хімік</a:t>
            </a:r>
            <a:r>
              <a:rPr lang="ru-RU" sz="4800" b="1" dirty="0">
                <a:cs typeface="Aharoni" pitchFamily="2" charset="-79"/>
              </a:rPr>
              <a:t>, один </a:t>
            </a:r>
            <a:r>
              <a:rPr lang="ru-RU" sz="4800" b="1" dirty="0" err="1">
                <a:cs typeface="Aharoni" pitchFamily="2" charset="-79"/>
              </a:rPr>
              <a:t>із</a:t>
            </a:r>
            <a:r>
              <a:rPr lang="ru-RU" sz="4800" b="1" dirty="0">
                <a:cs typeface="Aharoni" pitchFamily="2" charset="-79"/>
              </a:rPr>
              <a:t> </a:t>
            </a:r>
            <a:r>
              <a:rPr lang="ru-RU" sz="4800" b="1" dirty="0" err="1">
                <a:cs typeface="Aharoni" pitchFamily="2" charset="-79"/>
              </a:rPr>
              <a:t>творців</a:t>
            </a:r>
            <a:r>
              <a:rPr lang="ru-RU" sz="4800" b="1" dirty="0">
                <a:cs typeface="Aharoni" pitchFamily="2" charset="-79"/>
              </a:rPr>
              <a:t> </a:t>
            </a:r>
            <a:r>
              <a:rPr lang="ru-RU" sz="4800" b="1" dirty="0" err="1">
                <a:cs typeface="Aharoni" pitchFamily="2" charset="-79"/>
              </a:rPr>
              <a:t>аналітичної</a:t>
            </a:r>
            <a:r>
              <a:rPr lang="ru-RU" sz="4800" b="1" dirty="0">
                <a:cs typeface="Aharoni" pitchFamily="2" charset="-79"/>
              </a:rPr>
              <a:t> </a:t>
            </a:r>
            <a:r>
              <a:rPr lang="ru-RU" sz="4800" b="1" dirty="0" err="1">
                <a:cs typeface="Aharoni" pitchFamily="2" charset="-79"/>
              </a:rPr>
              <a:t>хімії</a:t>
            </a:r>
            <a:r>
              <a:rPr lang="ru-RU" sz="4800" b="1" dirty="0">
                <a:cs typeface="Aharoni" pitchFamily="2" charset="-79"/>
              </a:rPr>
              <a:t>,</a:t>
            </a:r>
          </a:p>
          <a:p>
            <a:pPr algn="ctr"/>
            <a:r>
              <a:rPr lang="uk-UA" sz="4800" b="1" dirty="0">
                <a:cs typeface="Aharoni" pitchFamily="2" charset="-79"/>
              </a:rPr>
              <a:t>засновник першого наукового журналу з цієї галузі науки </a:t>
            </a:r>
          </a:p>
          <a:p>
            <a:r>
              <a:rPr lang="uk-UA" sz="4800" b="1" i="1" dirty="0"/>
              <a:t>«</a:t>
            </a:r>
            <a:r>
              <a:rPr lang="en-US" sz="4800" b="1" i="1" dirty="0" err="1"/>
              <a:t>Zeitschrift</a:t>
            </a:r>
            <a:r>
              <a:rPr lang="en-US" sz="4800" b="1" i="1" dirty="0"/>
              <a:t> </a:t>
            </a:r>
            <a:r>
              <a:rPr lang="en-US" sz="4800" b="1" i="1" dirty="0" err="1"/>
              <a:t>für</a:t>
            </a:r>
            <a:r>
              <a:rPr lang="en-US" sz="4800" b="1" i="1" dirty="0"/>
              <a:t> </a:t>
            </a:r>
            <a:endParaRPr lang="uk-UA" sz="4800" b="1" i="1" dirty="0"/>
          </a:p>
          <a:p>
            <a:r>
              <a:rPr lang="en-US" sz="4800" b="1" i="1" dirty="0" err="1"/>
              <a:t>analytische</a:t>
            </a:r>
            <a:r>
              <a:rPr lang="en-US" sz="4800" b="1" i="1" dirty="0"/>
              <a:t> </a:t>
            </a:r>
            <a:r>
              <a:rPr lang="en-US" sz="4800" b="1" i="1" dirty="0" err="1"/>
              <a:t>Chemie</a:t>
            </a:r>
            <a:r>
              <a:rPr lang="uk-UA" sz="4800" b="1" i="1" dirty="0"/>
              <a:t>»</a:t>
            </a:r>
            <a:endParaRPr lang="ru-RU" sz="4800" b="1" dirty="0">
              <a:cs typeface="Aharoni" pitchFamily="2" charset="-79"/>
            </a:endParaRPr>
          </a:p>
          <a:p>
            <a:pPr algn="ctr"/>
            <a:endParaRPr lang="ru-RU" sz="4800" b="1" dirty="0">
              <a:cs typeface="Aharoni" pitchFamily="2" charset="-79"/>
            </a:endParaRPr>
          </a:p>
        </p:txBody>
      </p:sp>
      <p:pic>
        <p:nvPicPr>
          <p:cNvPr id="6146" name="Picture 2" descr="C:\Users\DAA\Desktop\загружено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530600"/>
            <a:ext cx="1600200" cy="248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13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381000"/>
            <a:ext cx="8534400" cy="639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Написав </a:t>
            </a:r>
            <a:r>
              <a:rPr lang="ru-RU" sz="4400" b="1" dirty="0" err="1"/>
              <a:t>класичні</a:t>
            </a:r>
            <a:r>
              <a:rPr lang="ru-RU" sz="4400" b="1" dirty="0"/>
              <a:t> </a:t>
            </a:r>
            <a:r>
              <a:rPr lang="ru-RU" sz="4400" b="1" dirty="0" err="1"/>
              <a:t>керівництва</a:t>
            </a:r>
            <a:r>
              <a:rPr lang="ru-RU" sz="4400" b="1" dirty="0"/>
              <a:t> з </a:t>
            </a:r>
            <a:r>
              <a:rPr lang="ru-RU" sz="4400" b="1" dirty="0" err="1"/>
              <a:t>якісного</a:t>
            </a:r>
            <a:r>
              <a:rPr lang="ru-RU" sz="4400" b="1" dirty="0"/>
              <a:t> (1841) та </a:t>
            </a:r>
            <a:r>
              <a:rPr lang="ru-RU" sz="4400" b="1" dirty="0" err="1"/>
              <a:t>кількісного</a:t>
            </a:r>
            <a:r>
              <a:rPr lang="ru-RU" sz="4400" b="1" dirty="0"/>
              <a:t> (1845) </a:t>
            </a:r>
            <a:r>
              <a:rPr lang="ru-RU" sz="4400" b="1" dirty="0" err="1"/>
              <a:t>аналізу</a:t>
            </a:r>
            <a:r>
              <a:rPr lang="ru-RU" sz="4400" b="1" dirty="0"/>
              <a:t>. </a:t>
            </a:r>
            <a:r>
              <a:rPr lang="ru-RU" sz="4400" b="1" dirty="0" err="1"/>
              <a:t>Розробив</a:t>
            </a:r>
            <a:r>
              <a:rPr lang="ru-RU" sz="4400" b="1" dirty="0"/>
              <a:t> </a:t>
            </a:r>
            <a:r>
              <a:rPr lang="ru-RU" sz="4400" b="1" dirty="0" err="1"/>
              <a:t>чітку</a:t>
            </a:r>
            <a:r>
              <a:rPr lang="ru-RU" sz="4400" b="1" dirty="0"/>
              <a:t> схему </a:t>
            </a:r>
            <a:r>
              <a:rPr lang="ru-RU" sz="4400" b="1" dirty="0" err="1"/>
              <a:t>аналізу</a:t>
            </a:r>
            <a:r>
              <a:rPr lang="ru-RU" sz="4400" b="1" dirty="0"/>
              <a:t> </a:t>
            </a:r>
            <a:r>
              <a:rPr lang="ru-RU" sz="4400" b="1" dirty="0" err="1"/>
              <a:t>катіонов</a:t>
            </a:r>
            <a:r>
              <a:rPr lang="ru-RU" sz="4400" b="1" dirty="0"/>
              <a:t> і </a:t>
            </a:r>
            <a:r>
              <a:rPr lang="ru-RU" sz="4400" b="1" dirty="0" err="1"/>
              <a:t>розділив</a:t>
            </a:r>
            <a:r>
              <a:rPr lang="ru-RU" sz="4400" b="1" dirty="0"/>
              <a:t> метали  </a:t>
            </a:r>
            <a:r>
              <a:rPr lang="ru-RU" sz="4400" b="1" dirty="0" err="1"/>
              <a:t>відносно</a:t>
            </a:r>
            <a:r>
              <a:rPr lang="ru-RU" sz="4400" b="1" dirty="0"/>
              <a:t> </a:t>
            </a:r>
          </a:p>
          <a:p>
            <a:r>
              <a:rPr lang="ru-RU" sz="4400" b="1" dirty="0" err="1"/>
              <a:t>сіроводня</a:t>
            </a:r>
            <a:r>
              <a:rPr lang="ru-RU" sz="4400" b="1" dirty="0"/>
              <a:t> </a:t>
            </a:r>
          </a:p>
          <a:p>
            <a:r>
              <a:rPr lang="ru-RU" sz="4400" b="1" dirty="0"/>
              <a:t>на </a:t>
            </a:r>
            <a:r>
              <a:rPr lang="ru-RU" sz="4400" b="1" dirty="0" err="1"/>
              <a:t>шість</a:t>
            </a:r>
            <a:r>
              <a:rPr lang="ru-RU" sz="4400" b="1" dirty="0"/>
              <a:t> </a:t>
            </a:r>
          </a:p>
          <a:p>
            <a:r>
              <a:rPr lang="ru-RU" sz="4400" b="1" dirty="0" err="1"/>
              <a:t>аналітичних</a:t>
            </a:r>
            <a:r>
              <a:rPr lang="ru-RU" sz="4400" b="1" dirty="0"/>
              <a:t> </a:t>
            </a:r>
            <a:r>
              <a:rPr lang="ru-RU" sz="4400" b="1" dirty="0" err="1"/>
              <a:t>груп</a:t>
            </a:r>
            <a:r>
              <a:rPr lang="ru-RU" sz="4400" b="1" dirty="0"/>
              <a:t>. </a:t>
            </a:r>
            <a:endParaRPr lang="ru-RU" sz="4400" b="1" dirty="0">
              <a:cs typeface="Aharoni" pitchFamily="2" charset="-79"/>
            </a:endParaRPr>
          </a:p>
        </p:txBody>
      </p:sp>
      <p:pic>
        <p:nvPicPr>
          <p:cNvPr id="7170" name="Picture 2" descr="C:\Users\DAA\Desktop\загружено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114800"/>
            <a:ext cx="1828800" cy="2355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13655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143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Times New Roman</vt:lpstr>
      <vt:lpstr>Оформление по умолчанию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DAA</dc:creator>
  <cp:lastModifiedBy>Администратор</cp:lastModifiedBy>
  <cp:revision>227</cp:revision>
  <cp:lastPrinted>1601-01-01T00:00:00Z</cp:lastPrinted>
  <dcterms:created xsi:type="dcterms:W3CDTF">1601-01-01T00:00:00Z</dcterms:created>
  <dcterms:modified xsi:type="dcterms:W3CDTF">2022-04-28T11:21:31Z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