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9" r:id="rId3"/>
    <p:sldId id="275" r:id="rId4"/>
    <p:sldId id="276" r:id="rId5"/>
    <p:sldId id="278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0FF1"/>
    <a:srgbClr val="E3F30D"/>
    <a:srgbClr val="3EEB15"/>
    <a:srgbClr val="E3F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18" autoAdjust="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D71349-A2AA-4978-9B3B-71903A5E54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62751-C8C4-4BD6-B5E6-8F0A2114F95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5CC4E6-02FD-4A7A-8C5F-CF5E970058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5EE82-6159-48D1-B740-E9A746EE96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58661-78CD-4E6E-8C0E-E9EB16170B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BD034-8D9D-40D4-8DC3-61AAA3A293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B22CE-C0D8-4A68-8C24-6ED3E5180D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358AC-571E-43C8-8A9B-020BC901A3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44054-756D-466F-ABA7-DD0D2450C1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23A65-96FF-4EE8-AB3B-6E1B6986DA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CC248-E90F-4E57-81DC-156A8B701F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B1C7BB-6FCD-44AE-A26B-80A80FD1E7C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60648"/>
            <a:ext cx="6838528" cy="2736304"/>
          </a:xfrm>
        </p:spPr>
        <p:txBody>
          <a:bodyPr>
            <a:noAutofit/>
          </a:bodyPr>
          <a:lstStyle/>
          <a:p>
            <a:b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2" y="5334000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П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71800" y="4267200"/>
            <a:ext cx="57046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6000" b="1" dirty="0">
                <a:solidFill>
                  <a:schemeClr val="bg1"/>
                </a:solidFill>
              </a:rPr>
              <a:t>ТИША  В Л</a:t>
            </a:r>
            <a:r>
              <a:rPr lang="uk-UA" sz="6000" b="1" dirty="0">
                <a:solidFill>
                  <a:schemeClr val="bg1"/>
                </a:solidFill>
              </a:rPr>
              <a:t>ІСІ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1000" y="5943600"/>
            <a:ext cx="6477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Підготувала учениця 2-А класу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95600" y="4724400"/>
            <a:ext cx="4191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pic>
        <p:nvPicPr>
          <p:cNvPr id="4" name="Picture 2" descr="C:\Users\DAA\Desktop\загружен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5" y="40627"/>
            <a:ext cx="9149892" cy="685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93881" y="1114682"/>
            <a:ext cx="6102761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b="1" dirty="0">
                <a:solidFill>
                  <a:srgbClr val="C00000"/>
                </a:solidFill>
                <a:cs typeface="Aharoni" pitchFamily="2" charset="-79"/>
              </a:rPr>
              <a:t>Роберт Бойль</a:t>
            </a:r>
          </a:p>
          <a:p>
            <a:pPr algn="ctr"/>
            <a:r>
              <a:rPr lang="uk-UA" sz="6600" b="1" dirty="0">
                <a:solidFill>
                  <a:srgbClr val="C00000"/>
                </a:solidFill>
                <a:cs typeface="Aharoni" pitchFamily="2" charset="-79"/>
              </a:rPr>
              <a:t>1627-1691</a:t>
            </a:r>
            <a:endParaRPr lang="ru-RU" sz="6600" b="1" dirty="0">
              <a:solidFill>
                <a:srgbClr val="C00000"/>
              </a:solidFill>
              <a:cs typeface="Aharoni" pitchFamily="2" charset="-79"/>
            </a:endParaRPr>
          </a:p>
        </p:txBody>
      </p:sp>
      <p:pic>
        <p:nvPicPr>
          <p:cNvPr id="1027" name="Picture 3" descr="C:\Users\DAA\Desktop\загружено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916" y="3365678"/>
            <a:ext cx="4397084" cy="274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9855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228600"/>
            <a:ext cx="929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381000"/>
            <a:ext cx="85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/>
              <a:t> 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400" y="228600"/>
            <a:ext cx="876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/>
              <a:t> 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C:\Users\DAA\Desktop\загружен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3"/>
            <a:ext cx="9144000" cy="6849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5800" y="629909"/>
            <a:ext cx="7924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err="1">
                <a:cs typeface="Aharoni" pitchFamily="2" charset="-79"/>
              </a:rPr>
              <a:t>Англійський</a:t>
            </a:r>
            <a:r>
              <a:rPr lang="ru-RU" sz="5400" b="1" dirty="0">
                <a:cs typeface="Aharoni" pitchFamily="2" charset="-79"/>
              </a:rPr>
              <a:t> </a:t>
            </a:r>
            <a:r>
              <a:rPr lang="ru-RU" sz="5400" b="1" dirty="0" err="1">
                <a:cs typeface="Aharoni" pitchFamily="2" charset="-79"/>
              </a:rPr>
              <a:t>хімік</a:t>
            </a:r>
            <a:r>
              <a:rPr lang="ru-RU" sz="5400" b="1" dirty="0">
                <a:cs typeface="Aharoni" pitchFamily="2" charset="-79"/>
              </a:rPr>
              <a:t>, </a:t>
            </a:r>
          </a:p>
          <a:p>
            <a:r>
              <a:rPr lang="ru-RU" sz="5400" b="1" dirty="0" err="1">
                <a:cs typeface="Aharoni" pitchFamily="2" charset="-79"/>
              </a:rPr>
              <a:t>фізик</a:t>
            </a:r>
            <a:r>
              <a:rPr lang="ru-RU" sz="5400" b="1" dirty="0">
                <a:cs typeface="Aharoni" pitchFamily="2" charset="-79"/>
              </a:rPr>
              <a:t> і </a:t>
            </a:r>
            <a:r>
              <a:rPr lang="ru-RU" sz="5400" b="1" dirty="0" err="1">
                <a:cs typeface="Aharoni" pitchFamily="2" charset="-79"/>
              </a:rPr>
              <a:t>філософ</a:t>
            </a:r>
            <a:r>
              <a:rPr lang="ru-RU" sz="5400" b="1" dirty="0">
                <a:cs typeface="Aharoni" pitchFamily="2" charset="-79"/>
              </a:rPr>
              <a:t>, один </a:t>
            </a:r>
            <a:r>
              <a:rPr lang="ru-RU" sz="5400" b="1" dirty="0" err="1">
                <a:cs typeface="Aharoni" pitchFamily="2" charset="-79"/>
              </a:rPr>
              <a:t>із</a:t>
            </a:r>
            <a:r>
              <a:rPr lang="ru-RU" sz="5400" b="1" dirty="0">
                <a:cs typeface="Aharoni" pitchFamily="2" charset="-79"/>
              </a:rPr>
              <a:t> </a:t>
            </a:r>
            <a:r>
              <a:rPr lang="ru-RU" sz="5400" b="1" dirty="0" err="1">
                <a:cs typeface="Aharoni" pitchFamily="2" charset="-79"/>
              </a:rPr>
              <a:t>засновників</a:t>
            </a:r>
            <a:r>
              <a:rPr lang="ru-RU" sz="5400" b="1" dirty="0">
                <a:cs typeface="Aharoni" pitchFamily="2" charset="-79"/>
              </a:rPr>
              <a:t> </a:t>
            </a:r>
          </a:p>
          <a:p>
            <a:r>
              <a:rPr lang="ru-RU" sz="5400" b="1" dirty="0" err="1">
                <a:cs typeface="Aharoni" pitchFamily="2" charset="-79"/>
              </a:rPr>
              <a:t>Лондонського</a:t>
            </a:r>
            <a:r>
              <a:rPr lang="ru-RU" sz="5400" b="1" dirty="0">
                <a:cs typeface="Aharoni" pitchFamily="2" charset="-79"/>
              </a:rPr>
              <a:t> </a:t>
            </a:r>
            <a:r>
              <a:rPr lang="ru-RU" sz="5400" b="1" dirty="0" err="1">
                <a:cs typeface="Aharoni" pitchFamily="2" charset="-79"/>
              </a:rPr>
              <a:t>королівського</a:t>
            </a:r>
            <a:r>
              <a:rPr lang="ru-RU" sz="5400" b="1" dirty="0">
                <a:cs typeface="Aharoni" pitchFamily="2" charset="-79"/>
              </a:rPr>
              <a:t> </a:t>
            </a:r>
            <a:r>
              <a:rPr lang="ru-RU" sz="5400" b="1" dirty="0" err="1">
                <a:cs typeface="Aharoni" pitchFamily="2" charset="-79"/>
              </a:rPr>
              <a:t>товариства</a:t>
            </a:r>
            <a:r>
              <a:rPr lang="ru-RU" sz="5400" b="1" dirty="0">
                <a:cs typeface="Aharoni" pitchFamily="2" charset="-79"/>
              </a:rPr>
              <a:t>.</a:t>
            </a:r>
          </a:p>
        </p:txBody>
      </p:sp>
      <p:pic>
        <p:nvPicPr>
          <p:cNvPr id="4098" name="Picture 2" descr="C:\Users\DAA\Desktop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00" y="2667000"/>
            <a:ext cx="3009900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3380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228600"/>
            <a:ext cx="929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381000"/>
            <a:ext cx="85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/>
              <a:t> 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400" y="228600"/>
            <a:ext cx="876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/>
              <a:t> 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C:\Users\DAA\Desktop\загружен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3"/>
            <a:ext cx="9144000" cy="6849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98764" y="457200"/>
            <a:ext cx="81534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err="1">
                <a:cs typeface="Aharoni" pitchFamily="2" charset="-79"/>
              </a:rPr>
              <a:t>Поклав</a:t>
            </a:r>
            <a:r>
              <a:rPr lang="ru-RU" sz="4400" b="1" dirty="0">
                <a:cs typeface="Aharoni" pitchFamily="2" charset="-79"/>
              </a:rPr>
              <a:t> початок новому </a:t>
            </a:r>
            <a:r>
              <a:rPr lang="ru-RU" sz="4400" b="1" dirty="0" err="1">
                <a:cs typeface="Aharoni" pitchFamily="2" charset="-79"/>
              </a:rPr>
              <a:t>напряму</a:t>
            </a:r>
            <a:r>
              <a:rPr lang="ru-RU" sz="4400" b="1" dirty="0">
                <a:cs typeface="Aharoni" pitchFamily="2" charset="-79"/>
              </a:rPr>
              <a:t> у </a:t>
            </a:r>
            <a:r>
              <a:rPr lang="ru-RU" sz="4400" b="1" dirty="0" err="1">
                <a:cs typeface="Aharoni" pitchFamily="2" charset="-79"/>
              </a:rPr>
              <a:t>хімії</a:t>
            </a:r>
            <a:r>
              <a:rPr lang="ru-RU" sz="4400" b="1" dirty="0">
                <a:cs typeface="Aharoni" pitchFamily="2" charset="-79"/>
              </a:rPr>
              <a:t>, в </a:t>
            </a:r>
            <a:r>
              <a:rPr lang="ru-RU" sz="4400" b="1" dirty="0" err="1">
                <a:cs typeface="Aharoni" pitchFamily="2" charset="-79"/>
              </a:rPr>
              <a:t>основі</a:t>
            </a:r>
            <a:r>
              <a:rPr lang="ru-RU" sz="4400" b="1" dirty="0">
                <a:cs typeface="Aharoni" pitchFamily="2" charset="-79"/>
              </a:rPr>
              <a:t> </a:t>
            </a:r>
            <a:r>
              <a:rPr lang="ru-RU" sz="4400" b="1" dirty="0" err="1">
                <a:cs typeface="Aharoni" pitchFamily="2" charset="-79"/>
              </a:rPr>
              <a:t>якого</a:t>
            </a:r>
            <a:r>
              <a:rPr lang="ru-RU" sz="4400" b="1" dirty="0">
                <a:cs typeface="Aharoni" pitchFamily="2" charset="-79"/>
              </a:rPr>
              <a:t> </a:t>
            </a:r>
            <a:r>
              <a:rPr lang="ru-RU" sz="4400" b="1" dirty="0" err="1">
                <a:cs typeface="Aharoni" pitchFamily="2" charset="-79"/>
              </a:rPr>
              <a:t>була</a:t>
            </a:r>
            <a:r>
              <a:rPr lang="ru-RU" sz="4400" b="1" dirty="0">
                <a:cs typeface="Aharoni" pitchFamily="2" charset="-79"/>
              </a:rPr>
              <a:t> </a:t>
            </a:r>
            <a:r>
              <a:rPr lang="ru-RU" sz="4400" b="1" dirty="0" err="1">
                <a:cs typeface="Aharoni" pitchFamily="2" charset="-79"/>
              </a:rPr>
              <a:t>вимога</a:t>
            </a:r>
            <a:r>
              <a:rPr lang="ru-RU" sz="4400" b="1" dirty="0">
                <a:cs typeface="Aharoni" pitchFamily="2" charset="-79"/>
              </a:rPr>
              <a:t> </a:t>
            </a:r>
            <a:r>
              <a:rPr lang="ru-RU" sz="4400" b="1" dirty="0" err="1">
                <a:cs typeface="Aharoni" pitchFamily="2" charset="-79"/>
              </a:rPr>
              <a:t>вивчення</a:t>
            </a:r>
            <a:r>
              <a:rPr lang="ru-RU" sz="4400" b="1" dirty="0">
                <a:cs typeface="Aharoni" pitchFamily="2" charset="-79"/>
              </a:rPr>
              <a:t> складу </a:t>
            </a:r>
            <a:r>
              <a:rPr lang="ru-RU" sz="4400" b="1" dirty="0" err="1">
                <a:cs typeface="Aharoni" pitchFamily="2" charset="-79"/>
              </a:rPr>
              <a:t>речовин</a:t>
            </a:r>
            <a:r>
              <a:rPr lang="ru-RU" sz="4400" b="1" dirty="0">
                <a:cs typeface="Aharoni" pitchFamily="2" charset="-79"/>
              </a:rPr>
              <a:t> </a:t>
            </a:r>
            <a:r>
              <a:rPr lang="ru-RU" sz="4400" b="1" dirty="0" err="1">
                <a:cs typeface="Aharoni" pitchFamily="2" charset="-79"/>
              </a:rPr>
              <a:t>експериментальним</a:t>
            </a:r>
            <a:r>
              <a:rPr lang="ru-RU" sz="4400" b="1" dirty="0">
                <a:cs typeface="Aharoni" pitchFamily="2" charset="-79"/>
              </a:rPr>
              <a:t> методом. </a:t>
            </a:r>
          </a:p>
          <a:p>
            <a:r>
              <a:rPr lang="ru-RU" sz="4400" b="1" dirty="0" err="1">
                <a:cs typeface="Aharoni" pitchFamily="2" charset="-79"/>
              </a:rPr>
              <a:t>Уперше</a:t>
            </a:r>
            <a:r>
              <a:rPr lang="ru-RU" sz="4400" b="1" dirty="0">
                <a:cs typeface="Aharoni" pitchFamily="2" charset="-79"/>
              </a:rPr>
              <a:t> </a:t>
            </a:r>
            <a:r>
              <a:rPr lang="ru-RU" sz="4400" b="1" dirty="0" err="1">
                <a:cs typeface="Aharoni" pitchFamily="2" charset="-79"/>
              </a:rPr>
              <a:t>запровадив</a:t>
            </a:r>
            <a:r>
              <a:rPr lang="ru-RU" sz="4400" b="1" dirty="0">
                <a:cs typeface="Aharoni" pitchFamily="2" charset="-79"/>
              </a:rPr>
              <a:t> </a:t>
            </a:r>
          </a:p>
          <a:p>
            <a:r>
              <a:rPr lang="ru-RU" sz="4400" b="1" dirty="0" err="1">
                <a:cs typeface="Aharoni" pitchFamily="2" charset="-79"/>
              </a:rPr>
              <a:t>наукове</a:t>
            </a:r>
            <a:r>
              <a:rPr lang="ru-RU" sz="4400" b="1" dirty="0">
                <a:cs typeface="Aharoni" pitchFamily="2" charset="-79"/>
              </a:rPr>
              <a:t> </a:t>
            </a:r>
            <a:r>
              <a:rPr lang="ru-RU" sz="4400" b="1" dirty="0" err="1">
                <a:cs typeface="Aharoni" pitchFamily="2" charset="-79"/>
              </a:rPr>
              <a:t>поняття</a:t>
            </a:r>
            <a:r>
              <a:rPr lang="ru-RU" sz="4400" b="1" dirty="0">
                <a:cs typeface="Aharoni" pitchFamily="2" charset="-79"/>
              </a:rPr>
              <a:t> про </a:t>
            </a:r>
            <a:r>
              <a:rPr lang="ru-RU" sz="4400" b="1" dirty="0" err="1">
                <a:cs typeface="Aharoni" pitchFamily="2" charset="-79"/>
              </a:rPr>
              <a:t>хімічний</a:t>
            </a:r>
            <a:r>
              <a:rPr lang="ru-RU" sz="4400" b="1" dirty="0">
                <a:cs typeface="Aharoni" pitchFamily="2" charset="-79"/>
              </a:rPr>
              <a:t> </a:t>
            </a:r>
            <a:r>
              <a:rPr lang="ru-RU" sz="4400" b="1" dirty="0" err="1">
                <a:cs typeface="Aharoni" pitchFamily="2" charset="-79"/>
              </a:rPr>
              <a:t>елемент</a:t>
            </a:r>
            <a:r>
              <a:rPr lang="ru-RU" sz="4400" b="1" dirty="0">
                <a:cs typeface="Aharoni" pitchFamily="2" charset="-79"/>
              </a:rPr>
              <a:t>.</a:t>
            </a:r>
          </a:p>
        </p:txBody>
      </p:sp>
      <p:pic>
        <p:nvPicPr>
          <p:cNvPr id="14" name="Picture 2" descr="C:\Users\DAA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694527"/>
            <a:ext cx="2514600" cy="3310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228600"/>
            <a:ext cx="929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381000"/>
            <a:ext cx="85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/>
              <a:t> 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400" y="228600"/>
            <a:ext cx="876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/>
              <a:t> 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C:\Users\DAA\Desktop\загружен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3"/>
            <a:ext cx="9144000" cy="6849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0" y="582543"/>
            <a:ext cx="739140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cs typeface="Aharoni" pitchFamily="2" charset="-79"/>
              </a:rPr>
              <a:t>Бойль — один </a:t>
            </a:r>
            <a:r>
              <a:rPr lang="ru-RU" sz="6000" b="1" dirty="0" err="1">
                <a:cs typeface="Aharoni" pitchFamily="2" charset="-79"/>
              </a:rPr>
              <a:t>із</a:t>
            </a:r>
            <a:r>
              <a:rPr lang="ru-RU" sz="6000" b="1" dirty="0">
                <a:cs typeface="Aharoni" pitchFamily="2" charset="-79"/>
              </a:rPr>
              <a:t> </a:t>
            </a:r>
            <a:r>
              <a:rPr lang="ru-RU" sz="6000" b="1" dirty="0" err="1">
                <a:cs typeface="Aharoni" pitchFamily="2" charset="-79"/>
              </a:rPr>
              <a:t>засновників</a:t>
            </a:r>
            <a:r>
              <a:rPr lang="ru-RU" sz="6000" b="1" dirty="0">
                <a:cs typeface="Aharoni" pitchFamily="2" charset="-79"/>
              </a:rPr>
              <a:t> </a:t>
            </a:r>
            <a:r>
              <a:rPr lang="ru-RU" sz="6000" b="1" dirty="0" err="1">
                <a:cs typeface="Aharoni" pitchFamily="2" charset="-79"/>
              </a:rPr>
              <a:t>якісного</a:t>
            </a:r>
            <a:r>
              <a:rPr lang="ru-RU" sz="6000" b="1" dirty="0">
                <a:cs typeface="Aharoni" pitchFamily="2" charset="-79"/>
              </a:rPr>
              <a:t> </a:t>
            </a:r>
            <a:r>
              <a:rPr lang="ru-RU" sz="6000" b="1" dirty="0" err="1">
                <a:cs typeface="Aharoni" pitchFamily="2" charset="-79"/>
              </a:rPr>
              <a:t>хімічного</a:t>
            </a:r>
            <a:r>
              <a:rPr lang="ru-RU" sz="6000" b="1" dirty="0">
                <a:cs typeface="Aharoni" pitchFamily="2" charset="-79"/>
              </a:rPr>
              <a:t> </a:t>
            </a:r>
            <a:r>
              <a:rPr lang="ru-RU" sz="6000" b="1" dirty="0" err="1">
                <a:cs typeface="Aharoni" pitchFamily="2" charset="-79"/>
              </a:rPr>
              <a:t>аналізу</a:t>
            </a:r>
            <a:r>
              <a:rPr lang="ru-RU" sz="6000" b="1" dirty="0">
                <a:cs typeface="Aharoni" pitchFamily="2" charset="-79"/>
              </a:rPr>
              <a:t>. </a:t>
            </a:r>
          </a:p>
        </p:txBody>
      </p:sp>
      <p:pic>
        <p:nvPicPr>
          <p:cNvPr id="5122" name="Picture 2" descr="C:\Users\DAA\Desktop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235572"/>
            <a:ext cx="2743200" cy="336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5136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228600"/>
            <a:ext cx="929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381000"/>
            <a:ext cx="85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/>
              <a:t> 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400" y="228600"/>
            <a:ext cx="876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/>
              <a:t> 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C:\Users\DAA\Desktop\загружен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3"/>
            <a:ext cx="9144000" cy="6849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" y="586522"/>
            <a:ext cx="8534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err="1">
                <a:cs typeface="Aharoni" pitchFamily="2" charset="-79"/>
              </a:rPr>
              <a:t>Бувши</a:t>
            </a:r>
            <a:r>
              <a:rPr lang="ru-RU" sz="4800" b="1" dirty="0">
                <a:cs typeface="Aharoni" pitchFamily="2" charset="-79"/>
              </a:rPr>
              <a:t> в </a:t>
            </a:r>
            <a:r>
              <a:rPr lang="ru-RU" sz="4800" b="1" dirty="0" err="1">
                <a:cs typeface="Aharoni" pitchFamily="2" charset="-79"/>
              </a:rPr>
              <a:t>галузі</a:t>
            </a:r>
            <a:r>
              <a:rPr lang="ru-RU" sz="4800" b="1" dirty="0">
                <a:cs typeface="Aharoni" pitchFamily="2" charset="-79"/>
              </a:rPr>
              <a:t> </a:t>
            </a:r>
            <a:r>
              <a:rPr lang="ru-RU" sz="4800" b="1" dirty="0" err="1">
                <a:cs typeface="Aharoni" pitchFamily="2" charset="-79"/>
              </a:rPr>
              <a:t>фізики</a:t>
            </a:r>
            <a:r>
              <a:rPr lang="ru-RU" sz="4800" b="1" dirty="0">
                <a:cs typeface="Aharoni" pitchFamily="2" charset="-79"/>
              </a:rPr>
              <a:t> й </a:t>
            </a:r>
            <a:r>
              <a:rPr lang="ru-RU" sz="4800" b="1" dirty="0" err="1">
                <a:cs typeface="Aharoni" pitchFamily="2" charset="-79"/>
              </a:rPr>
              <a:t>хімії</a:t>
            </a:r>
            <a:r>
              <a:rPr lang="ru-RU" sz="4800" b="1" dirty="0">
                <a:cs typeface="Aharoni" pitchFamily="2" charset="-79"/>
              </a:rPr>
              <a:t> </a:t>
            </a:r>
            <a:r>
              <a:rPr lang="ru-RU" sz="4800" b="1" dirty="0" err="1">
                <a:cs typeface="Aharoni" pitchFamily="2" charset="-79"/>
              </a:rPr>
              <a:t>переважно</a:t>
            </a:r>
            <a:r>
              <a:rPr lang="ru-RU" sz="4800" b="1" dirty="0">
                <a:cs typeface="Aharoni" pitchFamily="2" charset="-79"/>
              </a:rPr>
              <a:t> </a:t>
            </a:r>
          </a:p>
          <a:p>
            <a:r>
              <a:rPr lang="ru-RU" sz="4800" b="1" dirty="0" err="1">
                <a:cs typeface="Aharoni" pitchFamily="2" charset="-79"/>
              </a:rPr>
              <a:t>матеріалістом</a:t>
            </a:r>
            <a:r>
              <a:rPr lang="ru-RU" sz="4800" b="1" dirty="0">
                <a:cs typeface="Aharoni" pitchFamily="2" charset="-79"/>
              </a:rPr>
              <a:t>, у </a:t>
            </a:r>
            <a:r>
              <a:rPr lang="ru-RU" sz="4800" b="1" dirty="0" err="1">
                <a:cs typeface="Aharoni" pitchFamily="2" charset="-79"/>
              </a:rPr>
              <a:t>філософії</a:t>
            </a:r>
            <a:r>
              <a:rPr lang="ru-RU" sz="4800" b="1" dirty="0">
                <a:cs typeface="Aharoni" pitchFamily="2" charset="-79"/>
              </a:rPr>
              <a:t> Бойль </a:t>
            </a:r>
            <a:r>
              <a:rPr lang="ru-RU" sz="4800" b="1" dirty="0" err="1">
                <a:cs typeface="Aharoni" pitchFamily="2" charset="-79"/>
              </a:rPr>
              <a:t>намагався</a:t>
            </a:r>
            <a:r>
              <a:rPr lang="ru-RU" sz="4800" b="1" dirty="0">
                <a:cs typeface="Aharoni" pitchFamily="2" charset="-79"/>
              </a:rPr>
              <a:t>      </a:t>
            </a:r>
            <a:r>
              <a:rPr lang="ru-RU" sz="4800" b="1" dirty="0" err="1">
                <a:cs typeface="Aharoni" pitchFamily="2" charset="-79"/>
              </a:rPr>
              <a:t>примирити</a:t>
            </a:r>
            <a:r>
              <a:rPr lang="ru-RU" sz="4800" b="1" dirty="0">
                <a:cs typeface="Aharoni" pitchFamily="2" charset="-79"/>
              </a:rPr>
              <a:t> </a:t>
            </a:r>
          </a:p>
          <a:p>
            <a:r>
              <a:rPr lang="ru-RU" sz="4800" b="1" dirty="0">
                <a:cs typeface="Aharoni" pitchFamily="2" charset="-79"/>
              </a:rPr>
              <a:t>  науку з </a:t>
            </a:r>
          </a:p>
          <a:p>
            <a:r>
              <a:rPr lang="ru-RU" sz="4800" b="1" dirty="0">
                <a:cs typeface="Aharoni" pitchFamily="2" charset="-79"/>
              </a:rPr>
              <a:t>  </a:t>
            </a:r>
            <a:r>
              <a:rPr lang="ru-RU" sz="4800" b="1" dirty="0" err="1">
                <a:cs typeface="Aharoni" pitchFamily="2" charset="-79"/>
              </a:rPr>
              <a:t>релігією</a:t>
            </a:r>
            <a:r>
              <a:rPr lang="ru-RU" sz="4800" b="1" dirty="0">
                <a:cs typeface="Aharoni" pitchFamily="2" charset="-79"/>
              </a:rPr>
              <a:t>.</a:t>
            </a:r>
          </a:p>
        </p:txBody>
      </p:sp>
      <p:pic>
        <p:nvPicPr>
          <p:cNvPr id="6146" name="Picture 2" descr="C:\Users\DAA\Desktop\images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3919" y="3584584"/>
            <a:ext cx="4340481" cy="304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5136550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2029</TotalTime>
  <Words>116</Words>
  <Application>Microsoft Office PowerPoint</Application>
  <PresentationFormat>Экран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Aharoni</vt:lpstr>
      <vt:lpstr>Arial</vt:lpstr>
      <vt:lpstr>Calibri</vt:lpstr>
      <vt:lpstr>Times New Roman</vt:lpstr>
      <vt:lpstr>Оформление по умолчанию</vt:lpstr>
      <vt:lpstr>        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DAA</dc:creator>
  <cp:lastModifiedBy>Администратор</cp:lastModifiedBy>
  <cp:revision>218</cp:revision>
  <cp:lastPrinted>1601-01-01T00:00:00Z</cp:lastPrinted>
  <dcterms:created xsi:type="dcterms:W3CDTF">1601-01-01T00:00:00Z</dcterms:created>
  <dcterms:modified xsi:type="dcterms:W3CDTF">2022-04-28T11:19:37Z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