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sldIdLst>
    <p:sldId id="256" r:id="rId6"/>
    <p:sldId id="283" r:id="rId7"/>
    <p:sldId id="257" r:id="rId8"/>
    <p:sldId id="258" r:id="rId9"/>
    <p:sldId id="259" r:id="rId10"/>
    <p:sldId id="260" r:id="rId11"/>
    <p:sldId id="261" r:id="rId12"/>
    <p:sldId id="262" r:id="rId13"/>
    <p:sldId id="263" r:id="rId14"/>
    <p:sldId id="264" r:id="rId15"/>
    <p:sldId id="265" r:id="rId16"/>
    <p:sldId id="284" r:id="rId17"/>
    <p:sldId id="266" r:id="rId18"/>
    <p:sldId id="267" r:id="rId19"/>
    <p:sldId id="268" r:id="rId20"/>
    <p:sldId id="269" r:id="rId21"/>
    <p:sldId id="270" r:id="rId22"/>
    <p:sldId id="271" r:id="rId23"/>
    <p:sldId id="285" r:id="rId24"/>
    <p:sldId id="272" r:id="rId25"/>
    <p:sldId id="286" r:id="rId26"/>
    <p:sldId id="273" r:id="rId27"/>
    <p:sldId id="274" r:id="rId28"/>
    <p:sldId id="287" r:id="rId29"/>
    <p:sldId id="275" r:id="rId30"/>
    <p:sldId id="276" r:id="rId31"/>
    <p:sldId id="277" r:id="rId32"/>
    <p:sldId id="288" r:id="rId33"/>
    <p:sldId id="278" r:id="rId34"/>
    <p:sldId id="289" r:id="rId35"/>
    <p:sldId id="279" r:id="rId36"/>
    <p:sldId id="280"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6" name="Freeform 4"/>
            <p:cNvSpPr>
              <a:spLocks/>
            </p:cNvSpPr>
            <p:nvPr/>
          </p:nvSpPr>
          <p:spPr bwMode="hidden">
            <a:xfrm>
              <a:off x="0" y="2496"/>
              <a:ext cx="2112" cy="1604"/>
            </a:xfrm>
            <a:custGeom>
              <a:avLst/>
              <a:gdLst>
                <a:gd name="T0" fmla="*/ 559 w 2123"/>
                <a:gd name="T1" fmla="*/ 706 h 1696"/>
                <a:gd name="T2" fmla="*/ 523 w 2123"/>
                <a:gd name="T3" fmla="*/ 462 h 1696"/>
                <a:gd name="T4" fmla="*/ 649 w 2123"/>
                <a:gd name="T5" fmla="*/ 269 h 1696"/>
                <a:gd name="T6" fmla="*/ 892 w 2123"/>
                <a:gd name="T7" fmla="*/ 398 h 1696"/>
                <a:gd name="T8" fmla="*/ 1172 w 2123"/>
                <a:gd name="T9" fmla="*/ 587 h 1696"/>
                <a:gd name="T10" fmla="*/ 1429 w 2123"/>
                <a:gd name="T11" fmla="*/ 750 h 1696"/>
                <a:gd name="T12" fmla="*/ 1737 w 2123"/>
                <a:gd name="T13" fmla="*/ 920 h 1696"/>
                <a:gd name="T14" fmla="*/ 1815 w 2123"/>
                <a:gd name="T15" fmla="*/ 956 h 1696"/>
                <a:gd name="T16" fmla="*/ 1772 w 2123"/>
                <a:gd name="T17" fmla="*/ 916 h 1696"/>
                <a:gd name="T18" fmla="*/ 1362 w 2123"/>
                <a:gd name="T19" fmla="*/ 678 h 1696"/>
                <a:gd name="T20" fmla="*/ 1048 w 2123"/>
                <a:gd name="T21" fmla="*/ 462 h 1696"/>
                <a:gd name="T22" fmla="*/ 695 w 2123"/>
                <a:gd name="T23" fmla="*/ 222 h 1696"/>
                <a:gd name="T24" fmla="*/ 964 w 2123"/>
                <a:gd name="T25" fmla="*/ 210 h 1696"/>
                <a:gd name="T26" fmla="*/ 1239 w 2123"/>
                <a:gd name="T27" fmla="*/ 215 h 1696"/>
                <a:gd name="T28" fmla="*/ 1558 w 2123"/>
                <a:gd name="T29" fmla="*/ 182 h 1696"/>
                <a:gd name="T30" fmla="*/ 2046 w 2123"/>
                <a:gd name="T31" fmla="*/ 132 h 1696"/>
                <a:gd name="T32" fmla="*/ 2000 w 2123"/>
                <a:gd name="T33" fmla="*/ 117 h 1696"/>
                <a:gd name="T34" fmla="*/ 1487 w 2123"/>
                <a:gd name="T35" fmla="*/ 174 h 1696"/>
                <a:gd name="T36" fmla="*/ 1166 w 2123"/>
                <a:gd name="T37" fmla="*/ 186 h 1696"/>
                <a:gd name="T38" fmla="*/ 731 w 2123"/>
                <a:gd name="T39" fmla="*/ 174 h 1696"/>
                <a:gd name="T40" fmla="*/ 791 w 2123"/>
                <a:gd name="T41" fmla="*/ 154 h 1696"/>
                <a:gd name="T42" fmla="*/ 1100 w 2123"/>
                <a:gd name="T43" fmla="*/ 0 h 1696"/>
                <a:gd name="T44" fmla="*/ 1048 w 2123"/>
                <a:gd name="T45" fmla="*/ 21 h 1696"/>
                <a:gd name="T46" fmla="*/ 975 w 2123"/>
                <a:gd name="T47" fmla="*/ 57 h 1696"/>
                <a:gd name="T48" fmla="*/ 827 w 2123"/>
                <a:gd name="T49" fmla="*/ 130 h 1696"/>
                <a:gd name="T50" fmla="*/ 649 w 2123"/>
                <a:gd name="T51" fmla="*/ 190 h 1696"/>
                <a:gd name="T52" fmla="*/ 613 w 2123"/>
                <a:gd name="T53" fmla="*/ 243 h 1696"/>
                <a:gd name="T54" fmla="*/ 291 w 2123"/>
                <a:gd name="T55" fmla="*/ 398 h 1696"/>
                <a:gd name="T56" fmla="*/ 0 w 2123"/>
                <a:gd name="T57" fmla="*/ 491 h 1696"/>
                <a:gd name="T58" fmla="*/ 0 w 2123"/>
                <a:gd name="T59" fmla="*/ 495 h 1696"/>
                <a:gd name="T60" fmla="*/ 0 w 2123"/>
                <a:gd name="T61" fmla="*/ 519 h 1696"/>
                <a:gd name="T62" fmla="*/ 287 w 2123"/>
                <a:gd name="T63" fmla="*/ 429 h 1696"/>
                <a:gd name="T64" fmla="*/ 571 w 2123"/>
                <a:gd name="T65" fmla="*/ 291 h 1696"/>
                <a:gd name="T66" fmla="*/ 487 w 2123"/>
                <a:gd name="T67" fmla="*/ 454 h 1696"/>
                <a:gd name="T68" fmla="*/ 505 w 2123"/>
                <a:gd name="T69" fmla="*/ 673 h 1696"/>
                <a:gd name="T70" fmla="*/ 446 w 2123"/>
                <a:gd name="T71" fmla="*/ 790 h 1696"/>
                <a:gd name="T72" fmla="*/ 315 w 2123"/>
                <a:gd name="T73" fmla="*/ 1002 h 1696"/>
                <a:gd name="T74" fmla="*/ 309 w 2123"/>
                <a:gd name="T75" fmla="*/ 1147 h 1696"/>
                <a:gd name="T76" fmla="*/ 315 w 2123"/>
                <a:gd name="T77" fmla="*/ 1147 h 1696"/>
                <a:gd name="T78" fmla="*/ 333 w 2123"/>
                <a:gd name="T79" fmla="*/ 1051 h 1696"/>
                <a:gd name="T80" fmla="*/ 559 w 2123"/>
                <a:gd name="T81" fmla="*/ 706 h 1696"/>
                <a:gd name="T82" fmla="*/ 559 w 2123"/>
                <a:gd name="T83" fmla="*/ 70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 name="Freeform 6"/>
            <p:cNvSpPr>
              <a:spLocks/>
            </p:cNvSpPr>
            <p:nvPr/>
          </p:nvSpPr>
          <p:spPr bwMode="hidden">
            <a:xfrm>
              <a:off x="0" y="524"/>
              <a:ext cx="973" cy="1195"/>
            </a:xfrm>
            <a:custGeom>
              <a:avLst/>
              <a:gdLst>
                <a:gd name="T0" fmla="*/ 330 w 969"/>
                <a:gd name="T1" fmla="*/ 1207 h 1192"/>
                <a:gd name="T2" fmla="*/ 504 w 969"/>
                <a:gd name="T3" fmla="*/ 1213 h 1192"/>
                <a:gd name="T4" fmla="*/ 594 w 969"/>
                <a:gd name="T5" fmla="*/ 1171 h 1192"/>
                <a:gd name="T6" fmla="*/ 834 w 969"/>
                <a:gd name="T7" fmla="*/ 1106 h 1192"/>
                <a:gd name="T8" fmla="*/ 961 w 969"/>
                <a:gd name="T9" fmla="*/ 1076 h 1192"/>
                <a:gd name="T10" fmla="*/ 780 w 969"/>
                <a:gd name="T11" fmla="*/ 1007 h 1192"/>
                <a:gd name="T12" fmla="*/ 570 w 969"/>
                <a:gd name="T13" fmla="*/ 967 h 1192"/>
                <a:gd name="T14" fmla="*/ 204 w 969"/>
                <a:gd name="T15" fmla="*/ 985 h 1192"/>
                <a:gd name="T16" fmla="*/ 306 w 969"/>
                <a:gd name="T17" fmla="*/ 907 h 1192"/>
                <a:gd name="T18" fmla="*/ 510 w 969"/>
                <a:gd name="T19" fmla="*/ 817 h 1192"/>
                <a:gd name="T20" fmla="*/ 715 w 969"/>
                <a:gd name="T21" fmla="*/ 685 h 1192"/>
                <a:gd name="T22" fmla="*/ 721 w 969"/>
                <a:gd name="T23" fmla="*/ 685 h 1192"/>
                <a:gd name="T24" fmla="*/ 733 w 969"/>
                <a:gd name="T25" fmla="*/ 679 h 1192"/>
                <a:gd name="T26" fmla="*/ 774 w 969"/>
                <a:gd name="T27" fmla="*/ 661 h 1192"/>
                <a:gd name="T28" fmla="*/ 798 w 969"/>
                <a:gd name="T29" fmla="*/ 655 h 1192"/>
                <a:gd name="T30" fmla="*/ 810 w 969"/>
                <a:gd name="T31" fmla="*/ 643 h 1192"/>
                <a:gd name="T32" fmla="*/ 816 w 969"/>
                <a:gd name="T33" fmla="*/ 631 h 1192"/>
                <a:gd name="T34" fmla="*/ 810 w 969"/>
                <a:gd name="T35" fmla="*/ 625 h 1192"/>
                <a:gd name="T36" fmla="*/ 804 w 969"/>
                <a:gd name="T37" fmla="*/ 613 h 1192"/>
                <a:gd name="T38" fmla="*/ 804 w 969"/>
                <a:gd name="T39" fmla="*/ 582 h 1192"/>
                <a:gd name="T40" fmla="*/ 816 w 969"/>
                <a:gd name="T41" fmla="*/ 552 h 1192"/>
                <a:gd name="T42" fmla="*/ 828 w 969"/>
                <a:gd name="T43" fmla="*/ 522 h 1192"/>
                <a:gd name="T44" fmla="*/ 846 w 969"/>
                <a:gd name="T45" fmla="*/ 492 h 1192"/>
                <a:gd name="T46" fmla="*/ 861 w 969"/>
                <a:gd name="T47" fmla="*/ 462 h 1192"/>
                <a:gd name="T48" fmla="*/ 869 w 969"/>
                <a:gd name="T49" fmla="*/ 444 h 1192"/>
                <a:gd name="T50" fmla="*/ 877 w 969"/>
                <a:gd name="T51" fmla="*/ 438 h 1192"/>
                <a:gd name="T52" fmla="*/ 877 w 969"/>
                <a:gd name="T53" fmla="*/ 354 h 1192"/>
                <a:gd name="T54" fmla="*/ 877 w 969"/>
                <a:gd name="T55" fmla="*/ 348 h 1192"/>
                <a:gd name="T56" fmla="*/ 883 w 969"/>
                <a:gd name="T57" fmla="*/ 342 h 1192"/>
                <a:gd name="T58" fmla="*/ 901 w 969"/>
                <a:gd name="T59" fmla="*/ 312 h 1192"/>
                <a:gd name="T60" fmla="*/ 913 w 969"/>
                <a:gd name="T61" fmla="*/ 276 h 1192"/>
                <a:gd name="T62" fmla="*/ 925 w 969"/>
                <a:gd name="T63" fmla="*/ 246 h 1192"/>
                <a:gd name="T64" fmla="*/ 931 w 969"/>
                <a:gd name="T65" fmla="*/ 234 h 1192"/>
                <a:gd name="T66" fmla="*/ 937 w 969"/>
                <a:gd name="T67" fmla="*/ 222 h 1192"/>
                <a:gd name="T68" fmla="*/ 955 w 969"/>
                <a:gd name="T69" fmla="*/ 173 h 1192"/>
                <a:gd name="T70" fmla="*/ 973 w 969"/>
                <a:gd name="T71" fmla="*/ 137 h 1192"/>
                <a:gd name="T72" fmla="*/ 979 w 969"/>
                <a:gd name="T73" fmla="*/ 125 h 1192"/>
                <a:gd name="T74" fmla="*/ 979 w 969"/>
                <a:gd name="T75" fmla="*/ 119 h 1192"/>
                <a:gd name="T76" fmla="*/ 997 w 969"/>
                <a:gd name="T77" fmla="*/ 0 h 1192"/>
                <a:gd name="T78" fmla="*/ 973 w 969"/>
                <a:gd name="T79" fmla="*/ 47 h 1192"/>
                <a:gd name="T80" fmla="*/ 804 w 969"/>
                <a:gd name="T81" fmla="*/ 113 h 1192"/>
                <a:gd name="T82" fmla="*/ 727 w 969"/>
                <a:gd name="T83" fmla="*/ 161 h 1192"/>
                <a:gd name="T84" fmla="*/ 474 w 969"/>
                <a:gd name="T85" fmla="*/ 240 h 1192"/>
                <a:gd name="T86" fmla="*/ 288 w 969"/>
                <a:gd name="T87" fmla="*/ 294 h 1192"/>
                <a:gd name="T88" fmla="*/ 180 w 969"/>
                <a:gd name="T89" fmla="*/ 300 h 1192"/>
                <a:gd name="T90" fmla="*/ 12 w 969"/>
                <a:gd name="T91" fmla="*/ 492 h 1192"/>
                <a:gd name="T92" fmla="*/ 0 w 969"/>
                <a:gd name="T93" fmla="*/ 516 h 1192"/>
                <a:gd name="T94" fmla="*/ 0 w 969"/>
                <a:gd name="T95" fmla="*/ 1207 h 1192"/>
                <a:gd name="T96" fmla="*/ 96 w 969"/>
                <a:gd name="T97" fmla="*/ 1201 h 1192"/>
                <a:gd name="T98" fmla="*/ 330 w 969"/>
                <a:gd name="T99" fmla="*/ 1207 h 1192"/>
                <a:gd name="T100" fmla="*/ 330 w 969"/>
                <a:gd name="T101" fmla="*/ 1207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 name="Freeform 8"/>
            <p:cNvSpPr>
              <a:spLocks/>
            </p:cNvSpPr>
            <p:nvPr/>
          </p:nvSpPr>
          <p:spPr bwMode="hidden">
            <a:xfrm>
              <a:off x="3525" y="1"/>
              <a:ext cx="2185" cy="1508"/>
            </a:xfrm>
            <a:custGeom>
              <a:avLst/>
              <a:gdLst>
                <a:gd name="T0" fmla="*/ 1062 w 2176"/>
                <a:gd name="T1" fmla="*/ 781 h 1505"/>
                <a:gd name="T2" fmla="*/ 1225 w 2176"/>
                <a:gd name="T3" fmla="*/ 1249 h 1505"/>
                <a:gd name="T4" fmla="*/ 984 w 2176"/>
                <a:gd name="T5" fmla="*/ 1207 h 1505"/>
                <a:gd name="T6" fmla="*/ 744 w 2176"/>
                <a:gd name="T7" fmla="*/ 1141 h 1505"/>
                <a:gd name="T8" fmla="*/ 456 w 2176"/>
                <a:gd name="T9" fmla="*/ 1123 h 1505"/>
                <a:gd name="T10" fmla="*/ 0 w 2176"/>
                <a:gd name="T11" fmla="*/ 1093 h 1505"/>
                <a:gd name="T12" fmla="*/ 30 w 2176"/>
                <a:gd name="T13" fmla="*/ 1129 h 1505"/>
                <a:gd name="T14" fmla="*/ 510 w 2176"/>
                <a:gd name="T15" fmla="*/ 1147 h 1505"/>
                <a:gd name="T16" fmla="*/ 798 w 2176"/>
                <a:gd name="T17" fmla="*/ 1201 h 1505"/>
                <a:gd name="T18" fmla="*/ 1165 w 2176"/>
                <a:gd name="T19" fmla="*/ 1322 h 1505"/>
                <a:gd name="T20" fmla="*/ 1100 w 2176"/>
                <a:gd name="T21" fmla="*/ 1340 h 1505"/>
                <a:gd name="T22" fmla="*/ 732 w 2176"/>
                <a:gd name="T23" fmla="*/ 1526 h 1505"/>
                <a:gd name="T24" fmla="*/ 786 w 2176"/>
                <a:gd name="T25" fmla="*/ 1502 h 1505"/>
                <a:gd name="T26" fmla="*/ 889 w 2176"/>
                <a:gd name="T27" fmla="*/ 1460 h 1505"/>
                <a:gd name="T28" fmla="*/ 1050 w 2176"/>
                <a:gd name="T29" fmla="*/ 1376 h 1505"/>
                <a:gd name="T30" fmla="*/ 1249 w 2176"/>
                <a:gd name="T31" fmla="*/ 1316 h 1505"/>
                <a:gd name="T32" fmla="*/ 1302 w 2176"/>
                <a:gd name="T33" fmla="*/ 1237 h 1505"/>
                <a:gd name="T34" fmla="*/ 1681 w 2176"/>
                <a:gd name="T35" fmla="*/ 1057 h 1505"/>
                <a:gd name="T36" fmla="*/ 1987 w 2176"/>
                <a:gd name="T37" fmla="*/ 967 h 1505"/>
                <a:gd name="T38" fmla="*/ 2239 w 2176"/>
                <a:gd name="T39" fmla="*/ 835 h 1505"/>
                <a:gd name="T40" fmla="*/ 2017 w 2176"/>
                <a:gd name="T41" fmla="*/ 925 h 1505"/>
                <a:gd name="T42" fmla="*/ 1705 w 2176"/>
                <a:gd name="T43" fmla="*/ 1003 h 1505"/>
                <a:gd name="T44" fmla="*/ 1381 w 2176"/>
                <a:gd name="T45" fmla="*/ 1165 h 1505"/>
                <a:gd name="T46" fmla="*/ 1543 w 2176"/>
                <a:gd name="T47" fmla="*/ 919 h 1505"/>
                <a:gd name="T48" fmla="*/ 1669 w 2176"/>
                <a:gd name="T49" fmla="*/ 552 h 1505"/>
                <a:gd name="T50" fmla="*/ 1789 w 2176"/>
                <a:gd name="T51" fmla="*/ 379 h 1505"/>
                <a:gd name="T52" fmla="*/ 2035 w 2176"/>
                <a:gd name="T53" fmla="*/ 60 h 1505"/>
                <a:gd name="T54" fmla="*/ 2059 w 2176"/>
                <a:gd name="T55" fmla="*/ 0 h 1505"/>
                <a:gd name="T56" fmla="*/ 2029 w 2176"/>
                <a:gd name="T57" fmla="*/ 0 h 1505"/>
                <a:gd name="T58" fmla="*/ 1645 w 2176"/>
                <a:gd name="T59" fmla="*/ 487 h 1505"/>
                <a:gd name="T60" fmla="*/ 1519 w 2176"/>
                <a:gd name="T61" fmla="*/ 901 h 1505"/>
                <a:gd name="T62" fmla="*/ 1290 w 2176"/>
                <a:gd name="T63" fmla="*/ 1189 h 1505"/>
                <a:gd name="T64" fmla="*/ 1165 w 2176"/>
                <a:gd name="T65" fmla="*/ 919 h 1505"/>
                <a:gd name="T66" fmla="*/ 1038 w 2176"/>
                <a:gd name="T67" fmla="*/ 547 h 1505"/>
                <a:gd name="T68" fmla="*/ 913 w 2176"/>
                <a:gd name="T69" fmla="*/ 222 h 1505"/>
                <a:gd name="T70" fmla="*/ 810 w 2176"/>
                <a:gd name="T71" fmla="*/ 0 h 1505"/>
                <a:gd name="T72" fmla="*/ 774 w 2176"/>
                <a:gd name="T73" fmla="*/ 0 h 1505"/>
                <a:gd name="T74" fmla="*/ 931 w 2176"/>
                <a:gd name="T75" fmla="*/ 361 h 1505"/>
                <a:gd name="T76" fmla="*/ 1062 w 2176"/>
                <a:gd name="T77" fmla="*/ 781 h 1505"/>
                <a:gd name="T78" fmla="*/ 1062 w 2176"/>
                <a:gd name="T79" fmla="*/ 781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 name="Freeform 9"/>
            <p:cNvSpPr>
              <a:spLocks/>
            </p:cNvSpPr>
            <p:nvPr/>
          </p:nvSpPr>
          <p:spPr bwMode="hidden">
            <a:xfrm>
              <a:off x="0" y="649"/>
              <a:ext cx="816" cy="806"/>
            </a:xfrm>
            <a:custGeom>
              <a:avLst/>
              <a:gdLst>
                <a:gd name="T0" fmla="*/ 168 w 813"/>
                <a:gd name="T1" fmla="*/ 571 h 804"/>
                <a:gd name="T2" fmla="*/ 336 w 813"/>
                <a:gd name="T3" fmla="*/ 445 h 804"/>
                <a:gd name="T4" fmla="*/ 660 w 813"/>
                <a:gd name="T5" fmla="*/ 223 h 804"/>
                <a:gd name="T6" fmla="*/ 834 w 813"/>
                <a:gd name="T7" fmla="*/ 0 h 804"/>
                <a:gd name="T8" fmla="*/ 696 w 813"/>
                <a:gd name="T9" fmla="*/ 150 h 804"/>
                <a:gd name="T10" fmla="*/ 151 w 813"/>
                <a:gd name="T11" fmla="*/ 511 h 804"/>
                <a:gd name="T12" fmla="*/ 0 w 813"/>
                <a:gd name="T13" fmla="*/ 746 h 804"/>
                <a:gd name="T14" fmla="*/ 0 w 813"/>
                <a:gd name="T15" fmla="*/ 818 h 804"/>
                <a:gd name="T16" fmla="*/ 168 w 813"/>
                <a:gd name="T17" fmla="*/ 571 h 804"/>
                <a:gd name="T18" fmla="*/ 168 w 813"/>
                <a:gd name="T19" fmla="*/ 571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 name="Freeform 10"/>
            <p:cNvSpPr>
              <a:spLocks/>
            </p:cNvSpPr>
            <p:nvPr/>
          </p:nvSpPr>
          <p:spPr bwMode="hidden">
            <a:xfrm>
              <a:off x="0" y="1545"/>
              <a:ext cx="762" cy="107"/>
            </a:xfrm>
            <a:custGeom>
              <a:avLst/>
              <a:gdLst>
                <a:gd name="T0" fmla="*/ 474 w 759"/>
                <a:gd name="T1" fmla="*/ 66 h 107"/>
                <a:gd name="T2" fmla="*/ 780 w 759"/>
                <a:gd name="T3" fmla="*/ 0 h 107"/>
                <a:gd name="T4" fmla="*/ 510 w 759"/>
                <a:gd name="T5" fmla="*/ 36 h 107"/>
                <a:gd name="T6" fmla="*/ 145 w 759"/>
                <a:gd name="T7" fmla="*/ 48 h 107"/>
                <a:gd name="T8" fmla="*/ 0 w 759"/>
                <a:gd name="T9" fmla="*/ 78 h 107"/>
                <a:gd name="T10" fmla="*/ 0 w 759"/>
                <a:gd name="T11" fmla="*/ 107 h 107"/>
                <a:gd name="T12" fmla="*/ 96 w 759"/>
                <a:gd name="T13" fmla="*/ 89 h 107"/>
                <a:gd name="T14" fmla="*/ 474 w 759"/>
                <a:gd name="T15" fmla="*/ 66 h 107"/>
                <a:gd name="T16" fmla="*/ 474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 name="Freeform 11"/>
            <p:cNvSpPr>
              <a:spLocks/>
            </p:cNvSpPr>
            <p:nvPr/>
          </p:nvSpPr>
          <p:spPr bwMode="hidden">
            <a:xfrm>
              <a:off x="2314" y="3431"/>
              <a:ext cx="3182" cy="745"/>
            </a:xfrm>
            <a:custGeom>
              <a:avLst/>
              <a:gdLst>
                <a:gd name="T0" fmla="*/ 1429 w 3169"/>
                <a:gd name="T1" fmla="*/ 246 h 743"/>
                <a:gd name="T2" fmla="*/ 1783 w 3169"/>
                <a:gd name="T3" fmla="*/ 240 h 743"/>
                <a:gd name="T4" fmla="*/ 2150 w 3169"/>
                <a:gd name="T5" fmla="*/ 258 h 743"/>
                <a:gd name="T6" fmla="*/ 2576 w 3169"/>
                <a:gd name="T7" fmla="*/ 240 h 743"/>
                <a:gd name="T8" fmla="*/ 3260 w 3169"/>
                <a:gd name="T9" fmla="*/ 211 h 743"/>
                <a:gd name="T10" fmla="*/ 3206 w 3169"/>
                <a:gd name="T11" fmla="*/ 193 h 743"/>
                <a:gd name="T12" fmla="*/ 2492 w 3169"/>
                <a:gd name="T13" fmla="*/ 228 h 743"/>
                <a:gd name="T14" fmla="*/ 2059 w 3169"/>
                <a:gd name="T15" fmla="*/ 228 h 743"/>
                <a:gd name="T16" fmla="*/ 1501 w 3169"/>
                <a:gd name="T17" fmla="*/ 193 h 743"/>
                <a:gd name="T18" fmla="*/ 1585 w 3169"/>
                <a:gd name="T19" fmla="*/ 168 h 743"/>
                <a:gd name="T20" fmla="*/ 2097 w 3169"/>
                <a:gd name="T21" fmla="*/ 0 h 743"/>
                <a:gd name="T22" fmla="*/ 2017 w 3169"/>
                <a:gd name="T23" fmla="*/ 24 h 743"/>
                <a:gd name="T24" fmla="*/ 1892 w 3169"/>
                <a:gd name="T25" fmla="*/ 66 h 743"/>
                <a:gd name="T26" fmla="*/ 1651 w 3169"/>
                <a:gd name="T27" fmla="*/ 138 h 743"/>
                <a:gd name="T28" fmla="*/ 1380 w 3169"/>
                <a:gd name="T29" fmla="*/ 205 h 743"/>
                <a:gd name="T30" fmla="*/ 1303 w 3169"/>
                <a:gd name="T31" fmla="*/ 258 h 743"/>
                <a:gd name="T32" fmla="*/ 786 w 3169"/>
                <a:gd name="T33" fmla="*/ 420 h 743"/>
                <a:gd name="T34" fmla="*/ 342 w 3169"/>
                <a:gd name="T35" fmla="*/ 510 h 743"/>
                <a:gd name="T36" fmla="*/ 0 w 3169"/>
                <a:gd name="T37" fmla="*/ 631 h 743"/>
                <a:gd name="T38" fmla="*/ 306 w 3169"/>
                <a:gd name="T39" fmla="*/ 546 h 743"/>
                <a:gd name="T40" fmla="*/ 756 w 3169"/>
                <a:gd name="T41" fmla="*/ 456 h 743"/>
                <a:gd name="T42" fmla="*/ 1213 w 3169"/>
                <a:gd name="T43" fmla="*/ 318 h 743"/>
                <a:gd name="T44" fmla="*/ 1009 w 3169"/>
                <a:gd name="T45" fmla="*/ 498 h 743"/>
                <a:gd name="T46" fmla="*/ 895 w 3169"/>
                <a:gd name="T47" fmla="*/ 757 h 743"/>
                <a:gd name="T48" fmla="*/ 889 w 3169"/>
                <a:gd name="T49" fmla="*/ 757 h 743"/>
                <a:gd name="T50" fmla="*/ 961 w 3169"/>
                <a:gd name="T51" fmla="*/ 757 h 743"/>
                <a:gd name="T52" fmla="*/ 1050 w 3169"/>
                <a:gd name="T53" fmla="*/ 504 h 743"/>
                <a:gd name="T54" fmla="*/ 1332 w 3169"/>
                <a:gd name="T55" fmla="*/ 288 h 743"/>
                <a:gd name="T56" fmla="*/ 1573 w 3169"/>
                <a:gd name="T57" fmla="*/ 456 h 743"/>
                <a:gd name="T58" fmla="*/ 1819 w 3169"/>
                <a:gd name="T59" fmla="*/ 691 h 743"/>
                <a:gd name="T60" fmla="*/ 1910 w 3169"/>
                <a:gd name="T61" fmla="*/ 757 h 743"/>
                <a:gd name="T62" fmla="*/ 1975 w 3169"/>
                <a:gd name="T63" fmla="*/ 757 h 743"/>
                <a:gd name="T64" fmla="*/ 1741 w 3169"/>
                <a:gd name="T65" fmla="*/ 534 h 743"/>
                <a:gd name="T66" fmla="*/ 1429 w 3169"/>
                <a:gd name="T67" fmla="*/ 246 h 743"/>
                <a:gd name="T68" fmla="*/ 1429 w 3169"/>
                <a:gd name="T69" fmla="*/ 246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p>
          </p:txBody>
        </p:sp>
        <p:sp>
          <p:nvSpPr>
            <p:cNvPr id="1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p>
          </p:txBody>
        </p:sp>
        <p:sp>
          <p:nvSpPr>
            <p:cNvPr id="1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1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1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22" name="Freeform 20"/>
            <p:cNvSpPr>
              <a:spLocks/>
            </p:cNvSpPr>
            <p:nvPr/>
          </p:nvSpPr>
          <p:spPr bwMode="hidden">
            <a:xfrm>
              <a:off x="3160" y="1860"/>
              <a:ext cx="2162" cy="1934"/>
            </a:xfrm>
            <a:custGeom>
              <a:avLst/>
              <a:gdLst>
                <a:gd name="T0" fmla="*/ 1898 w 2153"/>
                <a:gd name="T1" fmla="*/ 865 h 1930"/>
                <a:gd name="T2" fmla="*/ 1993 w 2153"/>
                <a:gd name="T3" fmla="*/ 1033 h 1930"/>
                <a:gd name="T4" fmla="*/ 2114 w 2153"/>
                <a:gd name="T5" fmla="*/ 1182 h 1930"/>
                <a:gd name="T6" fmla="*/ 2180 w 2153"/>
                <a:gd name="T7" fmla="*/ 1267 h 1930"/>
                <a:gd name="T8" fmla="*/ 2216 w 2153"/>
                <a:gd name="T9" fmla="*/ 1315 h 1930"/>
                <a:gd name="T10" fmla="*/ 1945 w 2153"/>
                <a:gd name="T11" fmla="*/ 991 h 1930"/>
                <a:gd name="T12" fmla="*/ 1916 w 2153"/>
                <a:gd name="T13" fmla="*/ 943 h 1930"/>
                <a:gd name="T14" fmla="*/ 1836 w 2153"/>
                <a:gd name="T15" fmla="*/ 1261 h 1930"/>
                <a:gd name="T16" fmla="*/ 1822 w 2153"/>
                <a:gd name="T17" fmla="*/ 1507 h 1930"/>
                <a:gd name="T18" fmla="*/ 1874 w 2153"/>
                <a:gd name="T19" fmla="*/ 1934 h 1930"/>
                <a:gd name="T20" fmla="*/ 1843 w 2153"/>
                <a:gd name="T21" fmla="*/ 1958 h 1930"/>
                <a:gd name="T22" fmla="*/ 1795 w 2153"/>
                <a:gd name="T23" fmla="*/ 1555 h 1930"/>
                <a:gd name="T24" fmla="*/ 1777 w 2153"/>
                <a:gd name="T25" fmla="*/ 1309 h 1930"/>
                <a:gd name="T26" fmla="*/ 1815 w 2153"/>
                <a:gd name="T27" fmla="*/ 1099 h 1930"/>
                <a:gd name="T28" fmla="*/ 1822 w 2153"/>
                <a:gd name="T29" fmla="*/ 889 h 1930"/>
                <a:gd name="T30" fmla="*/ 1303 w 2153"/>
                <a:gd name="T31" fmla="*/ 1021 h 1930"/>
                <a:gd name="T32" fmla="*/ 848 w 2153"/>
                <a:gd name="T33" fmla="*/ 1146 h 1930"/>
                <a:gd name="T34" fmla="*/ 330 w 2153"/>
                <a:gd name="T35" fmla="*/ 1333 h 1930"/>
                <a:gd name="T36" fmla="*/ 18 w 2153"/>
                <a:gd name="T37" fmla="*/ 1441 h 1930"/>
                <a:gd name="T38" fmla="*/ 318 w 2153"/>
                <a:gd name="T39" fmla="*/ 1303 h 1930"/>
                <a:gd name="T40" fmla="*/ 703 w 2153"/>
                <a:gd name="T41" fmla="*/ 1158 h 1930"/>
                <a:gd name="T42" fmla="*/ 1050 w 2153"/>
                <a:gd name="T43" fmla="*/ 1051 h 1930"/>
                <a:gd name="T44" fmla="*/ 1453 w 2153"/>
                <a:gd name="T45" fmla="*/ 943 h 1930"/>
                <a:gd name="T46" fmla="*/ 1741 w 2153"/>
                <a:gd name="T47" fmla="*/ 829 h 1930"/>
                <a:gd name="T48" fmla="*/ 1375 w 2153"/>
                <a:gd name="T49" fmla="*/ 630 h 1930"/>
                <a:gd name="T50" fmla="*/ 889 w 2153"/>
                <a:gd name="T51" fmla="*/ 522 h 1930"/>
                <a:gd name="T52" fmla="*/ 234 w 2153"/>
                <a:gd name="T53" fmla="*/ 161 h 1930"/>
                <a:gd name="T54" fmla="*/ 0 w 2153"/>
                <a:gd name="T55" fmla="*/ 83 h 1930"/>
                <a:gd name="T56" fmla="*/ 336 w 2153"/>
                <a:gd name="T57" fmla="*/ 179 h 1930"/>
                <a:gd name="T58" fmla="*/ 733 w 2153"/>
                <a:gd name="T59" fmla="*/ 390 h 1930"/>
                <a:gd name="T60" fmla="*/ 961 w 2153"/>
                <a:gd name="T61" fmla="*/ 498 h 1930"/>
                <a:gd name="T62" fmla="*/ 1393 w 2153"/>
                <a:gd name="T63" fmla="*/ 600 h 1930"/>
                <a:gd name="T64" fmla="*/ 1699 w 2153"/>
                <a:gd name="T65" fmla="*/ 757 h 1930"/>
                <a:gd name="T66" fmla="*/ 1465 w 2153"/>
                <a:gd name="T67" fmla="*/ 468 h 1930"/>
                <a:gd name="T68" fmla="*/ 1322 w 2153"/>
                <a:gd name="T69" fmla="*/ 191 h 1930"/>
                <a:gd name="T70" fmla="*/ 1189 w 2153"/>
                <a:gd name="T71" fmla="*/ 0 h 1930"/>
                <a:gd name="T72" fmla="*/ 1381 w 2153"/>
                <a:gd name="T73" fmla="*/ 215 h 1930"/>
                <a:gd name="T74" fmla="*/ 1531 w 2153"/>
                <a:gd name="T75" fmla="*/ 492 h 1930"/>
                <a:gd name="T76" fmla="*/ 1795 w 2153"/>
                <a:gd name="T77" fmla="*/ 817 h 1930"/>
                <a:gd name="T78" fmla="*/ 1898 w 2153"/>
                <a:gd name="T79" fmla="*/ 865 h 1930"/>
                <a:gd name="T80" fmla="*/ 1898 w 2153"/>
                <a:gd name="T81" fmla="*/ 865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2549"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ru-RU" noProof="0" smtClean="0"/>
              <a:t>Образец заголовка</a:t>
            </a:r>
            <a:endParaRPr lang="ru-RU" noProof="0" smtClean="0"/>
          </a:p>
        </p:txBody>
      </p:sp>
      <p:sp>
        <p:nvSpPr>
          <p:cNvPr id="22550"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ru-RU" noProof="0" smtClean="0"/>
              <a:t>Образец подзаголовка</a:t>
            </a:r>
            <a:endParaRPr lang="ru-RU" noProof="0" smtClean="0"/>
          </a:p>
        </p:txBody>
      </p:sp>
      <p:sp>
        <p:nvSpPr>
          <p:cNvPr id="23" name="Rectangle 23"/>
          <p:cNvSpPr>
            <a:spLocks noGrp="1" noChangeArrowheads="1"/>
          </p:cNvSpPr>
          <p:nvPr>
            <p:ph type="dt" sz="quarter" idx="10"/>
          </p:nvPr>
        </p:nvSpPr>
        <p:spPr/>
        <p:txBody>
          <a:bodyPr/>
          <a:lstStyle>
            <a:lvl1pPr>
              <a:defRPr/>
            </a:lvl1pPr>
          </a:lstStyle>
          <a:p>
            <a:fld id="{7FCEC68F-698F-48A8-AE47-4FD277849369}" type="datetimeFigureOut">
              <a:rPr lang="ru-RU" smtClean="0"/>
              <a:t>18.03.2017</a:t>
            </a:fld>
            <a:endParaRPr lang="ru-RU"/>
          </a:p>
        </p:txBody>
      </p:sp>
      <p:sp>
        <p:nvSpPr>
          <p:cNvPr id="24" name="Rectangle 24"/>
          <p:cNvSpPr>
            <a:spLocks noGrp="1" noChangeArrowheads="1"/>
          </p:cNvSpPr>
          <p:nvPr>
            <p:ph type="ftr" sz="quarter" idx="11"/>
          </p:nvPr>
        </p:nvSpPr>
        <p:spPr/>
        <p:txBody>
          <a:bodyPr/>
          <a:lstStyle>
            <a:lvl1pPr>
              <a:defRPr/>
            </a:lvl1pPr>
          </a:lstStyle>
          <a:p>
            <a:endParaRPr lang="ru-RU"/>
          </a:p>
        </p:txBody>
      </p:sp>
      <p:sp>
        <p:nvSpPr>
          <p:cNvPr id="25" name="Rectangle 25"/>
          <p:cNvSpPr>
            <a:spLocks noGrp="1" noChangeArrowheads="1"/>
          </p:cNvSpPr>
          <p:nvPr>
            <p:ph type="sldNum" sz="quarter" idx="12"/>
          </p:nvPr>
        </p:nvSpPr>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2176960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5" name="Rectangle 24"/>
          <p:cNvSpPr>
            <a:spLocks noGrp="1" noChangeArrowheads="1"/>
          </p:cNvSpPr>
          <p:nvPr>
            <p:ph type="ftr" sz="quarter" idx="11"/>
          </p:nvPr>
        </p:nvSpPr>
        <p:spPr>
          <a:ln/>
        </p:spPr>
        <p:txBody>
          <a:bodyPr/>
          <a:lstStyle>
            <a:lvl1pPr>
              <a:defRPr/>
            </a:lvl1pPr>
          </a:lstStyle>
          <a:p>
            <a:endParaRPr lang="ru-RU"/>
          </a:p>
        </p:txBody>
      </p:sp>
      <p:sp>
        <p:nvSpPr>
          <p:cNvPr id="6"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4167704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5" name="Rectangle 24"/>
          <p:cNvSpPr>
            <a:spLocks noGrp="1" noChangeArrowheads="1"/>
          </p:cNvSpPr>
          <p:nvPr>
            <p:ph type="ftr" sz="quarter" idx="11"/>
          </p:nvPr>
        </p:nvSpPr>
        <p:spPr>
          <a:ln/>
        </p:spPr>
        <p:txBody>
          <a:bodyPr/>
          <a:lstStyle>
            <a:lvl1pPr>
              <a:defRPr/>
            </a:lvl1pPr>
          </a:lstStyle>
          <a:p>
            <a:endParaRPr lang="ru-RU"/>
          </a:p>
        </p:txBody>
      </p:sp>
      <p:sp>
        <p:nvSpPr>
          <p:cNvPr id="6"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4112699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TextBox 3"/>
          <p:cNvSpPr txBox="1"/>
          <p:nvPr/>
        </p:nvSpPr>
        <p:spPr>
          <a:xfrm>
            <a:off x="1828800" y="3159125"/>
            <a:ext cx="457200" cy="1035050"/>
          </a:xfrm>
          <a:prstGeom prst="rect">
            <a:avLst/>
          </a:prstGeom>
          <a:noFill/>
        </p:spPr>
        <p:txBody>
          <a:bodyPr lIns="0" tIns="9144" rIns="0" bIns="9144" anchor="ctr">
            <a:spAutoFit/>
          </a:bodyPr>
          <a:lstStyle/>
          <a:p>
            <a:pPr>
              <a:defRPr/>
            </a:pPr>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5" name="Date Placeholder 14"/>
          <p:cNvSpPr>
            <a:spLocks noGrp="1"/>
          </p:cNvSpPr>
          <p:nvPr>
            <p:ph type="dt" sz="half" idx="10"/>
          </p:nvPr>
        </p:nvSpPr>
        <p:spPr/>
        <p:txBody>
          <a:bodyPr/>
          <a:lstStyle>
            <a:lvl1pPr>
              <a:defRPr/>
            </a:lvl1pPr>
          </a:lstStyle>
          <a:p>
            <a:pPr>
              <a:defRPr/>
            </a:pPr>
            <a:endParaRPr lang="ru-RU"/>
          </a:p>
        </p:txBody>
      </p:sp>
      <p:sp>
        <p:nvSpPr>
          <p:cNvPr id="6" name="Slide Number Placeholder 15"/>
          <p:cNvSpPr>
            <a:spLocks noGrp="1"/>
          </p:cNvSpPr>
          <p:nvPr>
            <p:ph type="sldNum" sz="quarter" idx="11"/>
          </p:nvPr>
        </p:nvSpPr>
        <p:spPr/>
        <p:txBody>
          <a:bodyPr/>
          <a:lstStyle>
            <a:lvl1pPr>
              <a:defRPr/>
            </a:lvl1pPr>
          </a:lstStyle>
          <a:p>
            <a:pPr>
              <a:defRPr/>
            </a:pPr>
            <a:fld id="{D8194F23-510C-4945-841A-72FF632233A6}" type="slidenum">
              <a:rPr lang="ru-RU"/>
              <a:pPr>
                <a:defRPr/>
              </a:pPr>
              <a:t>‹#›</a:t>
            </a:fld>
            <a:endParaRPr lang="ru-RU"/>
          </a:p>
        </p:txBody>
      </p:sp>
      <p:sp>
        <p:nvSpPr>
          <p:cNvPr id="7" name="Footer Placeholder 16"/>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1071118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61F68D4D-437B-4744-9A17-153F2BF4B979}" type="slidenum">
              <a:rPr lang="ru-RU"/>
              <a:pPr>
                <a:defRPr/>
              </a:pPr>
              <a:t>‹#›</a:t>
            </a:fld>
            <a:endParaRPr lang="ru-RU"/>
          </a:p>
        </p:txBody>
      </p:sp>
    </p:spTree>
    <p:extLst>
      <p:ext uri="{BB962C8B-B14F-4D97-AF65-F5344CB8AC3E}">
        <p14:creationId xmlns:p14="http://schemas.microsoft.com/office/powerpoint/2010/main" val="120823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5" name="TextBox 4"/>
          <p:cNvSpPr txBox="1"/>
          <p:nvPr/>
        </p:nvSpPr>
        <p:spPr>
          <a:xfrm>
            <a:off x="4267200" y="4075113"/>
            <a:ext cx="457200" cy="1014412"/>
          </a:xfrm>
          <a:prstGeom prst="rect">
            <a:avLst/>
          </a:prstGeom>
          <a:noFill/>
        </p:spPr>
        <p:txBody>
          <a:bodyPr lIns="0" tIns="0" rIns="0" bIns="0">
            <a:spAutoFit/>
          </a:bodyPr>
          <a:lstStyle/>
          <a:p>
            <a:pPr>
              <a:defRPr/>
            </a:pPr>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
        <p:nvSpPr>
          <p:cNvPr id="6" name="Date Placeholder 11"/>
          <p:cNvSpPr>
            <a:spLocks noGrp="1"/>
          </p:cNvSpPr>
          <p:nvPr>
            <p:ph type="dt" sz="half" idx="10"/>
          </p:nvPr>
        </p:nvSpPr>
        <p:spPr/>
        <p:txBody>
          <a:bodyPr/>
          <a:lstStyle>
            <a:lvl1pPr>
              <a:defRPr/>
            </a:lvl1pPr>
          </a:lstStyle>
          <a:p>
            <a:pPr>
              <a:defRPr/>
            </a:pPr>
            <a:endParaRPr lang="ru-RU"/>
          </a:p>
        </p:txBody>
      </p:sp>
      <p:sp>
        <p:nvSpPr>
          <p:cNvPr id="7" name="Slide Number Placeholder 12"/>
          <p:cNvSpPr>
            <a:spLocks noGrp="1"/>
          </p:cNvSpPr>
          <p:nvPr>
            <p:ph type="sldNum" sz="quarter" idx="11"/>
          </p:nvPr>
        </p:nvSpPr>
        <p:spPr/>
        <p:txBody>
          <a:bodyPr/>
          <a:lstStyle>
            <a:lvl1pPr>
              <a:defRPr/>
            </a:lvl1pPr>
          </a:lstStyle>
          <a:p>
            <a:pPr>
              <a:defRPr/>
            </a:pPr>
            <a:fld id="{12704420-5A88-4209-9682-85269AE4897F}" type="slidenum">
              <a:rPr lang="ru-RU"/>
              <a:pPr>
                <a:defRPr/>
              </a:pPr>
              <a:t>‹#›</a:t>
            </a:fld>
            <a:endParaRPr lang="ru-RU"/>
          </a:p>
        </p:txBody>
      </p:sp>
      <p:sp>
        <p:nvSpPr>
          <p:cNvPr id="8" name="Footer Placeholder 13"/>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1467132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Date Placeholder 3"/>
          <p:cNvSpPr>
            <a:spLocks noGrp="1"/>
          </p:cNvSpPr>
          <p:nvPr>
            <p:ph type="dt" sz="half" idx="15"/>
          </p:nvPr>
        </p:nvSpPr>
        <p:spPr/>
        <p:txBody>
          <a:bodyPr/>
          <a:lstStyle>
            <a:lvl1pPr>
              <a:defRPr/>
            </a:lvl1pPr>
          </a:lstStyle>
          <a:p>
            <a:pPr>
              <a:defRPr/>
            </a:pPr>
            <a:endParaRPr lang="ru-RU"/>
          </a:p>
        </p:txBody>
      </p:sp>
      <p:sp>
        <p:nvSpPr>
          <p:cNvPr id="8" name="Footer Placeholder 4"/>
          <p:cNvSpPr>
            <a:spLocks noGrp="1"/>
          </p:cNvSpPr>
          <p:nvPr>
            <p:ph type="ftr" sz="quarter" idx="16"/>
          </p:nvPr>
        </p:nvSpPr>
        <p:spPr/>
        <p:txBody>
          <a:bodyPr/>
          <a:lstStyle>
            <a:lvl1pPr>
              <a:defRPr/>
            </a:lvl1pPr>
          </a:lstStyle>
          <a:p>
            <a:pPr>
              <a:defRPr/>
            </a:pPr>
            <a:endParaRPr lang="ru-RU"/>
          </a:p>
        </p:txBody>
      </p:sp>
      <p:sp>
        <p:nvSpPr>
          <p:cNvPr id="9" name="Slide Number Placeholder 5"/>
          <p:cNvSpPr>
            <a:spLocks noGrp="1"/>
          </p:cNvSpPr>
          <p:nvPr>
            <p:ph type="sldNum" sz="quarter" idx="17"/>
          </p:nvPr>
        </p:nvSpPr>
        <p:spPr/>
        <p:txBody>
          <a:bodyPr/>
          <a:lstStyle>
            <a:lvl1pPr>
              <a:defRPr/>
            </a:lvl1pPr>
          </a:lstStyle>
          <a:p>
            <a:pPr>
              <a:defRPr/>
            </a:pPr>
            <a:fld id="{0F76D2ED-783E-464D-894B-B5A9C7E1CE51}" type="slidenum">
              <a:rPr lang="ru-RU"/>
              <a:pPr>
                <a:defRPr/>
              </a:pPr>
              <a:t>‹#›</a:t>
            </a:fld>
            <a:endParaRPr lang="ru-RU"/>
          </a:p>
        </p:txBody>
      </p:sp>
    </p:spTree>
    <p:extLst>
      <p:ext uri="{BB962C8B-B14F-4D97-AF65-F5344CB8AC3E}">
        <p14:creationId xmlns:p14="http://schemas.microsoft.com/office/powerpoint/2010/main" val="959769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TextBox 6"/>
          <p:cNvSpPr txBox="1"/>
          <p:nvPr/>
        </p:nvSpPr>
        <p:spPr>
          <a:xfrm>
            <a:off x="1057275" y="520700"/>
            <a:ext cx="457200" cy="922338"/>
          </a:xfrm>
          <a:prstGeom prst="rect">
            <a:avLst/>
          </a:prstGeom>
          <a:noFill/>
        </p:spPr>
        <p:txBody>
          <a:bodyPr lIns="0" tIns="0" rIns="0" bIns="0">
            <a:spAutoFit/>
          </a:bodyPr>
          <a:lstStyle/>
          <a:p>
            <a:pPr>
              <a:defRPr/>
            </a:pPr>
            <a:r>
              <a:rPr lang="en-US" sz="6000" dirty="0">
                <a:effectLst>
                  <a:outerShdw blurRad="38100" dist="38100" dir="2700000" algn="tl">
                    <a:srgbClr val="000000">
                      <a:alpha val="43137"/>
                    </a:srgbClr>
                  </a:outerShdw>
                </a:effectLst>
                <a:latin typeface="+mn-lt"/>
              </a:rPr>
              <a:t>{</a:t>
            </a:r>
          </a:p>
        </p:txBody>
      </p:sp>
      <p:sp>
        <p:nvSpPr>
          <p:cNvPr id="8" name="TextBox 7"/>
          <p:cNvSpPr txBox="1"/>
          <p:nvPr/>
        </p:nvSpPr>
        <p:spPr>
          <a:xfrm>
            <a:off x="4779963" y="520700"/>
            <a:ext cx="457200" cy="922338"/>
          </a:xfrm>
          <a:prstGeom prst="rect">
            <a:avLst/>
          </a:prstGeom>
          <a:noFill/>
        </p:spPr>
        <p:txBody>
          <a:bodyPr lIns="0" tIns="0" rIns="0" bIns="0">
            <a:spAutoFit/>
          </a:bodyPr>
          <a:lstStyle/>
          <a:p>
            <a:pPr>
              <a:defRPr/>
            </a:pPr>
            <a:r>
              <a:rPr lang="en-US" sz="60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1341120" y="661976"/>
            <a:ext cx="3273552" cy="639762"/>
          </a:xfrm>
        </p:spPr>
        <p:txBody>
          <a:bodyP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9" name="Date Placeholder 13"/>
          <p:cNvSpPr>
            <a:spLocks noGrp="1"/>
          </p:cNvSpPr>
          <p:nvPr>
            <p:ph type="dt" sz="half" idx="10"/>
          </p:nvPr>
        </p:nvSpPr>
        <p:spPr/>
        <p:txBody>
          <a:bodyPr/>
          <a:lstStyle>
            <a:lvl1pPr>
              <a:defRPr/>
            </a:lvl1pPr>
          </a:lstStyle>
          <a:p>
            <a:pPr>
              <a:defRPr/>
            </a:pPr>
            <a:endParaRPr lang="ru-RU"/>
          </a:p>
        </p:txBody>
      </p:sp>
      <p:sp>
        <p:nvSpPr>
          <p:cNvPr id="10" name="Slide Number Placeholder 14"/>
          <p:cNvSpPr>
            <a:spLocks noGrp="1"/>
          </p:cNvSpPr>
          <p:nvPr>
            <p:ph type="sldNum" sz="quarter" idx="11"/>
          </p:nvPr>
        </p:nvSpPr>
        <p:spPr/>
        <p:txBody>
          <a:bodyPr/>
          <a:lstStyle>
            <a:lvl1pPr>
              <a:defRPr/>
            </a:lvl1pPr>
          </a:lstStyle>
          <a:p>
            <a:pPr>
              <a:defRPr/>
            </a:pPr>
            <a:fld id="{83C0139C-DCDF-447F-BED6-144644CA5C9C}" type="slidenum">
              <a:rPr lang="ru-RU"/>
              <a:pPr>
                <a:defRPr/>
              </a:pPr>
              <a:t>‹#›</a:t>
            </a:fld>
            <a:endParaRPr lang="ru-RU"/>
          </a:p>
        </p:txBody>
      </p:sp>
      <p:sp>
        <p:nvSpPr>
          <p:cNvPr id="11" name="Footer Placeholder 15"/>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1332708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3" name="Date Placeholder 3"/>
          <p:cNvSpPr>
            <a:spLocks noGrp="1"/>
          </p:cNvSpPr>
          <p:nvPr>
            <p:ph type="dt" sz="half" idx="10"/>
          </p:nvPr>
        </p:nvSpPr>
        <p:spPr/>
        <p:txBody>
          <a:bodyPr/>
          <a:lstStyle>
            <a:lvl1pPr>
              <a:defRPr/>
            </a:lvl1pPr>
          </a:lstStyle>
          <a:p>
            <a:pPr>
              <a:defRPr/>
            </a:pPr>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F89843CD-2E39-4FA2-A0CD-27BD41A62073}" type="slidenum">
              <a:rPr lang="ru-RU"/>
              <a:pPr>
                <a:defRPr/>
              </a:pPr>
              <a:t>‹#›</a:t>
            </a:fld>
            <a:endParaRPr lang="ru-RU"/>
          </a:p>
        </p:txBody>
      </p:sp>
    </p:spTree>
    <p:extLst>
      <p:ext uri="{BB962C8B-B14F-4D97-AF65-F5344CB8AC3E}">
        <p14:creationId xmlns:p14="http://schemas.microsoft.com/office/powerpoint/2010/main" val="3240058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313BECC4-6A02-456E-884C-4F3C2872D967}" type="slidenum">
              <a:rPr lang="ru-RU"/>
              <a:pPr>
                <a:defRPr/>
              </a:pPr>
              <a:t>‹#›</a:t>
            </a:fld>
            <a:endParaRPr lang="ru-RU"/>
          </a:p>
        </p:txBody>
      </p:sp>
    </p:spTree>
    <p:extLst>
      <p:ext uri="{BB962C8B-B14F-4D97-AF65-F5344CB8AC3E}">
        <p14:creationId xmlns:p14="http://schemas.microsoft.com/office/powerpoint/2010/main" val="3814225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TextBox 4"/>
          <p:cNvSpPr txBox="1"/>
          <p:nvPr/>
        </p:nvSpPr>
        <p:spPr>
          <a:xfrm>
            <a:off x="5329238" y="1774825"/>
            <a:ext cx="457200" cy="1230313"/>
          </a:xfrm>
          <a:prstGeom prst="rect">
            <a:avLst/>
          </a:prstGeom>
          <a:noFill/>
        </p:spPr>
        <p:txBody>
          <a:bodyPr lIns="0" tIns="0" rIns="0" bIns="0">
            <a:spAutoFit/>
          </a:bodyPr>
          <a:lstStyle/>
          <a:p>
            <a:pPr>
              <a:defRPr/>
            </a:pPr>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8" name="Title 17"/>
          <p:cNvSpPr>
            <a:spLocks noGrp="1"/>
          </p:cNvSpPr>
          <p:nvPr>
            <p:ph type="title"/>
          </p:nvPr>
        </p:nvSpPr>
        <p:spPr/>
        <p:txBody>
          <a:bodyPr/>
          <a:lstStyle/>
          <a:p>
            <a:r>
              <a:rPr lang="ru-RU" smtClean="0"/>
              <a:t>Образец заголовка</a:t>
            </a:r>
            <a:endParaRPr lang="en-US" dirty="0"/>
          </a:p>
        </p:txBody>
      </p:sp>
      <p:sp>
        <p:nvSpPr>
          <p:cNvPr id="6" name="Date Placeholder 14"/>
          <p:cNvSpPr>
            <a:spLocks noGrp="1"/>
          </p:cNvSpPr>
          <p:nvPr>
            <p:ph type="dt" sz="half" idx="10"/>
          </p:nvPr>
        </p:nvSpPr>
        <p:spPr/>
        <p:txBody>
          <a:bodyPr/>
          <a:lstStyle>
            <a:lvl1pPr>
              <a:defRPr/>
            </a:lvl1pPr>
          </a:lstStyle>
          <a:p>
            <a:pPr>
              <a:defRPr/>
            </a:pPr>
            <a:endParaRPr lang="ru-RU"/>
          </a:p>
        </p:txBody>
      </p:sp>
      <p:sp>
        <p:nvSpPr>
          <p:cNvPr id="7" name="Slide Number Placeholder 15"/>
          <p:cNvSpPr>
            <a:spLocks noGrp="1"/>
          </p:cNvSpPr>
          <p:nvPr>
            <p:ph type="sldNum" sz="quarter" idx="11"/>
          </p:nvPr>
        </p:nvSpPr>
        <p:spPr/>
        <p:txBody>
          <a:bodyPr/>
          <a:lstStyle>
            <a:lvl1pPr>
              <a:defRPr/>
            </a:lvl1pPr>
          </a:lstStyle>
          <a:p>
            <a:pPr>
              <a:defRPr/>
            </a:pPr>
            <a:fld id="{C2739F4D-A57F-4D2F-A5C3-DF135C72A84A}" type="slidenum">
              <a:rPr lang="ru-RU"/>
              <a:pPr>
                <a:defRPr/>
              </a:pPr>
              <a:t>‹#›</a:t>
            </a:fld>
            <a:endParaRPr lang="ru-RU"/>
          </a:p>
        </p:txBody>
      </p:sp>
      <p:sp>
        <p:nvSpPr>
          <p:cNvPr id="8" name="Footer Placeholder 16"/>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928634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5" name="Rectangle 24"/>
          <p:cNvSpPr>
            <a:spLocks noGrp="1" noChangeArrowheads="1"/>
          </p:cNvSpPr>
          <p:nvPr>
            <p:ph type="ftr" sz="quarter" idx="11"/>
          </p:nvPr>
        </p:nvSpPr>
        <p:spPr>
          <a:ln/>
        </p:spPr>
        <p:txBody>
          <a:bodyPr/>
          <a:lstStyle>
            <a:lvl1pPr>
              <a:defRPr/>
            </a:lvl1pPr>
          </a:lstStyle>
          <a:p>
            <a:endParaRPr lang="ru-RU"/>
          </a:p>
        </p:txBody>
      </p:sp>
      <p:sp>
        <p:nvSpPr>
          <p:cNvPr id="6"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2856027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TextBox 4"/>
          <p:cNvSpPr txBox="1"/>
          <p:nvPr/>
        </p:nvSpPr>
        <p:spPr>
          <a:xfrm>
            <a:off x="2435225" y="3332163"/>
            <a:ext cx="457200" cy="922337"/>
          </a:xfrm>
          <a:prstGeom prst="rect">
            <a:avLst/>
          </a:prstGeom>
          <a:noFill/>
        </p:spPr>
        <p:txBody>
          <a:bodyPr lIns="0" tIns="0" rIns="0" bIns="0">
            <a:spAutoFit/>
          </a:bodyPr>
          <a:lstStyle/>
          <a:p>
            <a:pPr>
              <a:defRPr/>
            </a:pPr>
            <a:r>
              <a:rPr lang="en-US" sz="6000" dirty="0">
                <a:effectLst>
                  <a:outerShdw blurRad="38100" dist="38100" dir="2700000" algn="tl">
                    <a:srgbClr val="000000">
                      <a:alpha val="43137"/>
                    </a:srgbClr>
                  </a:outerShdw>
                </a:effectLst>
                <a:latin typeface="+mn-lt"/>
              </a:rPr>
              <a:t>{</a:t>
            </a:r>
          </a:p>
        </p:txBody>
      </p:sp>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a:p>
        </p:txBody>
      </p:sp>
      <p:sp>
        <p:nvSpPr>
          <p:cNvPr id="4" name="Text Placeholder 3"/>
          <p:cNvSpPr>
            <a:spLocks noGrp="1"/>
          </p:cNvSpPr>
          <p:nvPr>
            <p:ph type="body" sz="half" idx="2"/>
          </p:nvPr>
        </p:nvSpPr>
        <p:spPr>
          <a:xfrm>
            <a:off x="2743200" y="3453047"/>
            <a:ext cx="5029200" cy="720804"/>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6" name="Date Placeholder 12"/>
          <p:cNvSpPr>
            <a:spLocks noGrp="1"/>
          </p:cNvSpPr>
          <p:nvPr>
            <p:ph type="dt" sz="half" idx="10"/>
          </p:nvPr>
        </p:nvSpPr>
        <p:spPr/>
        <p:txBody>
          <a:bodyPr/>
          <a:lstStyle>
            <a:lvl1pPr>
              <a:defRPr/>
            </a:lvl1pPr>
          </a:lstStyle>
          <a:p>
            <a:pPr>
              <a:defRPr/>
            </a:pPr>
            <a:endParaRPr lang="ru-RU"/>
          </a:p>
        </p:txBody>
      </p:sp>
      <p:sp>
        <p:nvSpPr>
          <p:cNvPr id="7" name="Slide Number Placeholder 13"/>
          <p:cNvSpPr>
            <a:spLocks noGrp="1"/>
          </p:cNvSpPr>
          <p:nvPr>
            <p:ph type="sldNum" sz="quarter" idx="11"/>
          </p:nvPr>
        </p:nvSpPr>
        <p:spPr/>
        <p:txBody>
          <a:bodyPr/>
          <a:lstStyle>
            <a:lvl1pPr>
              <a:defRPr/>
            </a:lvl1pPr>
          </a:lstStyle>
          <a:p>
            <a:pPr>
              <a:defRPr/>
            </a:pPr>
            <a:fld id="{6AE118C7-38B8-4D12-843B-478782440D7F}" type="slidenum">
              <a:rPr lang="ru-RU"/>
              <a:pPr>
                <a:defRPr/>
              </a:pPr>
              <a:t>‹#›</a:t>
            </a:fld>
            <a:endParaRPr lang="ru-RU"/>
          </a:p>
        </p:txBody>
      </p:sp>
      <p:sp>
        <p:nvSpPr>
          <p:cNvPr id="8" name="Footer Placeholder 14"/>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34316199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5529FEC1-1F84-478B-8BE0-86762AD6F5C2}" type="slidenum">
              <a:rPr lang="ru-RU"/>
              <a:pPr>
                <a:defRPr/>
              </a:pPr>
              <a:t>‹#›</a:t>
            </a:fld>
            <a:endParaRPr lang="ru-RU"/>
          </a:p>
        </p:txBody>
      </p:sp>
    </p:spTree>
    <p:extLst>
      <p:ext uri="{BB962C8B-B14F-4D97-AF65-F5344CB8AC3E}">
        <p14:creationId xmlns:p14="http://schemas.microsoft.com/office/powerpoint/2010/main" val="13705823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3264A065-98D2-4D07-9423-19633A88772A}" type="slidenum">
              <a:rPr lang="ru-RU"/>
              <a:pPr>
                <a:defRPr/>
              </a:pPr>
              <a:t>‹#›</a:t>
            </a:fld>
            <a:endParaRPr lang="ru-RU"/>
          </a:p>
        </p:txBody>
      </p:sp>
    </p:spTree>
    <p:extLst>
      <p:ext uri="{BB962C8B-B14F-4D97-AF65-F5344CB8AC3E}">
        <p14:creationId xmlns:p14="http://schemas.microsoft.com/office/powerpoint/2010/main" val="40687418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357BDEEF-3FD9-4679-BAED-603647F37ED6}" type="slidenum">
              <a:rPr lang="ru-RU"/>
              <a:pPr>
                <a:defRPr/>
              </a:pPr>
              <a:t>‹#›</a:t>
            </a:fld>
            <a:endParaRPr lang="ru-RU"/>
          </a:p>
        </p:txBody>
      </p:sp>
    </p:spTree>
    <p:extLst>
      <p:ext uri="{BB962C8B-B14F-4D97-AF65-F5344CB8AC3E}">
        <p14:creationId xmlns:p14="http://schemas.microsoft.com/office/powerpoint/2010/main" val="12382892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endParaRPr lang="ru-RU"/>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34BFBB82-ADA7-403C-A879-592C6ABE0635}" type="slidenum">
              <a:rPr lang="ru-RU"/>
              <a:pPr>
                <a:defRPr/>
              </a:pPr>
              <a:t>‹#›</a:t>
            </a:fld>
            <a:endParaRPr lang="ru-RU"/>
          </a:p>
        </p:txBody>
      </p:sp>
    </p:spTree>
    <p:extLst>
      <p:ext uri="{BB962C8B-B14F-4D97-AF65-F5344CB8AC3E}">
        <p14:creationId xmlns:p14="http://schemas.microsoft.com/office/powerpoint/2010/main" val="8988171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4F63AE2C-AC9C-42C6-8B45-4DF727AAF317}" type="slidenum">
              <a:rPr lang="ru-RU"/>
              <a:pPr>
                <a:defRPr/>
              </a:pPr>
              <a:t>‹#›</a:t>
            </a:fld>
            <a:endParaRPr lang="ru-RU"/>
          </a:p>
        </p:txBody>
      </p:sp>
    </p:spTree>
    <p:extLst>
      <p:ext uri="{BB962C8B-B14F-4D97-AF65-F5344CB8AC3E}">
        <p14:creationId xmlns:p14="http://schemas.microsoft.com/office/powerpoint/2010/main" val="41994950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45B91094-0DF9-48D2-ADE4-A22BC181DDD4}" type="slidenum">
              <a:rPr lang="ru-RU"/>
              <a:pPr>
                <a:defRPr/>
              </a:pPr>
              <a:t>‹#›</a:t>
            </a:fld>
            <a:endParaRPr lang="ru-RU"/>
          </a:p>
        </p:txBody>
      </p:sp>
    </p:spTree>
    <p:extLst>
      <p:ext uri="{BB962C8B-B14F-4D97-AF65-F5344CB8AC3E}">
        <p14:creationId xmlns:p14="http://schemas.microsoft.com/office/powerpoint/2010/main" val="2627709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D7A0DFAB-75E0-4239-9095-54254D8536B1}" type="slidenum">
              <a:rPr lang="ru-RU"/>
              <a:pPr>
                <a:defRPr/>
              </a:pPr>
              <a:t>‹#›</a:t>
            </a:fld>
            <a:endParaRPr lang="ru-RU"/>
          </a:p>
        </p:txBody>
      </p:sp>
    </p:spTree>
    <p:extLst>
      <p:ext uri="{BB962C8B-B14F-4D97-AF65-F5344CB8AC3E}">
        <p14:creationId xmlns:p14="http://schemas.microsoft.com/office/powerpoint/2010/main" val="1520039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67C7D180-0DC9-4B60-A4C0-325BE49DA2E0}" type="slidenum">
              <a:rPr lang="ru-RU"/>
              <a:pPr>
                <a:defRPr/>
              </a:pPr>
              <a:t>‹#›</a:t>
            </a:fld>
            <a:endParaRPr lang="ru-RU"/>
          </a:p>
        </p:txBody>
      </p:sp>
    </p:spTree>
    <p:extLst>
      <p:ext uri="{BB962C8B-B14F-4D97-AF65-F5344CB8AC3E}">
        <p14:creationId xmlns:p14="http://schemas.microsoft.com/office/powerpoint/2010/main" val="30432172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2850039A-C3C2-467F-8887-A821B058DF19}" type="slidenum">
              <a:rPr lang="ru-RU"/>
              <a:pPr>
                <a:defRPr/>
              </a:pPr>
              <a:t>‹#›</a:t>
            </a:fld>
            <a:endParaRPr lang="ru-RU"/>
          </a:p>
        </p:txBody>
      </p:sp>
    </p:spTree>
    <p:extLst>
      <p:ext uri="{BB962C8B-B14F-4D97-AF65-F5344CB8AC3E}">
        <p14:creationId xmlns:p14="http://schemas.microsoft.com/office/powerpoint/2010/main" val="472931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5" name="Rectangle 24"/>
          <p:cNvSpPr>
            <a:spLocks noGrp="1" noChangeArrowheads="1"/>
          </p:cNvSpPr>
          <p:nvPr>
            <p:ph type="ftr" sz="quarter" idx="11"/>
          </p:nvPr>
        </p:nvSpPr>
        <p:spPr>
          <a:ln/>
        </p:spPr>
        <p:txBody>
          <a:bodyPr/>
          <a:lstStyle>
            <a:lvl1pPr>
              <a:defRPr/>
            </a:lvl1pPr>
          </a:lstStyle>
          <a:p>
            <a:endParaRPr lang="ru-RU"/>
          </a:p>
        </p:txBody>
      </p:sp>
      <p:sp>
        <p:nvSpPr>
          <p:cNvPr id="6"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6167205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3792CDED-E2B0-4224-B177-FCE6D598BE74}" type="slidenum">
              <a:rPr lang="ru-RU"/>
              <a:pPr>
                <a:defRPr/>
              </a:pPr>
              <a:t>‹#›</a:t>
            </a:fld>
            <a:endParaRPr lang="ru-RU"/>
          </a:p>
        </p:txBody>
      </p:sp>
    </p:spTree>
    <p:extLst>
      <p:ext uri="{BB962C8B-B14F-4D97-AF65-F5344CB8AC3E}">
        <p14:creationId xmlns:p14="http://schemas.microsoft.com/office/powerpoint/2010/main" val="19557592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0B5F3A87-5C3D-4A00-BB02-6BB6E337699F}" type="slidenum">
              <a:rPr lang="ru-RU"/>
              <a:pPr>
                <a:defRPr/>
              </a:pPr>
              <a:t>‹#›</a:t>
            </a:fld>
            <a:endParaRPr lang="ru-RU"/>
          </a:p>
        </p:txBody>
      </p:sp>
    </p:spTree>
    <p:extLst>
      <p:ext uri="{BB962C8B-B14F-4D97-AF65-F5344CB8AC3E}">
        <p14:creationId xmlns:p14="http://schemas.microsoft.com/office/powerpoint/2010/main" val="30058731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7C12DE9-5BA6-489A-B352-4DB3C612E054}" type="slidenum">
              <a:rPr lang="ru-RU"/>
              <a:pPr>
                <a:defRPr/>
              </a:pPr>
              <a:t>‹#›</a:t>
            </a:fld>
            <a:endParaRPr lang="ru-RU"/>
          </a:p>
        </p:txBody>
      </p:sp>
    </p:spTree>
    <p:extLst>
      <p:ext uri="{BB962C8B-B14F-4D97-AF65-F5344CB8AC3E}">
        <p14:creationId xmlns:p14="http://schemas.microsoft.com/office/powerpoint/2010/main" val="20799219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8C24B927-6220-4EBF-898F-D9154B0A1CB8}" type="slidenum">
              <a:rPr lang="ru-RU"/>
              <a:pPr>
                <a:defRPr/>
              </a:pPr>
              <a:t>‹#›</a:t>
            </a:fld>
            <a:endParaRPr lang="ru-RU"/>
          </a:p>
        </p:txBody>
      </p:sp>
    </p:spTree>
    <p:extLst>
      <p:ext uri="{BB962C8B-B14F-4D97-AF65-F5344CB8AC3E}">
        <p14:creationId xmlns:p14="http://schemas.microsoft.com/office/powerpoint/2010/main" val="20840891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19E44C4-024E-415D-824D-ED2862348E1F}" type="slidenum">
              <a:rPr lang="ru-RU"/>
              <a:pPr>
                <a:defRPr/>
              </a:pPr>
              <a:t>‹#›</a:t>
            </a:fld>
            <a:endParaRPr lang="ru-RU"/>
          </a:p>
        </p:txBody>
      </p:sp>
    </p:spTree>
    <p:extLst>
      <p:ext uri="{BB962C8B-B14F-4D97-AF65-F5344CB8AC3E}">
        <p14:creationId xmlns:p14="http://schemas.microsoft.com/office/powerpoint/2010/main" val="19203169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D907F87-8F72-4E61-BAE9-ECD3B938B6E6}" type="slidenum">
              <a:rPr lang="ru-RU"/>
              <a:pPr>
                <a:defRPr/>
              </a:pPr>
              <a:t>‹#›</a:t>
            </a:fld>
            <a:endParaRPr lang="ru-RU"/>
          </a:p>
        </p:txBody>
      </p:sp>
    </p:spTree>
    <p:extLst>
      <p:ext uri="{BB962C8B-B14F-4D97-AF65-F5344CB8AC3E}">
        <p14:creationId xmlns:p14="http://schemas.microsoft.com/office/powerpoint/2010/main" val="31263630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8DA72E1-6713-47C2-86D5-2AC8D62436EF}" type="slidenum">
              <a:rPr lang="ru-RU"/>
              <a:pPr>
                <a:defRPr/>
              </a:pPr>
              <a:t>‹#›</a:t>
            </a:fld>
            <a:endParaRPr lang="ru-RU"/>
          </a:p>
        </p:txBody>
      </p:sp>
    </p:spTree>
    <p:extLst>
      <p:ext uri="{BB962C8B-B14F-4D97-AF65-F5344CB8AC3E}">
        <p14:creationId xmlns:p14="http://schemas.microsoft.com/office/powerpoint/2010/main" val="15326586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2BE94E6-CAA5-4C1B-BBF0-F08D0E3B9D7F}" type="slidenum">
              <a:rPr lang="ru-RU"/>
              <a:pPr>
                <a:defRPr/>
              </a:pPr>
              <a:t>‹#›</a:t>
            </a:fld>
            <a:endParaRPr lang="ru-RU"/>
          </a:p>
        </p:txBody>
      </p:sp>
    </p:spTree>
    <p:extLst>
      <p:ext uri="{BB962C8B-B14F-4D97-AF65-F5344CB8AC3E}">
        <p14:creationId xmlns:p14="http://schemas.microsoft.com/office/powerpoint/2010/main" val="5806237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9189754-AE90-44F2-9D73-44FC56F90615}" type="slidenum">
              <a:rPr lang="ru-RU"/>
              <a:pPr>
                <a:defRPr/>
              </a:pPr>
              <a:t>‹#›</a:t>
            </a:fld>
            <a:endParaRPr lang="ru-RU"/>
          </a:p>
        </p:txBody>
      </p:sp>
    </p:spTree>
    <p:extLst>
      <p:ext uri="{BB962C8B-B14F-4D97-AF65-F5344CB8AC3E}">
        <p14:creationId xmlns:p14="http://schemas.microsoft.com/office/powerpoint/2010/main" val="15578063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275DD01D-2FA2-4EB2-96FF-28B3E589FF52}" type="slidenum">
              <a:rPr lang="ru-RU"/>
              <a:pPr>
                <a:defRPr/>
              </a:pPr>
              <a:t>‹#›</a:t>
            </a:fld>
            <a:endParaRPr lang="ru-RU"/>
          </a:p>
        </p:txBody>
      </p:sp>
    </p:spTree>
    <p:extLst>
      <p:ext uri="{BB962C8B-B14F-4D97-AF65-F5344CB8AC3E}">
        <p14:creationId xmlns:p14="http://schemas.microsoft.com/office/powerpoint/2010/main" val="1512421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6" name="Rectangle 24"/>
          <p:cNvSpPr>
            <a:spLocks noGrp="1" noChangeArrowheads="1"/>
          </p:cNvSpPr>
          <p:nvPr>
            <p:ph type="ftr" sz="quarter" idx="11"/>
          </p:nvPr>
        </p:nvSpPr>
        <p:spPr>
          <a:ln/>
        </p:spPr>
        <p:txBody>
          <a:bodyPr/>
          <a:lstStyle>
            <a:lvl1pPr>
              <a:defRPr/>
            </a:lvl1pPr>
          </a:lstStyle>
          <a:p>
            <a:endParaRPr lang="ru-RU"/>
          </a:p>
        </p:txBody>
      </p:sp>
      <p:sp>
        <p:nvSpPr>
          <p:cNvPr id="7"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15053074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5392E95-E6E8-4C13-B68A-72ED9DEAF78B}" type="slidenum">
              <a:rPr lang="ru-RU"/>
              <a:pPr>
                <a:defRPr/>
              </a:pPr>
              <a:t>‹#›</a:t>
            </a:fld>
            <a:endParaRPr lang="ru-RU"/>
          </a:p>
        </p:txBody>
      </p:sp>
    </p:spTree>
    <p:extLst>
      <p:ext uri="{BB962C8B-B14F-4D97-AF65-F5344CB8AC3E}">
        <p14:creationId xmlns:p14="http://schemas.microsoft.com/office/powerpoint/2010/main" val="38419830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F8F940D-84A2-40A7-A848-CD4DB4CB6131}" type="slidenum">
              <a:rPr lang="ru-RU"/>
              <a:pPr>
                <a:defRPr/>
              </a:pPr>
              <a:t>‹#›</a:t>
            </a:fld>
            <a:endParaRPr lang="ru-RU"/>
          </a:p>
        </p:txBody>
      </p:sp>
    </p:spTree>
    <p:extLst>
      <p:ext uri="{BB962C8B-B14F-4D97-AF65-F5344CB8AC3E}">
        <p14:creationId xmlns:p14="http://schemas.microsoft.com/office/powerpoint/2010/main" val="302658265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624BCA1-995A-40B8-81DE-CE838528DD02}" type="slidenum">
              <a:rPr lang="ru-RU"/>
              <a:pPr>
                <a:defRPr/>
              </a:pPr>
              <a:t>‹#›</a:t>
            </a:fld>
            <a:endParaRPr lang="ru-RU"/>
          </a:p>
        </p:txBody>
      </p:sp>
    </p:spTree>
    <p:extLst>
      <p:ext uri="{BB962C8B-B14F-4D97-AF65-F5344CB8AC3E}">
        <p14:creationId xmlns:p14="http://schemas.microsoft.com/office/powerpoint/2010/main" val="11660154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B1C9074-83C3-400A-8BF1-E8D53E94313D}" type="slidenum">
              <a:rPr lang="ru-RU"/>
              <a:pPr>
                <a:defRPr/>
              </a:pPr>
              <a:t>‹#›</a:t>
            </a:fld>
            <a:endParaRPr lang="ru-RU"/>
          </a:p>
        </p:txBody>
      </p:sp>
    </p:spTree>
    <p:extLst>
      <p:ext uri="{BB962C8B-B14F-4D97-AF65-F5344CB8AC3E}">
        <p14:creationId xmlns:p14="http://schemas.microsoft.com/office/powerpoint/2010/main" val="32869752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411AE0F-8013-4CEA-858C-74CCF47488FF}" type="slidenum">
              <a:rPr lang="ru-RU"/>
              <a:pPr>
                <a:defRPr/>
              </a:pPr>
              <a:t>‹#›</a:t>
            </a:fld>
            <a:endParaRPr lang="ru-RU"/>
          </a:p>
        </p:txBody>
      </p:sp>
    </p:spTree>
    <p:extLst>
      <p:ext uri="{BB962C8B-B14F-4D97-AF65-F5344CB8AC3E}">
        <p14:creationId xmlns:p14="http://schemas.microsoft.com/office/powerpoint/2010/main" val="170833817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7FCEC68F-698F-48A8-AE47-4FD277849369}"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FCEC68F-698F-48A8-AE47-4FD277849369}"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FCEC68F-698F-48A8-AE47-4FD277849369}"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7FCEC68F-698F-48A8-AE47-4FD277849369}" type="datetimeFigureOut">
              <a:rPr lang="ru-RU" smtClean="0"/>
              <a:t>18.03.2017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7FCEC68F-698F-48A8-AE47-4FD277849369}" type="datetimeFigureOut">
              <a:rPr lang="ru-RU" smtClean="0"/>
              <a:t>18.03.2017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8" name="Rectangle 24"/>
          <p:cNvSpPr>
            <a:spLocks noGrp="1" noChangeArrowheads="1"/>
          </p:cNvSpPr>
          <p:nvPr>
            <p:ph type="ftr" sz="quarter" idx="11"/>
          </p:nvPr>
        </p:nvSpPr>
        <p:spPr>
          <a:ln/>
        </p:spPr>
        <p:txBody>
          <a:bodyPr/>
          <a:lstStyle>
            <a:lvl1pPr>
              <a:defRPr/>
            </a:lvl1pPr>
          </a:lstStyle>
          <a:p>
            <a:endParaRPr lang="ru-RU"/>
          </a:p>
        </p:txBody>
      </p:sp>
      <p:sp>
        <p:nvSpPr>
          <p:cNvPr id="9"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273252316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FCEC68F-698F-48A8-AE47-4FD277849369}" type="datetimeFigureOut">
              <a:rPr lang="ru-RU" smtClean="0"/>
              <a:t>18.03.2017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CEC68F-698F-48A8-AE47-4FD277849369}" type="datetimeFigureOut">
              <a:rPr lang="ru-RU" smtClean="0"/>
              <a:t>18.03.2017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FCEC68F-698F-48A8-AE47-4FD277849369}" type="datetimeFigureOut">
              <a:rPr lang="ru-RU" smtClean="0"/>
              <a:t>18.03.2017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FCEC68F-698F-48A8-AE47-4FD277849369}" type="datetimeFigureOut">
              <a:rPr lang="ru-RU" smtClean="0"/>
              <a:t>18.03.2017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FCEC68F-698F-48A8-AE47-4FD277849369}"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FCEC68F-698F-48A8-AE47-4FD277849369}" type="datetimeFigureOut">
              <a:rPr lang="ru-RU" smtClean="0"/>
              <a:t>18.03.2017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21A249-A4F7-4590-B516-F3CAD95BDB7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4" name="Rectangle 24"/>
          <p:cNvSpPr>
            <a:spLocks noGrp="1" noChangeArrowheads="1"/>
          </p:cNvSpPr>
          <p:nvPr>
            <p:ph type="ftr" sz="quarter" idx="11"/>
          </p:nvPr>
        </p:nvSpPr>
        <p:spPr>
          <a:ln/>
        </p:spPr>
        <p:txBody>
          <a:bodyPr/>
          <a:lstStyle>
            <a:lvl1pPr>
              <a:defRPr/>
            </a:lvl1pPr>
          </a:lstStyle>
          <a:p>
            <a:endParaRPr lang="ru-RU"/>
          </a:p>
        </p:txBody>
      </p:sp>
      <p:sp>
        <p:nvSpPr>
          <p:cNvPr id="5"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412887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3" name="Rectangle 24"/>
          <p:cNvSpPr>
            <a:spLocks noGrp="1" noChangeArrowheads="1"/>
          </p:cNvSpPr>
          <p:nvPr>
            <p:ph type="ftr" sz="quarter" idx="11"/>
          </p:nvPr>
        </p:nvSpPr>
        <p:spPr>
          <a:ln/>
        </p:spPr>
        <p:txBody>
          <a:bodyPr/>
          <a:lstStyle>
            <a:lvl1pPr>
              <a:defRPr/>
            </a:lvl1pPr>
          </a:lstStyle>
          <a:p>
            <a:endParaRPr lang="ru-RU"/>
          </a:p>
        </p:txBody>
      </p:sp>
      <p:sp>
        <p:nvSpPr>
          <p:cNvPr id="4"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3216266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6" name="Rectangle 24"/>
          <p:cNvSpPr>
            <a:spLocks noGrp="1" noChangeArrowheads="1"/>
          </p:cNvSpPr>
          <p:nvPr>
            <p:ph type="ftr" sz="quarter" idx="11"/>
          </p:nvPr>
        </p:nvSpPr>
        <p:spPr>
          <a:ln/>
        </p:spPr>
        <p:txBody>
          <a:bodyPr/>
          <a:lstStyle>
            <a:lvl1pPr>
              <a:defRPr/>
            </a:lvl1pPr>
          </a:lstStyle>
          <a:p>
            <a:endParaRPr lang="ru-RU"/>
          </a:p>
        </p:txBody>
      </p:sp>
      <p:sp>
        <p:nvSpPr>
          <p:cNvPr id="7"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740047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3"/>
          <p:cNvSpPr>
            <a:spLocks noGrp="1" noChangeArrowheads="1"/>
          </p:cNvSpPr>
          <p:nvPr>
            <p:ph type="dt" sz="half" idx="10"/>
          </p:nvPr>
        </p:nvSpPr>
        <p:spPr>
          <a:ln/>
        </p:spPr>
        <p:txBody>
          <a:bodyPr/>
          <a:lstStyle>
            <a:lvl1pPr>
              <a:defRPr/>
            </a:lvl1pPr>
          </a:lstStyle>
          <a:p>
            <a:fld id="{7FCEC68F-698F-48A8-AE47-4FD277849369}" type="datetimeFigureOut">
              <a:rPr lang="ru-RU" smtClean="0"/>
              <a:t>18.03.2017</a:t>
            </a:fld>
            <a:endParaRPr lang="ru-RU"/>
          </a:p>
        </p:txBody>
      </p:sp>
      <p:sp>
        <p:nvSpPr>
          <p:cNvPr id="6" name="Rectangle 24"/>
          <p:cNvSpPr>
            <a:spLocks noGrp="1" noChangeArrowheads="1"/>
          </p:cNvSpPr>
          <p:nvPr>
            <p:ph type="ftr" sz="quarter" idx="11"/>
          </p:nvPr>
        </p:nvSpPr>
        <p:spPr>
          <a:ln/>
        </p:spPr>
        <p:txBody>
          <a:bodyPr/>
          <a:lstStyle>
            <a:lvl1pPr>
              <a:defRPr/>
            </a:lvl1pPr>
          </a:lstStyle>
          <a:p>
            <a:endParaRPr lang="ru-RU"/>
          </a:p>
        </p:txBody>
      </p:sp>
      <p:sp>
        <p:nvSpPr>
          <p:cNvPr id="7" name="Rectangle 25"/>
          <p:cNvSpPr>
            <a:spLocks noGrp="1" noChangeArrowheads="1"/>
          </p:cNvSpPr>
          <p:nvPr>
            <p:ph type="sldNum" sz="quarter" idx="12"/>
          </p:nvPr>
        </p:nvSpPr>
        <p:spPr>
          <a:ln/>
        </p:spPr>
        <p:txBody>
          <a:bodyPr/>
          <a:lstStyle>
            <a:lvl1pPr>
              <a:defRPr/>
            </a:lvl1pPr>
          </a:lstStyle>
          <a:p>
            <a:fld id="{0121A249-A4F7-4590-B516-F3CAD95BDB7E}" type="slidenum">
              <a:rPr lang="ru-RU" smtClean="0"/>
              <a:t>‹#›</a:t>
            </a:fld>
            <a:endParaRPr lang="ru-RU"/>
          </a:p>
        </p:txBody>
      </p:sp>
    </p:spTree>
    <p:extLst>
      <p:ext uri="{BB962C8B-B14F-4D97-AF65-F5344CB8AC3E}">
        <p14:creationId xmlns:p14="http://schemas.microsoft.com/office/powerpoint/2010/main" val="2331988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21507"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1033" name="Freeform 4"/>
            <p:cNvSpPr>
              <a:spLocks/>
            </p:cNvSpPr>
            <p:nvPr/>
          </p:nvSpPr>
          <p:spPr bwMode="hidden">
            <a:xfrm>
              <a:off x="0" y="2496"/>
              <a:ext cx="2112" cy="1604"/>
            </a:xfrm>
            <a:custGeom>
              <a:avLst/>
              <a:gdLst>
                <a:gd name="T0" fmla="*/ 559 w 2123"/>
                <a:gd name="T1" fmla="*/ 706 h 1696"/>
                <a:gd name="T2" fmla="*/ 523 w 2123"/>
                <a:gd name="T3" fmla="*/ 462 h 1696"/>
                <a:gd name="T4" fmla="*/ 649 w 2123"/>
                <a:gd name="T5" fmla="*/ 269 h 1696"/>
                <a:gd name="T6" fmla="*/ 892 w 2123"/>
                <a:gd name="T7" fmla="*/ 398 h 1696"/>
                <a:gd name="T8" fmla="*/ 1172 w 2123"/>
                <a:gd name="T9" fmla="*/ 587 h 1696"/>
                <a:gd name="T10" fmla="*/ 1429 w 2123"/>
                <a:gd name="T11" fmla="*/ 750 h 1696"/>
                <a:gd name="T12" fmla="*/ 1737 w 2123"/>
                <a:gd name="T13" fmla="*/ 920 h 1696"/>
                <a:gd name="T14" fmla="*/ 1815 w 2123"/>
                <a:gd name="T15" fmla="*/ 956 h 1696"/>
                <a:gd name="T16" fmla="*/ 1772 w 2123"/>
                <a:gd name="T17" fmla="*/ 916 h 1696"/>
                <a:gd name="T18" fmla="*/ 1362 w 2123"/>
                <a:gd name="T19" fmla="*/ 678 h 1696"/>
                <a:gd name="T20" fmla="*/ 1048 w 2123"/>
                <a:gd name="T21" fmla="*/ 462 h 1696"/>
                <a:gd name="T22" fmla="*/ 695 w 2123"/>
                <a:gd name="T23" fmla="*/ 222 h 1696"/>
                <a:gd name="T24" fmla="*/ 964 w 2123"/>
                <a:gd name="T25" fmla="*/ 210 h 1696"/>
                <a:gd name="T26" fmla="*/ 1239 w 2123"/>
                <a:gd name="T27" fmla="*/ 215 h 1696"/>
                <a:gd name="T28" fmla="*/ 1558 w 2123"/>
                <a:gd name="T29" fmla="*/ 182 h 1696"/>
                <a:gd name="T30" fmla="*/ 2046 w 2123"/>
                <a:gd name="T31" fmla="*/ 132 h 1696"/>
                <a:gd name="T32" fmla="*/ 2000 w 2123"/>
                <a:gd name="T33" fmla="*/ 117 h 1696"/>
                <a:gd name="T34" fmla="*/ 1487 w 2123"/>
                <a:gd name="T35" fmla="*/ 174 h 1696"/>
                <a:gd name="T36" fmla="*/ 1166 w 2123"/>
                <a:gd name="T37" fmla="*/ 186 h 1696"/>
                <a:gd name="T38" fmla="*/ 731 w 2123"/>
                <a:gd name="T39" fmla="*/ 174 h 1696"/>
                <a:gd name="T40" fmla="*/ 791 w 2123"/>
                <a:gd name="T41" fmla="*/ 154 h 1696"/>
                <a:gd name="T42" fmla="*/ 1100 w 2123"/>
                <a:gd name="T43" fmla="*/ 0 h 1696"/>
                <a:gd name="T44" fmla="*/ 1048 w 2123"/>
                <a:gd name="T45" fmla="*/ 21 h 1696"/>
                <a:gd name="T46" fmla="*/ 975 w 2123"/>
                <a:gd name="T47" fmla="*/ 57 h 1696"/>
                <a:gd name="T48" fmla="*/ 827 w 2123"/>
                <a:gd name="T49" fmla="*/ 130 h 1696"/>
                <a:gd name="T50" fmla="*/ 649 w 2123"/>
                <a:gd name="T51" fmla="*/ 190 h 1696"/>
                <a:gd name="T52" fmla="*/ 613 w 2123"/>
                <a:gd name="T53" fmla="*/ 243 h 1696"/>
                <a:gd name="T54" fmla="*/ 291 w 2123"/>
                <a:gd name="T55" fmla="*/ 398 h 1696"/>
                <a:gd name="T56" fmla="*/ 0 w 2123"/>
                <a:gd name="T57" fmla="*/ 491 h 1696"/>
                <a:gd name="T58" fmla="*/ 0 w 2123"/>
                <a:gd name="T59" fmla="*/ 495 h 1696"/>
                <a:gd name="T60" fmla="*/ 0 w 2123"/>
                <a:gd name="T61" fmla="*/ 519 h 1696"/>
                <a:gd name="T62" fmla="*/ 287 w 2123"/>
                <a:gd name="T63" fmla="*/ 429 h 1696"/>
                <a:gd name="T64" fmla="*/ 571 w 2123"/>
                <a:gd name="T65" fmla="*/ 291 h 1696"/>
                <a:gd name="T66" fmla="*/ 487 w 2123"/>
                <a:gd name="T67" fmla="*/ 454 h 1696"/>
                <a:gd name="T68" fmla="*/ 505 w 2123"/>
                <a:gd name="T69" fmla="*/ 673 h 1696"/>
                <a:gd name="T70" fmla="*/ 446 w 2123"/>
                <a:gd name="T71" fmla="*/ 790 h 1696"/>
                <a:gd name="T72" fmla="*/ 315 w 2123"/>
                <a:gd name="T73" fmla="*/ 1002 h 1696"/>
                <a:gd name="T74" fmla="*/ 309 w 2123"/>
                <a:gd name="T75" fmla="*/ 1147 h 1696"/>
                <a:gd name="T76" fmla="*/ 315 w 2123"/>
                <a:gd name="T77" fmla="*/ 1147 h 1696"/>
                <a:gd name="T78" fmla="*/ 333 w 2123"/>
                <a:gd name="T79" fmla="*/ 1051 h 1696"/>
                <a:gd name="T80" fmla="*/ 559 w 2123"/>
                <a:gd name="T81" fmla="*/ 706 h 1696"/>
                <a:gd name="T82" fmla="*/ 559 w 2123"/>
                <a:gd name="T83" fmla="*/ 70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4"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5" name="Freeform 6"/>
            <p:cNvSpPr>
              <a:spLocks/>
            </p:cNvSpPr>
            <p:nvPr/>
          </p:nvSpPr>
          <p:spPr bwMode="hidden">
            <a:xfrm>
              <a:off x="0" y="524"/>
              <a:ext cx="973" cy="1195"/>
            </a:xfrm>
            <a:custGeom>
              <a:avLst/>
              <a:gdLst>
                <a:gd name="T0" fmla="*/ 330 w 969"/>
                <a:gd name="T1" fmla="*/ 1207 h 1192"/>
                <a:gd name="T2" fmla="*/ 504 w 969"/>
                <a:gd name="T3" fmla="*/ 1213 h 1192"/>
                <a:gd name="T4" fmla="*/ 594 w 969"/>
                <a:gd name="T5" fmla="*/ 1171 h 1192"/>
                <a:gd name="T6" fmla="*/ 834 w 969"/>
                <a:gd name="T7" fmla="*/ 1106 h 1192"/>
                <a:gd name="T8" fmla="*/ 961 w 969"/>
                <a:gd name="T9" fmla="*/ 1076 h 1192"/>
                <a:gd name="T10" fmla="*/ 780 w 969"/>
                <a:gd name="T11" fmla="*/ 1007 h 1192"/>
                <a:gd name="T12" fmla="*/ 570 w 969"/>
                <a:gd name="T13" fmla="*/ 967 h 1192"/>
                <a:gd name="T14" fmla="*/ 204 w 969"/>
                <a:gd name="T15" fmla="*/ 985 h 1192"/>
                <a:gd name="T16" fmla="*/ 306 w 969"/>
                <a:gd name="T17" fmla="*/ 907 h 1192"/>
                <a:gd name="T18" fmla="*/ 510 w 969"/>
                <a:gd name="T19" fmla="*/ 817 h 1192"/>
                <a:gd name="T20" fmla="*/ 715 w 969"/>
                <a:gd name="T21" fmla="*/ 685 h 1192"/>
                <a:gd name="T22" fmla="*/ 721 w 969"/>
                <a:gd name="T23" fmla="*/ 685 h 1192"/>
                <a:gd name="T24" fmla="*/ 733 w 969"/>
                <a:gd name="T25" fmla="*/ 679 h 1192"/>
                <a:gd name="T26" fmla="*/ 774 w 969"/>
                <a:gd name="T27" fmla="*/ 661 h 1192"/>
                <a:gd name="T28" fmla="*/ 798 w 969"/>
                <a:gd name="T29" fmla="*/ 655 h 1192"/>
                <a:gd name="T30" fmla="*/ 810 w 969"/>
                <a:gd name="T31" fmla="*/ 643 h 1192"/>
                <a:gd name="T32" fmla="*/ 816 w 969"/>
                <a:gd name="T33" fmla="*/ 631 h 1192"/>
                <a:gd name="T34" fmla="*/ 810 w 969"/>
                <a:gd name="T35" fmla="*/ 625 h 1192"/>
                <a:gd name="T36" fmla="*/ 804 w 969"/>
                <a:gd name="T37" fmla="*/ 613 h 1192"/>
                <a:gd name="T38" fmla="*/ 804 w 969"/>
                <a:gd name="T39" fmla="*/ 582 h 1192"/>
                <a:gd name="T40" fmla="*/ 816 w 969"/>
                <a:gd name="T41" fmla="*/ 552 h 1192"/>
                <a:gd name="T42" fmla="*/ 828 w 969"/>
                <a:gd name="T43" fmla="*/ 522 h 1192"/>
                <a:gd name="T44" fmla="*/ 846 w 969"/>
                <a:gd name="T45" fmla="*/ 492 h 1192"/>
                <a:gd name="T46" fmla="*/ 861 w 969"/>
                <a:gd name="T47" fmla="*/ 462 h 1192"/>
                <a:gd name="T48" fmla="*/ 869 w 969"/>
                <a:gd name="T49" fmla="*/ 444 h 1192"/>
                <a:gd name="T50" fmla="*/ 877 w 969"/>
                <a:gd name="T51" fmla="*/ 438 h 1192"/>
                <a:gd name="T52" fmla="*/ 877 w 969"/>
                <a:gd name="T53" fmla="*/ 354 h 1192"/>
                <a:gd name="T54" fmla="*/ 877 w 969"/>
                <a:gd name="T55" fmla="*/ 348 h 1192"/>
                <a:gd name="T56" fmla="*/ 883 w 969"/>
                <a:gd name="T57" fmla="*/ 342 h 1192"/>
                <a:gd name="T58" fmla="*/ 901 w 969"/>
                <a:gd name="T59" fmla="*/ 312 h 1192"/>
                <a:gd name="T60" fmla="*/ 913 w 969"/>
                <a:gd name="T61" fmla="*/ 276 h 1192"/>
                <a:gd name="T62" fmla="*/ 925 w 969"/>
                <a:gd name="T63" fmla="*/ 246 h 1192"/>
                <a:gd name="T64" fmla="*/ 931 w 969"/>
                <a:gd name="T65" fmla="*/ 234 h 1192"/>
                <a:gd name="T66" fmla="*/ 937 w 969"/>
                <a:gd name="T67" fmla="*/ 222 h 1192"/>
                <a:gd name="T68" fmla="*/ 955 w 969"/>
                <a:gd name="T69" fmla="*/ 173 h 1192"/>
                <a:gd name="T70" fmla="*/ 973 w 969"/>
                <a:gd name="T71" fmla="*/ 137 h 1192"/>
                <a:gd name="T72" fmla="*/ 979 w 969"/>
                <a:gd name="T73" fmla="*/ 125 h 1192"/>
                <a:gd name="T74" fmla="*/ 979 w 969"/>
                <a:gd name="T75" fmla="*/ 119 h 1192"/>
                <a:gd name="T76" fmla="*/ 997 w 969"/>
                <a:gd name="T77" fmla="*/ 0 h 1192"/>
                <a:gd name="T78" fmla="*/ 973 w 969"/>
                <a:gd name="T79" fmla="*/ 47 h 1192"/>
                <a:gd name="T80" fmla="*/ 804 w 969"/>
                <a:gd name="T81" fmla="*/ 113 h 1192"/>
                <a:gd name="T82" fmla="*/ 727 w 969"/>
                <a:gd name="T83" fmla="*/ 161 h 1192"/>
                <a:gd name="T84" fmla="*/ 474 w 969"/>
                <a:gd name="T85" fmla="*/ 240 h 1192"/>
                <a:gd name="T86" fmla="*/ 288 w 969"/>
                <a:gd name="T87" fmla="*/ 294 h 1192"/>
                <a:gd name="T88" fmla="*/ 180 w 969"/>
                <a:gd name="T89" fmla="*/ 300 h 1192"/>
                <a:gd name="T90" fmla="*/ 12 w 969"/>
                <a:gd name="T91" fmla="*/ 492 h 1192"/>
                <a:gd name="T92" fmla="*/ 0 w 969"/>
                <a:gd name="T93" fmla="*/ 516 h 1192"/>
                <a:gd name="T94" fmla="*/ 0 w 969"/>
                <a:gd name="T95" fmla="*/ 1207 h 1192"/>
                <a:gd name="T96" fmla="*/ 96 w 969"/>
                <a:gd name="T97" fmla="*/ 1201 h 1192"/>
                <a:gd name="T98" fmla="*/ 330 w 969"/>
                <a:gd name="T99" fmla="*/ 1207 h 1192"/>
                <a:gd name="T100" fmla="*/ 330 w 969"/>
                <a:gd name="T101" fmla="*/ 1207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6"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7" name="Freeform 8"/>
            <p:cNvSpPr>
              <a:spLocks/>
            </p:cNvSpPr>
            <p:nvPr/>
          </p:nvSpPr>
          <p:spPr bwMode="hidden">
            <a:xfrm>
              <a:off x="3525" y="1"/>
              <a:ext cx="2185" cy="1508"/>
            </a:xfrm>
            <a:custGeom>
              <a:avLst/>
              <a:gdLst>
                <a:gd name="T0" fmla="*/ 1062 w 2176"/>
                <a:gd name="T1" fmla="*/ 781 h 1505"/>
                <a:gd name="T2" fmla="*/ 1225 w 2176"/>
                <a:gd name="T3" fmla="*/ 1249 h 1505"/>
                <a:gd name="T4" fmla="*/ 984 w 2176"/>
                <a:gd name="T5" fmla="*/ 1207 h 1505"/>
                <a:gd name="T6" fmla="*/ 744 w 2176"/>
                <a:gd name="T7" fmla="*/ 1141 h 1505"/>
                <a:gd name="T8" fmla="*/ 456 w 2176"/>
                <a:gd name="T9" fmla="*/ 1123 h 1505"/>
                <a:gd name="T10" fmla="*/ 0 w 2176"/>
                <a:gd name="T11" fmla="*/ 1093 h 1505"/>
                <a:gd name="T12" fmla="*/ 30 w 2176"/>
                <a:gd name="T13" fmla="*/ 1129 h 1505"/>
                <a:gd name="T14" fmla="*/ 510 w 2176"/>
                <a:gd name="T15" fmla="*/ 1147 h 1505"/>
                <a:gd name="T16" fmla="*/ 798 w 2176"/>
                <a:gd name="T17" fmla="*/ 1201 h 1505"/>
                <a:gd name="T18" fmla="*/ 1165 w 2176"/>
                <a:gd name="T19" fmla="*/ 1322 h 1505"/>
                <a:gd name="T20" fmla="*/ 1100 w 2176"/>
                <a:gd name="T21" fmla="*/ 1340 h 1505"/>
                <a:gd name="T22" fmla="*/ 732 w 2176"/>
                <a:gd name="T23" fmla="*/ 1526 h 1505"/>
                <a:gd name="T24" fmla="*/ 786 w 2176"/>
                <a:gd name="T25" fmla="*/ 1502 h 1505"/>
                <a:gd name="T26" fmla="*/ 889 w 2176"/>
                <a:gd name="T27" fmla="*/ 1460 h 1505"/>
                <a:gd name="T28" fmla="*/ 1050 w 2176"/>
                <a:gd name="T29" fmla="*/ 1376 h 1505"/>
                <a:gd name="T30" fmla="*/ 1249 w 2176"/>
                <a:gd name="T31" fmla="*/ 1316 h 1505"/>
                <a:gd name="T32" fmla="*/ 1302 w 2176"/>
                <a:gd name="T33" fmla="*/ 1237 h 1505"/>
                <a:gd name="T34" fmla="*/ 1681 w 2176"/>
                <a:gd name="T35" fmla="*/ 1057 h 1505"/>
                <a:gd name="T36" fmla="*/ 1987 w 2176"/>
                <a:gd name="T37" fmla="*/ 967 h 1505"/>
                <a:gd name="T38" fmla="*/ 2239 w 2176"/>
                <a:gd name="T39" fmla="*/ 835 h 1505"/>
                <a:gd name="T40" fmla="*/ 2017 w 2176"/>
                <a:gd name="T41" fmla="*/ 925 h 1505"/>
                <a:gd name="T42" fmla="*/ 1705 w 2176"/>
                <a:gd name="T43" fmla="*/ 1003 h 1505"/>
                <a:gd name="T44" fmla="*/ 1381 w 2176"/>
                <a:gd name="T45" fmla="*/ 1165 h 1505"/>
                <a:gd name="T46" fmla="*/ 1543 w 2176"/>
                <a:gd name="T47" fmla="*/ 919 h 1505"/>
                <a:gd name="T48" fmla="*/ 1669 w 2176"/>
                <a:gd name="T49" fmla="*/ 552 h 1505"/>
                <a:gd name="T50" fmla="*/ 1789 w 2176"/>
                <a:gd name="T51" fmla="*/ 379 h 1505"/>
                <a:gd name="T52" fmla="*/ 2035 w 2176"/>
                <a:gd name="T53" fmla="*/ 60 h 1505"/>
                <a:gd name="T54" fmla="*/ 2059 w 2176"/>
                <a:gd name="T55" fmla="*/ 0 h 1505"/>
                <a:gd name="T56" fmla="*/ 2029 w 2176"/>
                <a:gd name="T57" fmla="*/ 0 h 1505"/>
                <a:gd name="T58" fmla="*/ 1645 w 2176"/>
                <a:gd name="T59" fmla="*/ 487 h 1505"/>
                <a:gd name="T60" fmla="*/ 1519 w 2176"/>
                <a:gd name="T61" fmla="*/ 901 h 1505"/>
                <a:gd name="T62" fmla="*/ 1290 w 2176"/>
                <a:gd name="T63" fmla="*/ 1189 h 1505"/>
                <a:gd name="T64" fmla="*/ 1165 w 2176"/>
                <a:gd name="T65" fmla="*/ 919 h 1505"/>
                <a:gd name="T66" fmla="*/ 1038 w 2176"/>
                <a:gd name="T67" fmla="*/ 547 h 1505"/>
                <a:gd name="T68" fmla="*/ 913 w 2176"/>
                <a:gd name="T69" fmla="*/ 222 h 1505"/>
                <a:gd name="T70" fmla="*/ 810 w 2176"/>
                <a:gd name="T71" fmla="*/ 0 h 1505"/>
                <a:gd name="T72" fmla="*/ 774 w 2176"/>
                <a:gd name="T73" fmla="*/ 0 h 1505"/>
                <a:gd name="T74" fmla="*/ 931 w 2176"/>
                <a:gd name="T75" fmla="*/ 361 h 1505"/>
                <a:gd name="T76" fmla="*/ 1062 w 2176"/>
                <a:gd name="T77" fmla="*/ 781 h 1505"/>
                <a:gd name="T78" fmla="*/ 1062 w 2176"/>
                <a:gd name="T79" fmla="*/ 781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8" name="Freeform 9"/>
            <p:cNvSpPr>
              <a:spLocks/>
            </p:cNvSpPr>
            <p:nvPr/>
          </p:nvSpPr>
          <p:spPr bwMode="hidden">
            <a:xfrm>
              <a:off x="0" y="649"/>
              <a:ext cx="816" cy="806"/>
            </a:xfrm>
            <a:custGeom>
              <a:avLst/>
              <a:gdLst>
                <a:gd name="T0" fmla="*/ 168 w 813"/>
                <a:gd name="T1" fmla="*/ 571 h 804"/>
                <a:gd name="T2" fmla="*/ 336 w 813"/>
                <a:gd name="T3" fmla="*/ 445 h 804"/>
                <a:gd name="T4" fmla="*/ 660 w 813"/>
                <a:gd name="T5" fmla="*/ 223 h 804"/>
                <a:gd name="T6" fmla="*/ 834 w 813"/>
                <a:gd name="T7" fmla="*/ 0 h 804"/>
                <a:gd name="T8" fmla="*/ 696 w 813"/>
                <a:gd name="T9" fmla="*/ 150 h 804"/>
                <a:gd name="T10" fmla="*/ 151 w 813"/>
                <a:gd name="T11" fmla="*/ 511 h 804"/>
                <a:gd name="T12" fmla="*/ 0 w 813"/>
                <a:gd name="T13" fmla="*/ 746 h 804"/>
                <a:gd name="T14" fmla="*/ 0 w 813"/>
                <a:gd name="T15" fmla="*/ 818 h 804"/>
                <a:gd name="T16" fmla="*/ 168 w 813"/>
                <a:gd name="T17" fmla="*/ 571 h 804"/>
                <a:gd name="T18" fmla="*/ 168 w 813"/>
                <a:gd name="T19" fmla="*/ 571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9" name="Freeform 10"/>
            <p:cNvSpPr>
              <a:spLocks/>
            </p:cNvSpPr>
            <p:nvPr/>
          </p:nvSpPr>
          <p:spPr bwMode="hidden">
            <a:xfrm>
              <a:off x="0" y="1545"/>
              <a:ext cx="762" cy="107"/>
            </a:xfrm>
            <a:custGeom>
              <a:avLst/>
              <a:gdLst>
                <a:gd name="T0" fmla="*/ 474 w 759"/>
                <a:gd name="T1" fmla="*/ 66 h 107"/>
                <a:gd name="T2" fmla="*/ 780 w 759"/>
                <a:gd name="T3" fmla="*/ 0 h 107"/>
                <a:gd name="T4" fmla="*/ 510 w 759"/>
                <a:gd name="T5" fmla="*/ 36 h 107"/>
                <a:gd name="T6" fmla="*/ 145 w 759"/>
                <a:gd name="T7" fmla="*/ 48 h 107"/>
                <a:gd name="T8" fmla="*/ 0 w 759"/>
                <a:gd name="T9" fmla="*/ 78 h 107"/>
                <a:gd name="T10" fmla="*/ 0 w 759"/>
                <a:gd name="T11" fmla="*/ 107 h 107"/>
                <a:gd name="T12" fmla="*/ 96 w 759"/>
                <a:gd name="T13" fmla="*/ 89 h 107"/>
                <a:gd name="T14" fmla="*/ 474 w 759"/>
                <a:gd name="T15" fmla="*/ 66 h 107"/>
                <a:gd name="T16" fmla="*/ 474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0" name="Freeform 11"/>
            <p:cNvSpPr>
              <a:spLocks/>
            </p:cNvSpPr>
            <p:nvPr/>
          </p:nvSpPr>
          <p:spPr bwMode="hidden">
            <a:xfrm>
              <a:off x="2314" y="3431"/>
              <a:ext cx="3182" cy="745"/>
            </a:xfrm>
            <a:custGeom>
              <a:avLst/>
              <a:gdLst>
                <a:gd name="T0" fmla="*/ 1429 w 3169"/>
                <a:gd name="T1" fmla="*/ 246 h 743"/>
                <a:gd name="T2" fmla="*/ 1783 w 3169"/>
                <a:gd name="T3" fmla="*/ 240 h 743"/>
                <a:gd name="T4" fmla="*/ 2150 w 3169"/>
                <a:gd name="T5" fmla="*/ 258 h 743"/>
                <a:gd name="T6" fmla="*/ 2576 w 3169"/>
                <a:gd name="T7" fmla="*/ 240 h 743"/>
                <a:gd name="T8" fmla="*/ 3260 w 3169"/>
                <a:gd name="T9" fmla="*/ 211 h 743"/>
                <a:gd name="T10" fmla="*/ 3206 w 3169"/>
                <a:gd name="T11" fmla="*/ 193 h 743"/>
                <a:gd name="T12" fmla="*/ 2492 w 3169"/>
                <a:gd name="T13" fmla="*/ 228 h 743"/>
                <a:gd name="T14" fmla="*/ 2059 w 3169"/>
                <a:gd name="T15" fmla="*/ 228 h 743"/>
                <a:gd name="T16" fmla="*/ 1501 w 3169"/>
                <a:gd name="T17" fmla="*/ 193 h 743"/>
                <a:gd name="T18" fmla="*/ 1585 w 3169"/>
                <a:gd name="T19" fmla="*/ 168 h 743"/>
                <a:gd name="T20" fmla="*/ 2097 w 3169"/>
                <a:gd name="T21" fmla="*/ 0 h 743"/>
                <a:gd name="T22" fmla="*/ 2017 w 3169"/>
                <a:gd name="T23" fmla="*/ 24 h 743"/>
                <a:gd name="T24" fmla="*/ 1892 w 3169"/>
                <a:gd name="T25" fmla="*/ 66 h 743"/>
                <a:gd name="T26" fmla="*/ 1651 w 3169"/>
                <a:gd name="T27" fmla="*/ 138 h 743"/>
                <a:gd name="T28" fmla="*/ 1380 w 3169"/>
                <a:gd name="T29" fmla="*/ 205 h 743"/>
                <a:gd name="T30" fmla="*/ 1303 w 3169"/>
                <a:gd name="T31" fmla="*/ 258 h 743"/>
                <a:gd name="T32" fmla="*/ 786 w 3169"/>
                <a:gd name="T33" fmla="*/ 420 h 743"/>
                <a:gd name="T34" fmla="*/ 342 w 3169"/>
                <a:gd name="T35" fmla="*/ 510 h 743"/>
                <a:gd name="T36" fmla="*/ 0 w 3169"/>
                <a:gd name="T37" fmla="*/ 631 h 743"/>
                <a:gd name="T38" fmla="*/ 306 w 3169"/>
                <a:gd name="T39" fmla="*/ 546 h 743"/>
                <a:gd name="T40" fmla="*/ 756 w 3169"/>
                <a:gd name="T41" fmla="*/ 456 h 743"/>
                <a:gd name="T42" fmla="*/ 1213 w 3169"/>
                <a:gd name="T43" fmla="*/ 318 h 743"/>
                <a:gd name="T44" fmla="*/ 1009 w 3169"/>
                <a:gd name="T45" fmla="*/ 498 h 743"/>
                <a:gd name="T46" fmla="*/ 895 w 3169"/>
                <a:gd name="T47" fmla="*/ 757 h 743"/>
                <a:gd name="T48" fmla="*/ 889 w 3169"/>
                <a:gd name="T49" fmla="*/ 757 h 743"/>
                <a:gd name="T50" fmla="*/ 961 w 3169"/>
                <a:gd name="T51" fmla="*/ 757 h 743"/>
                <a:gd name="T52" fmla="*/ 1050 w 3169"/>
                <a:gd name="T53" fmla="*/ 504 h 743"/>
                <a:gd name="T54" fmla="*/ 1332 w 3169"/>
                <a:gd name="T55" fmla="*/ 288 h 743"/>
                <a:gd name="T56" fmla="*/ 1573 w 3169"/>
                <a:gd name="T57" fmla="*/ 456 h 743"/>
                <a:gd name="T58" fmla="*/ 1819 w 3169"/>
                <a:gd name="T59" fmla="*/ 691 h 743"/>
                <a:gd name="T60" fmla="*/ 1910 w 3169"/>
                <a:gd name="T61" fmla="*/ 757 h 743"/>
                <a:gd name="T62" fmla="*/ 1975 w 3169"/>
                <a:gd name="T63" fmla="*/ 757 h 743"/>
                <a:gd name="T64" fmla="*/ 1741 w 3169"/>
                <a:gd name="T65" fmla="*/ 534 h 743"/>
                <a:gd name="T66" fmla="*/ 1429 w 3169"/>
                <a:gd name="T67" fmla="*/ 246 h 743"/>
                <a:gd name="T68" fmla="*/ 1429 w 3169"/>
                <a:gd name="T69" fmla="*/ 246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1"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p>
          </p:txBody>
        </p:sp>
        <p:sp>
          <p:nvSpPr>
            <p:cNvPr id="1042"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p>
          </p:txBody>
        </p:sp>
        <p:sp>
          <p:nvSpPr>
            <p:cNvPr id="21518"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21519"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21520"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1046"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7"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3"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ru-RU"/>
            </a:p>
          </p:txBody>
        </p:sp>
        <p:sp>
          <p:nvSpPr>
            <p:cNvPr id="1049" name="Freeform 20"/>
            <p:cNvSpPr>
              <a:spLocks/>
            </p:cNvSpPr>
            <p:nvPr/>
          </p:nvSpPr>
          <p:spPr bwMode="hidden">
            <a:xfrm>
              <a:off x="3160" y="1860"/>
              <a:ext cx="2162" cy="1934"/>
            </a:xfrm>
            <a:custGeom>
              <a:avLst/>
              <a:gdLst>
                <a:gd name="T0" fmla="*/ 1898 w 2153"/>
                <a:gd name="T1" fmla="*/ 865 h 1930"/>
                <a:gd name="T2" fmla="*/ 1993 w 2153"/>
                <a:gd name="T3" fmla="*/ 1033 h 1930"/>
                <a:gd name="T4" fmla="*/ 2114 w 2153"/>
                <a:gd name="T5" fmla="*/ 1182 h 1930"/>
                <a:gd name="T6" fmla="*/ 2180 w 2153"/>
                <a:gd name="T7" fmla="*/ 1267 h 1930"/>
                <a:gd name="T8" fmla="*/ 2216 w 2153"/>
                <a:gd name="T9" fmla="*/ 1315 h 1930"/>
                <a:gd name="T10" fmla="*/ 1945 w 2153"/>
                <a:gd name="T11" fmla="*/ 991 h 1930"/>
                <a:gd name="T12" fmla="*/ 1916 w 2153"/>
                <a:gd name="T13" fmla="*/ 943 h 1930"/>
                <a:gd name="T14" fmla="*/ 1836 w 2153"/>
                <a:gd name="T15" fmla="*/ 1261 h 1930"/>
                <a:gd name="T16" fmla="*/ 1822 w 2153"/>
                <a:gd name="T17" fmla="*/ 1507 h 1930"/>
                <a:gd name="T18" fmla="*/ 1874 w 2153"/>
                <a:gd name="T19" fmla="*/ 1934 h 1930"/>
                <a:gd name="T20" fmla="*/ 1843 w 2153"/>
                <a:gd name="T21" fmla="*/ 1958 h 1930"/>
                <a:gd name="T22" fmla="*/ 1795 w 2153"/>
                <a:gd name="T23" fmla="*/ 1555 h 1930"/>
                <a:gd name="T24" fmla="*/ 1777 w 2153"/>
                <a:gd name="T25" fmla="*/ 1309 h 1930"/>
                <a:gd name="T26" fmla="*/ 1815 w 2153"/>
                <a:gd name="T27" fmla="*/ 1099 h 1930"/>
                <a:gd name="T28" fmla="*/ 1822 w 2153"/>
                <a:gd name="T29" fmla="*/ 889 h 1930"/>
                <a:gd name="T30" fmla="*/ 1303 w 2153"/>
                <a:gd name="T31" fmla="*/ 1021 h 1930"/>
                <a:gd name="T32" fmla="*/ 848 w 2153"/>
                <a:gd name="T33" fmla="*/ 1146 h 1930"/>
                <a:gd name="T34" fmla="*/ 330 w 2153"/>
                <a:gd name="T35" fmla="*/ 1333 h 1930"/>
                <a:gd name="T36" fmla="*/ 18 w 2153"/>
                <a:gd name="T37" fmla="*/ 1441 h 1930"/>
                <a:gd name="T38" fmla="*/ 318 w 2153"/>
                <a:gd name="T39" fmla="*/ 1303 h 1930"/>
                <a:gd name="T40" fmla="*/ 703 w 2153"/>
                <a:gd name="T41" fmla="*/ 1158 h 1930"/>
                <a:gd name="T42" fmla="*/ 1050 w 2153"/>
                <a:gd name="T43" fmla="*/ 1051 h 1930"/>
                <a:gd name="T44" fmla="*/ 1453 w 2153"/>
                <a:gd name="T45" fmla="*/ 943 h 1930"/>
                <a:gd name="T46" fmla="*/ 1741 w 2153"/>
                <a:gd name="T47" fmla="*/ 829 h 1930"/>
                <a:gd name="T48" fmla="*/ 1375 w 2153"/>
                <a:gd name="T49" fmla="*/ 630 h 1930"/>
                <a:gd name="T50" fmla="*/ 889 w 2153"/>
                <a:gd name="T51" fmla="*/ 522 h 1930"/>
                <a:gd name="T52" fmla="*/ 234 w 2153"/>
                <a:gd name="T53" fmla="*/ 161 h 1930"/>
                <a:gd name="T54" fmla="*/ 0 w 2153"/>
                <a:gd name="T55" fmla="*/ 83 h 1930"/>
                <a:gd name="T56" fmla="*/ 336 w 2153"/>
                <a:gd name="T57" fmla="*/ 179 h 1930"/>
                <a:gd name="T58" fmla="*/ 733 w 2153"/>
                <a:gd name="T59" fmla="*/ 390 h 1930"/>
                <a:gd name="T60" fmla="*/ 961 w 2153"/>
                <a:gd name="T61" fmla="*/ 498 h 1930"/>
                <a:gd name="T62" fmla="*/ 1393 w 2153"/>
                <a:gd name="T63" fmla="*/ 600 h 1930"/>
                <a:gd name="T64" fmla="*/ 1699 w 2153"/>
                <a:gd name="T65" fmla="*/ 757 h 1930"/>
                <a:gd name="T66" fmla="*/ 1465 w 2153"/>
                <a:gd name="T67" fmla="*/ 468 h 1930"/>
                <a:gd name="T68" fmla="*/ 1322 w 2153"/>
                <a:gd name="T69" fmla="*/ 191 h 1930"/>
                <a:gd name="T70" fmla="*/ 1189 w 2153"/>
                <a:gd name="T71" fmla="*/ 0 h 1930"/>
                <a:gd name="T72" fmla="*/ 1381 w 2153"/>
                <a:gd name="T73" fmla="*/ 215 h 1930"/>
                <a:gd name="T74" fmla="*/ 1531 w 2153"/>
                <a:gd name="T75" fmla="*/ 492 h 1930"/>
                <a:gd name="T76" fmla="*/ 1795 w 2153"/>
                <a:gd name="T77" fmla="*/ 817 h 1930"/>
                <a:gd name="T78" fmla="*/ 1898 w 2153"/>
                <a:gd name="T79" fmla="*/ 865 h 1930"/>
                <a:gd name="T80" fmla="*/ 1898 w 2153"/>
                <a:gd name="T81" fmla="*/ 865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1525"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1526"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1527"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fld id="{7FCEC68F-698F-48A8-AE47-4FD277849369}" type="datetimeFigureOut">
              <a:rPr lang="ru-RU" smtClean="0"/>
              <a:t>18.03.2017</a:t>
            </a:fld>
            <a:endParaRPr lang="ru-RU"/>
          </a:p>
        </p:txBody>
      </p:sp>
      <p:sp>
        <p:nvSpPr>
          <p:cNvPr id="21528"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endParaRPr lang="ru-RU"/>
          </a:p>
        </p:txBody>
      </p:sp>
      <p:sp>
        <p:nvSpPr>
          <p:cNvPr id="21529"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fld id="{0121A249-A4F7-4590-B516-F3CAD95BDB7E}" type="slidenum">
              <a:rPr lang="ru-RU" smtClean="0"/>
              <a:t>‹#›</a:t>
            </a:fld>
            <a:endParaRPr lang="ru-RU"/>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777875"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0"/>
            <a:ext cx="6096000" cy="365760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pPr>
              <a:defRPr/>
            </a:pPr>
            <a:endParaRPr lang="ru-RU"/>
          </a:p>
        </p:txBody>
      </p:sp>
      <p:sp>
        <p:nvSpPr>
          <p:cNvPr id="5" name="Footer Placeholder 4"/>
          <p:cNvSpPr>
            <a:spLocks noGrp="1"/>
          </p:cNvSpPr>
          <p:nvPr>
            <p:ph type="ftr" sz="quarter" idx="3"/>
          </p:nvPr>
        </p:nvSpPr>
        <p:spPr>
          <a:xfrm>
            <a:off x="822325"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pPr>
              <a:defRPr/>
            </a:pPr>
            <a:endParaRPr lang="ru-RU"/>
          </a:p>
        </p:txBody>
      </p:sp>
      <p:sp>
        <p:nvSpPr>
          <p:cNvPr id="6" name="Slide Number Placeholder 5"/>
          <p:cNvSpPr>
            <a:spLocks noGrp="1"/>
          </p:cNvSpPr>
          <p:nvPr>
            <p:ph type="sldNum" sz="quarter" idx="4"/>
          </p:nvPr>
        </p:nvSpPr>
        <p:spPr>
          <a:xfrm>
            <a:off x="822325"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pPr>
              <a:defRPr/>
            </a:pPr>
            <a:fld id="{D0C78092-4E52-469B-9E2C-BF845C8D6E17}"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900" kern="1200">
          <a:solidFill>
            <a:schemeClr val="tx1"/>
          </a:solidFill>
          <a:effectLst>
            <a:outerShdw blurRad="38100" dist="38100" dir="2700000" algn="tl">
              <a:srgbClr val="000000">
                <a:alpha val="43137"/>
              </a:srgbClr>
            </a:outerShdw>
          </a:effectLst>
          <a:latin typeface="+mj-lt"/>
          <a:ea typeface="+mj-ea"/>
          <a:cs typeface="+mj-cs"/>
        </a:defRPr>
      </a:lvl1pPr>
      <a:lvl2pPr algn="l" rtl="0" eaLnBrk="1" fontAlgn="base" hangingPunct="1">
        <a:spcBef>
          <a:spcPct val="0"/>
        </a:spcBef>
        <a:spcAft>
          <a:spcPct val="0"/>
        </a:spcAft>
        <a:defRPr sz="4900">
          <a:solidFill>
            <a:schemeClr val="tx1"/>
          </a:solidFill>
          <a:latin typeface="Palatino Linotype" pitchFamily="18" charset="0"/>
        </a:defRPr>
      </a:lvl2pPr>
      <a:lvl3pPr algn="l" rtl="0" eaLnBrk="1" fontAlgn="base" hangingPunct="1">
        <a:spcBef>
          <a:spcPct val="0"/>
        </a:spcBef>
        <a:spcAft>
          <a:spcPct val="0"/>
        </a:spcAft>
        <a:defRPr sz="4900">
          <a:solidFill>
            <a:schemeClr val="tx1"/>
          </a:solidFill>
          <a:latin typeface="Palatino Linotype" pitchFamily="18" charset="0"/>
        </a:defRPr>
      </a:lvl3pPr>
      <a:lvl4pPr algn="l" rtl="0" eaLnBrk="1" fontAlgn="base" hangingPunct="1">
        <a:spcBef>
          <a:spcPct val="0"/>
        </a:spcBef>
        <a:spcAft>
          <a:spcPct val="0"/>
        </a:spcAft>
        <a:defRPr sz="4900">
          <a:solidFill>
            <a:schemeClr val="tx1"/>
          </a:solidFill>
          <a:latin typeface="Palatino Linotype" pitchFamily="18" charset="0"/>
        </a:defRPr>
      </a:lvl4pPr>
      <a:lvl5pPr algn="l" rtl="0" eaLnBrk="1" fontAlgn="base" hangingPunct="1">
        <a:spcBef>
          <a:spcPct val="0"/>
        </a:spcBef>
        <a:spcAft>
          <a:spcPct val="0"/>
        </a:spcAft>
        <a:defRPr sz="4900">
          <a:solidFill>
            <a:schemeClr val="tx1"/>
          </a:solidFill>
          <a:latin typeface="Palatino Linotype"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55588" algn="l" rtl="0" eaLnBrk="1" fontAlgn="base" hangingPunct="1">
        <a:spcBef>
          <a:spcPct val="20000"/>
        </a:spcBef>
        <a:spcAft>
          <a:spcPct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39763" indent="-255588" algn="l" rtl="0" eaLnBrk="1" fontAlgn="base" hangingPunct="1">
        <a:spcBef>
          <a:spcPct val="20000"/>
        </a:spcBef>
        <a:spcAft>
          <a:spcPct val="0"/>
        </a:spcAft>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4888" indent="-255588" algn="l" rtl="0" eaLnBrk="1" fontAlgn="base" hangingPunct="1">
        <a:spcBef>
          <a:spcPct val="20000"/>
        </a:spcBef>
        <a:spcAft>
          <a:spcPct val="0"/>
        </a:spcAft>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5588" algn="l" rtl="0" eaLnBrk="1" fontAlgn="base" hangingPunct="1">
        <a:spcBef>
          <a:spcPct val="20000"/>
        </a:spcBef>
        <a:spcAft>
          <a:spcPct val="0"/>
        </a:spcAft>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4650" indent="-255588" algn="l" rtl="0" eaLnBrk="1" fontAlgn="base" hangingPunct="1">
        <a:spcBef>
          <a:spcPct val="20000"/>
        </a:spcBef>
        <a:spcAft>
          <a:spcPct val="0"/>
        </a:spcAft>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085"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endParaRPr lang="ru-R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a:defRPr/>
            </a:pPr>
            <a:fld id="{78349510-09C6-4FFD-AC82-7C809EFF74D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19088" indent="-319088" algn="r" rtl="0" eaLnBrk="1" fontAlgn="base" hangingPunct="1">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1" fontAlgn="base" hangingPunct="1">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1" fontAlgn="base" hangingPunct="1">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1" fontAlgn="base" hangingPunct="1">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1" fontAlgn="base" hangingPunct="1">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1" fontAlgn="base" hangingPunct="1">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1" fontAlgn="base" hangingPunct="1">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1" fontAlgn="base" hangingPunct="1">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1" fontAlgn="base" hangingPunct="1">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1" fontAlgn="base" hangingPunct="1">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099"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84EB0F9-A888-4717-AA4A-96964232953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EC68F-698F-48A8-AE47-4FD277849369}" type="datetimeFigureOut">
              <a:rPr lang="ru-RU" smtClean="0"/>
              <a:t>18.03.2017</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1A249-A4F7-4590-B516-F3CAD95BDB7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979712" y="404664"/>
            <a:ext cx="7164288" cy="6336704"/>
          </a:xfrm>
        </p:spPr>
        <p:txBody>
          <a:bodyPr>
            <a:normAutofit fontScale="92500" lnSpcReduction="10000"/>
          </a:bodyPr>
          <a:lstStyle/>
          <a:p>
            <a:r>
              <a:rPr lang="uk-UA" b="1" i="1" dirty="0">
                <a:solidFill>
                  <a:srgbClr val="FF0000"/>
                </a:solidFill>
              </a:rPr>
              <a:t>6. Агролісомеліорація і лісовпорядкування</a:t>
            </a:r>
            <a:endParaRPr lang="ru-RU" dirty="0">
              <a:solidFill>
                <a:srgbClr val="FF0000"/>
              </a:solidFill>
            </a:endParaRPr>
          </a:p>
          <a:p>
            <a:r>
              <a:rPr lang="uk-UA" b="1" i="1" dirty="0" smtClean="0">
                <a:solidFill>
                  <a:srgbClr val="FF0000"/>
                </a:solidFill>
              </a:rPr>
              <a:t>6.1 </a:t>
            </a:r>
            <a:r>
              <a:rPr lang="uk-UA" b="1" i="1" dirty="0">
                <a:solidFill>
                  <a:srgbClr val="FF0000"/>
                </a:solidFill>
              </a:rPr>
              <a:t>Загальні відомості про ліс</a:t>
            </a:r>
            <a:endParaRPr lang="ru-RU" dirty="0">
              <a:solidFill>
                <a:srgbClr val="FF0000"/>
              </a:solidFill>
            </a:endParaRPr>
          </a:p>
          <a:p>
            <a:r>
              <a:rPr lang="uk-UA" b="1" i="1" dirty="0">
                <a:solidFill>
                  <a:srgbClr val="FF0000"/>
                </a:solidFill>
              </a:rPr>
              <a:t> </a:t>
            </a:r>
            <a:endParaRPr lang="ru-RU" dirty="0">
              <a:solidFill>
                <a:srgbClr val="FF0000"/>
              </a:solidFill>
            </a:endParaRPr>
          </a:p>
          <a:p>
            <a:r>
              <a:rPr lang="uk-UA" b="1" i="1" dirty="0">
                <a:solidFill>
                  <a:srgbClr val="FF0000"/>
                </a:solidFill>
              </a:rPr>
              <a:t>Загальні поняття про ліс. </a:t>
            </a:r>
            <a:endParaRPr lang="uk-UA" b="1" i="1" dirty="0" smtClean="0">
              <a:solidFill>
                <a:srgbClr val="FF0000"/>
              </a:solidFill>
            </a:endParaRPr>
          </a:p>
          <a:p>
            <a:pPr algn="l"/>
            <a:r>
              <a:rPr lang="uk-UA" b="1" i="1" dirty="0" smtClean="0">
                <a:solidFill>
                  <a:srgbClr val="FF0000"/>
                </a:solidFill>
              </a:rPr>
              <a:t>Ліс</a:t>
            </a:r>
            <a:r>
              <a:rPr lang="uk-UA" b="1" dirty="0" smtClean="0">
                <a:solidFill>
                  <a:schemeClr val="tx1"/>
                </a:solidFill>
              </a:rPr>
              <a:t> </a:t>
            </a:r>
            <a:r>
              <a:rPr lang="uk-UA" b="1" dirty="0">
                <a:solidFill>
                  <a:schemeClr val="tx1"/>
                </a:solidFill>
              </a:rPr>
              <a:t>- зазначено у ст. 3 Лісового кодексу України - це сукупність землі, рослинності, в якій домінують дерева та чагарники, тварин, мікроорганізмів та інших природних компонентів, що у своєму розвитку біологічно </a:t>
            </a:r>
            <a:r>
              <a:rPr lang="uk-UA" b="1" dirty="0" err="1">
                <a:solidFill>
                  <a:schemeClr val="tx1"/>
                </a:solidFill>
              </a:rPr>
              <a:t>взаємопов</a:t>
            </a:r>
            <a:r>
              <a:rPr lang="uk-UA" b="1" dirty="0">
                <a:solidFill>
                  <a:schemeClr val="tx1"/>
                </a:solidFill>
              </a:rPr>
              <a:t>"</a:t>
            </a:r>
            <a:r>
              <a:rPr lang="uk-UA" b="1" dirty="0" err="1">
                <a:solidFill>
                  <a:schemeClr val="tx1"/>
                </a:solidFill>
              </a:rPr>
              <a:t>язані</a:t>
            </a:r>
            <a:r>
              <a:rPr lang="uk-UA" b="1" dirty="0">
                <a:solidFill>
                  <a:schemeClr val="tx1"/>
                </a:solidFill>
              </a:rPr>
              <a:t>, впливають один на одного і навколишнє середовище</a:t>
            </a:r>
            <a:r>
              <a:rPr lang="uk-UA" b="1" dirty="0" smtClean="0">
                <a:solidFill>
                  <a:schemeClr val="tx1"/>
                </a:solidFill>
              </a:rPr>
              <a:t>.</a:t>
            </a:r>
            <a:endParaRPr lang="ru-RU" b="1" dirty="0" smtClean="0">
              <a:solidFill>
                <a:schemeClr val="tx1"/>
              </a:solidFill>
            </a:endParaRPr>
          </a:p>
        </p:txBody>
      </p:sp>
    </p:spTree>
    <p:extLst>
      <p:ext uri="{BB962C8B-B14F-4D97-AF65-F5344CB8AC3E}">
        <p14:creationId xmlns:p14="http://schemas.microsoft.com/office/powerpoint/2010/main" val="2847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76672"/>
            <a:ext cx="8496944" cy="5649491"/>
          </a:xfrm>
        </p:spPr>
        <p:txBody>
          <a:bodyPr>
            <a:normAutofit fontScale="92500"/>
          </a:bodyPr>
          <a:lstStyle/>
          <a:p>
            <a:r>
              <a:rPr lang="uk-UA" b="1" i="1" dirty="0">
                <a:solidFill>
                  <a:srgbClr val="FF0000"/>
                </a:solidFill>
              </a:rPr>
              <a:t>Характеристика лісового фонду. </a:t>
            </a:r>
            <a:endParaRPr lang="uk-UA" b="1" i="1" dirty="0" smtClean="0">
              <a:solidFill>
                <a:srgbClr val="FF0000"/>
              </a:solidFill>
            </a:endParaRPr>
          </a:p>
          <a:p>
            <a:r>
              <a:rPr lang="uk-UA" b="1" dirty="0" smtClean="0"/>
              <a:t>Загальна  </a:t>
            </a:r>
            <a:r>
              <a:rPr lang="uk-UA" b="1" i="1" dirty="0">
                <a:solidFill>
                  <a:srgbClr val="FF0000"/>
                </a:solidFill>
              </a:rPr>
              <a:t>площа</a:t>
            </a:r>
            <a:r>
              <a:rPr lang="uk-UA" b="1" dirty="0"/>
              <a:t> лісового фонду України становить 9,97 млн. га, </a:t>
            </a:r>
            <a:endParaRPr lang="uk-UA" b="1" dirty="0" smtClean="0"/>
          </a:p>
          <a:p>
            <a:r>
              <a:rPr lang="uk-UA" b="1" i="1" dirty="0" smtClean="0">
                <a:solidFill>
                  <a:srgbClr val="FF0000"/>
                </a:solidFill>
              </a:rPr>
              <a:t>запас</a:t>
            </a:r>
            <a:r>
              <a:rPr lang="uk-UA" b="1" dirty="0" smtClean="0"/>
              <a:t> </a:t>
            </a:r>
            <a:r>
              <a:rPr lang="uk-UA" b="1" dirty="0"/>
              <a:t>деревини досягає 1240 млн.м</a:t>
            </a:r>
            <a:r>
              <a:rPr lang="uk-UA" b="1" baseline="30000" dirty="0"/>
              <a:t>3</a:t>
            </a:r>
            <a:r>
              <a:rPr lang="uk-UA" b="1" dirty="0"/>
              <a:t> </a:t>
            </a:r>
            <a:r>
              <a:rPr lang="uk-UA" b="1" dirty="0" smtClean="0"/>
              <a:t>,</a:t>
            </a:r>
          </a:p>
          <a:p>
            <a:r>
              <a:rPr lang="uk-UA" b="1" dirty="0" smtClean="0"/>
              <a:t>щорічний </a:t>
            </a:r>
            <a:r>
              <a:rPr lang="uk-UA" b="1" i="1" dirty="0">
                <a:solidFill>
                  <a:srgbClr val="FF0000"/>
                </a:solidFill>
              </a:rPr>
              <a:t>приріст</a:t>
            </a:r>
            <a:r>
              <a:rPr lang="uk-UA" b="1" dirty="0"/>
              <a:t> деревини - майже  25  м</a:t>
            </a:r>
            <a:r>
              <a:rPr lang="uk-UA" b="1" baseline="30000" dirty="0"/>
              <a:t>3</a:t>
            </a:r>
            <a:r>
              <a:rPr lang="uk-UA" b="1" dirty="0"/>
              <a:t>. На одного  мешканця  України  припадає  0,16  га  лісу  і </a:t>
            </a:r>
            <a:r>
              <a:rPr lang="uk-UA" b="1" dirty="0" smtClean="0"/>
              <a:t>24 </a:t>
            </a:r>
            <a:r>
              <a:rPr lang="uk-UA" b="1" dirty="0"/>
              <a:t>м</a:t>
            </a:r>
            <a:r>
              <a:rPr lang="uk-UA" b="1" baseline="30000" dirty="0"/>
              <a:t>3</a:t>
            </a:r>
            <a:r>
              <a:rPr lang="uk-UA" b="1" dirty="0"/>
              <a:t> запасу деревини</a:t>
            </a:r>
            <a:r>
              <a:rPr lang="uk-UA" b="1" dirty="0" smtClean="0"/>
              <a:t>.</a:t>
            </a:r>
          </a:p>
          <a:p>
            <a:r>
              <a:rPr lang="uk-UA" b="1" dirty="0" smtClean="0"/>
              <a:t>  </a:t>
            </a:r>
            <a:r>
              <a:rPr lang="uk-UA" b="1" i="1" dirty="0">
                <a:solidFill>
                  <a:srgbClr val="FF0000"/>
                </a:solidFill>
              </a:rPr>
              <a:t>Лісистість </a:t>
            </a:r>
            <a:r>
              <a:rPr lang="uk-UA" b="1" dirty="0"/>
              <a:t>території становить майже 14,2%.</a:t>
            </a:r>
            <a:endParaRPr lang="ru-RU" b="1" dirty="0"/>
          </a:p>
          <a:p>
            <a:r>
              <a:rPr lang="uk-UA" b="1" dirty="0"/>
              <a:t>До лісового фонду належать також земельні ділянки, не вкриті лісовою рослинністю, що надаються до потреб лісового господарства.</a:t>
            </a:r>
            <a:endParaRPr lang="ru-RU" b="1" dirty="0"/>
          </a:p>
          <a:p>
            <a:endParaRPr lang="ru-RU" dirty="0"/>
          </a:p>
        </p:txBody>
      </p:sp>
    </p:spTree>
    <p:extLst>
      <p:ext uri="{BB962C8B-B14F-4D97-AF65-F5344CB8AC3E}">
        <p14:creationId xmlns:p14="http://schemas.microsoft.com/office/powerpoint/2010/main" val="125472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3688" y="0"/>
            <a:ext cx="7380312" cy="6858000"/>
          </a:xfrm>
        </p:spPr>
        <p:txBody>
          <a:bodyPr>
            <a:normAutofit fontScale="77500" lnSpcReduction="20000"/>
          </a:bodyPr>
          <a:lstStyle/>
          <a:p>
            <a:r>
              <a:rPr lang="uk-UA" sz="4400" b="1" dirty="0"/>
              <a:t>Ліси України за екологічним і господарським значенням поділяються на </a:t>
            </a:r>
            <a:r>
              <a:rPr lang="uk-UA" sz="4400" b="1" i="1" dirty="0">
                <a:solidFill>
                  <a:srgbClr val="FF0000"/>
                </a:solidFill>
              </a:rPr>
              <a:t>першу і другу групи</a:t>
            </a:r>
            <a:r>
              <a:rPr lang="uk-UA" sz="4400" b="1" dirty="0" smtClean="0"/>
              <a:t>.</a:t>
            </a:r>
          </a:p>
          <a:p>
            <a:r>
              <a:rPr lang="uk-UA" sz="4400" b="1" i="1" dirty="0" smtClean="0">
                <a:solidFill>
                  <a:srgbClr val="FF0000"/>
                </a:solidFill>
              </a:rPr>
              <a:t> </a:t>
            </a:r>
            <a:r>
              <a:rPr lang="uk-UA" sz="4400" b="1" i="1" dirty="0">
                <a:solidFill>
                  <a:srgbClr val="FF0000"/>
                </a:solidFill>
              </a:rPr>
              <a:t>До першої групи </a:t>
            </a:r>
            <a:r>
              <a:rPr lang="uk-UA" sz="4400" b="1" dirty="0"/>
              <a:t>належать ліси, що виконують переважно природоохоронні функції:</a:t>
            </a:r>
            <a:endParaRPr lang="ru-RU" sz="4400" b="1" dirty="0"/>
          </a:p>
          <a:p>
            <a:pPr lvl="0"/>
            <a:r>
              <a:rPr lang="uk-UA" sz="4400" b="1" i="1" dirty="0">
                <a:solidFill>
                  <a:srgbClr val="FF0000"/>
                </a:solidFill>
              </a:rPr>
              <a:t>водоохоронні </a:t>
            </a:r>
            <a:r>
              <a:rPr lang="uk-UA" sz="4400" b="1" dirty="0"/>
              <a:t>( смуги лісів уздовж берегів річок, навколо озер, водоймищ, та інших водних об"</a:t>
            </a:r>
            <a:r>
              <a:rPr lang="uk-UA" sz="4400" b="1" dirty="0" err="1"/>
              <a:t>єктів</a:t>
            </a:r>
            <a:r>
              <a:rPr lang="uk-UA" sz="4400" b="1" dirty="0"/>
              <a:t>, смуги лісів, що захищають нерестовища цінних промислових риб, а також захисні лісові насадження на смугах відводу каналів);</a:t>
            </a:r>
            <a:endParaRPr lang="ru-RU" sz="4400" b="1" dirty="0"/>
          </a:p>
          <a:p>
            <a:endParaRPr lang="ru-RU" b="1" dirty="0"/>
          </a:p>
        </p:txBody>
      </p:sp>
    </p:spTree>
    <p:extLst>
      <p:ext uri="{BB962C8B-B14F-4D97-AF65-F5344CB8AC3E}">
        <p14:creationId xmlns:p14="http://schemas.microsoft.com/office/powerpoint/2010/main" val="2541087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116632"/>
            <a:ext cx="7812360" cy="6741368"/>
          </a:xfrm>
        </p:spPr>
        <p:txBody>
          <a:bodyPr>
            <a:normAutofit lnSpcReduction="10000"/>
          </a:bodyPr>
          <a:lstStyle/>
          <a:p>
            <a:pPr lvl="0"/>
            <a:r>
              <a:rPr lang="uk-UA" b="1" i="1" dirty="0">
                <a:solidFill>
                  <a:srgbClr val="FF0000"/>
                </a:solidFill>
              </a:rPr>
              <a:t>захисні</a:t>
            </a:r>
            <a:r>
              <a:rPr lang="uk-UA" b="1" i="1" dirty="0"/>
              <a:t> </a:t>
            </a:r>
            <a:r>
              <a:rPr lang="uk-UA" b="1" dirty="0"/>
              <a:t>(ліси протиерозійні, </a:t>
            </a:r>
            <a:r>
              <a:rPr lang="uk-UA" b="1" dirty="0" err="1"/>
              <a:t>приполонинні</a:t>
            </a:r>
            <a:r>
              <a:rPr lang="uk-UA" b="1" dirty="0"/>
              <a:t>, захисні смуги лісів уздовж залізниць, автомобільних доріг, міжнародного, державного та обласного значення, особливо цінні лісові масиви, державні лісові смуги, байрачні ліси, степові переліски та інші ліси степових, лісостепових, гірських районів, що мають важливе значення для захисту навколишнього природного середовища; полезахисні лісові смуги, захисні лісові насадження на смугах відводу залізниць, захисні лісові насадження на смугах відводу автомобільних доріг);</a:t>
            </a:r>
            <a:endParaRPr lang="ru-RU" b="1" dirty="0"/>
          </a:p>
          <a:p>
            <a:endParaRPr lang="ru-RU" dirty="0"/>
          </a:p>
        </p:txBody>
      </p:sp>
    </p:spTree>
    <p:extLst>
      <p:ext uri="{BB962C8B-B14F-4D97-AF65-F5344CB8AC3E}">
        <p14:creationId xmlns:p14="http://schemas.microsoft.com/office/powerpoint/2010/main" val="1636675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51720" y="116632"/>
            <a:ext cx="7092280" cy="6624736"/>
          </a:xfrm>
        </p:spPr>
        <p:txBody>
          <a:bodyPr>
            <a:normAutofit fontScale="92500" lnSpcReduction="20000"/>
          </a:bodyPr>
          <a:lstStyle/>
          <a:p>
            <a:pPr lvl="0"/>
            <a:r>
              <a:rPr lang="uk-UA" b="1" i="1" dirty="0">
                <a:solidFill>
                  <a:srgbClr val="FF0000"/>
                </a:solidFill>
              </a:rPr>
              <a:t>санітарно-гігієнічні та оздоровчі </a:t>
            </a:r>
            <a:r>
              <a:rPr lang="uk-UA" b="1" i="1" dirty="0" smtClean="0">
                <a:solidFill>
                  <a:srgbClr val="FF0000"/>
                </a:solidFill>
              </a:rPr>
              <a:t>ліси</a:t>
            </a:r>
          </a:p>
          <a:p>
            <a:pPr lvl="0"/>
            <a:r>
              <a:rPr lang="uk-UA" b="1" dirty="0" smtClean="0">
                <a:solidFill>
                  <a:srgbClr val="FF0000"/>
                </a:solidFill>
              </a:rPr>
              <a:t>  </a:t>
            </a:r>
            <a:r>
              <a:rPr lang="uk-UA" b="1" dirty="0" smtClean="0"/>
              <a:t>(</a:t>
            </a:r>
            <a:r>
              <a:rPr lang="uk-UA" b="1" dirty="0"/>
              <a:t>ліси населених пунктів</a:t>
            </a:r>
            <a:r>
              <a:rPr lang="uk-UA" b="1" dirty="0" smtClean="0"/>
              <a:t>,</a:t>
            </a:r>
          </a:p>
          <a:p>
            <a:pPr lvl="0"/>
            <a:r>
              <a:rPr lang="uk-UA" b="1" dirty="0" smtClean="0"/>
              <a:t> </a:t>
            </a:r>
            <a:r>
              <a:rPr lang="uk-UA" b="1" dirty="0"/>
              <a:t>ліси навколо  населених пунктів і промислових підприємств, </a:t>
            </a:r>
            <a:endParaRPr lang="uk-UA" b="1" dirty="0" smtClean="0"/>
          </a:p>
          <a:p>
            <a:pPr lvl="0"/>
            <a:r>
              <a:rPr lang="uk-UA" b="1" dirty="0" smtClean="0"/>
              <a:t>ліси </a:t>
            </a:r>
            <a:r>
              <a:rPr lang="uk-UA" b="1" dirty="0"/>
              <a:t>першого і другого поясів санітарної охорони джерел водопостачання </a:t>
            </a:r>
            <a:r>
              <a:rPr lang="uk-UA" b="1" dirty="0" smtClean="0"/>
              <a:t>та</a:t>
            </a:r>
          </a:p>
          <a:p>
            <a:pPr lvl="0"/>
            <a:r>
              <a:rPr lang="uk-UA" b="1" dirty="0" smtClean="0"/>
              <a:t> </a:t>
            </a:r>
            <a:r>
              <a:rPr lang="uk-UA" b="1" dirty="0"/>
              <a:t>ліси зон округів санітарної охорони лікувально-оздоровчих територій.)</a:t>
            </a:r>
            <a:endParaRPr lang="ru-RU" b="1" dirty="0"/>
          </a:p>
          <a:p>
            <a:r>
              <a:rPr lang="uk-UA" b="1" dirty="0"/>
              <a:t>До </a:t>
            </a:r>
            <a:r>
              <a:rPr lang="uk-UA" b="1" i="1" dirty="0">
                <a:solidFill>
                  <a:srgbClr val="FF0000"/>
                </a:solidFill>
              </a:rPr>
              <a:t>першої групи </a:t>
            </a:r>
            <a:r>
              <a:rPr lang="uk-UA" b="1" dirty="0"/>
              <a:t>також належать </a:t>
            </a:r>
            <a:r>
              <a:rPr lang="uk-UA" b="1" i="1" dirty="0">
                <a:solidFill>
                  <a:srgbClr val="FF0000"/>
                </a:solidFill>
              </a:rPr>
              <a:t>ліси на територіях природно-заповідного</a:t>
            </a:r>
            <a:r>
              <a:rPr lang="uk-UA" b="1" dirty="0">
                <a:solidFill>
                  <a:srgbClr val="FF0000"/>
                </a:solidFill>
              </a:rPr>
              <a:t> </a:t>
            </a:r>
            <a:r>
              <a:rPr lang="uk-UA" b="1" i="1" dirty="0">
                <a:solidFill>
                  <a:srgbClr val="FF0000"/>
                </a:solidFill>
              </a:rPr>
              <a:t>фонду</a:t>
            </a:r>
            <a:r>
              <a:rPr lang="uk-UA" b="1" dirty="0">
                <a:solidFill>
                  <a:srgbClr val="FF0000"/>
                </a:solidFill>
              </a:rPr>
              <a:t> </a:t>
            </a:r>
            <a:r>
              <a:rPr lang="uk-UA" b="1" dirty="0"/>
              <a:t>(заповідники, національні природні парки, </a:t>
            </a:r>
            <a:r>
              <a:rPr lang="uk-UA" b="1" dirty="0" err="1"/>
              <a:t>пам</a:t>
            </a:r>
            <a:r>
              <a:rPr lang="uk-UA" b="1" dirty="0"/>
              <a:t>"</a:t>
            </a:r>
            <a:r>
              <a:rPr lang="uk-UA" b="1" dirty="0" err="1"/>
              <a:t>ятники</a:t>
            </a:r>
            <a:r>
              <a:rPr lang="uk-UA" b="1" dirty="0"/>
              <a:t> природи, заповідні урочища, регіональні ландшафтні парки, ліси, що мають наукове або історичне значення</a:t>
            </a:r>
            <a:endParaRPr lang="ru-RU" b="1" dirty="0"/>
          </a:p>
        </p:txBody>
      </p:sp>
    </p:spTree>
    <p:extLst>
      <p:ext uri="{BB962C8B-B14F-4D97-AF65-F5344CB8AC3E}">
        <p14:creationId xmlns:p14="http://schemas.microsoft.com/office/powerpoint/2010/main" val="3042858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5656" y="116632"/>
            <a:ext cx="7560840" cy="6552728"/>
          </a:xfrm>
        </p:spPr>
        <p:txBody>
          <a:bodyPr>
            <a:normAutofit fontScale="85000" lnSpcReduction="20000"/>
          </a:bodyPr>
          <a:lstStyle/>
          <a:p>
            <a:r>
              <a:rPr lang="uk-UA" b="1" dirty="0"/>
              <a:t>До </a:t>
            </a:r>
            <a:r>
              <a:rPr lang="uk-UA" b="1" i="1" dirty="0">
                <a:solidFill>
                  <a:srgbClr val="FF0000"/>
                </a:solidFill>
              </a:rPr>
              <a:t>другої групи </a:t>
            </a:r>
            <a:r>
              <a:rPr lang="uk-UA" b="1" dirty="0"/>
              <a:t>належать ліси, що поряд з екологічним мають експлуатаційне значення і для збереження захисних функцій, безперервності та </a:t>
            </a:r>
            <a:r>
              <a:rPr lang="uk-UA" b="1" dirty="0" err="1"/>
              <a:t>невиснажливості</a:t>
            </a:r>
            <a:r>
              <a:rPr lang="uk-UA" b="1" dirty="0"/>
              <a:t> використання яких встановлюється режим обмеженого лісокористування.</a:t>
            </a:r>
            <a:endParaRPr lang="ru-RU" b="1" dirty="0"/>
          </a:p>
          <a:p>
            <a:r>
              <a:rPr lang="uk-UA" b="1" dirty="0"/>
              <a:t>У лісах </a:t>
            </a:r>
            <a:r>
              <a:rPr lang="uk-UA" b="1" i="1" dirty="0">
                <a:solidFill>
                  <a:srgbClr val="FF0000"/>
                </a:solidFill>
              </a:rPr>
              <a:t>першої та другої груп </a:t>
            </a:r>
            <a:r>
              <a:rPr lang="uk-UA" b="1" dirty="0"/>
              <a:t>можуть бути виділені захисні земельні ділянки лісового фонду з режимом обмеженого лісокористування. </a:t>
            </a:r>
            <a:endParaRPr lang="ru-RU" b="1" dirty="0"/>
          </a:p>
          <a:p>
            <a:r>
              <a:rPr lang="uk-UA" b="1" i="1" dirty="0">
                <a:solidFill>
                  <a:srgbClr val="FF0000"/>
                </a:solidFill>
              </a:rPr>
              <a:t>Поділ лісів на групи </a:t>
            </a:r>
            <a:r>
              <a:rPr lang="uk-UA" b="1" dirty="0"/>
              <a:t>та віднесення до категорій захищеності, переведення лісів з однієї групи до іншої, а також виділення особливо захищених ділянок лісового фонду проводиться залежно від народногосподарського призначення лісів, їх місця розташування та функцій, які вони виконують</a:t>
            </a:r>
            <a:r>
              <a:rPr lang="uk-UA" dirty="0"/>
              <a:t>.</a:t>
            </a:r>
            <a:endParaRPr lang="ru-RU" dirty="0"/>
          </a:p>
          <a:p>
            <a:endParaRPr lang="ru-RU" dirty="0"/>
          </a:p>
        </p:txBody>
      </p:sp>
    </p:spTree>
    <p:extLst>
      <p:ext uri="{BB962C8B-B14F-4D97-AF65-F5344CB8AC3E}">
        <p14:creationId xmlns:p14="http://schemas.microsoft.com/office/powerpoint/2010/main" val="2091170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7664" y="404664"/>
            <a:ext cx="7884368" cy="6264696"/>
          </a:xfrm>
        </p:spPr>
        <p:txBody>
          <a:bodyPr>
            <a:normAutofit fontScale="85000" lnSpcReduction="20000"/>
          </a:bodyPr>
          <a:lstStyle/>
          <a:p>
            <a:r>
              <a:rPr lang="uk-UA" b="1" dirty="0"/>
              <a:t>З найдавніших часів ліс задовольняє найрізноманітніші </a:t>
            </a:r>
            <a:r>
              <a:rPr lang="uk-UA" b="1" i="1" dirty="0">
                <a:solidFill>
                  <a:srgbClr val="FF0000"/>
                </a:solidFill>
              </a:rPr>
              <a:t>матеріальні й духовні потреби людини. </a:t>
            </a:r>
            <a:endParaRPr lang="uk-UA" b="1" i="1" dirty="0" smtClean="0">
              <a:solidFill>
                <a:srgbClr val="FF0000"/>
              </a:solidFill>
            </a:endParaRPr>
          </a:p>
          <a:p>
            <a:r>
              <a:rPr lang="uk-UA" b="1" dirty="0" smtClean="0"/>
              <a:t>Його </a:t>
            </a:r>
            <a:r>
              <a:rPr lang="uk-UA" b="1" dirty="0"/>
              <a:t>ресурси широко використовуються в багатьох галузях народного господарства і культури. </a:t>
            </a:r>
            <a:r>
              <a:rPr lang="uk-UA" b="1" i="1" dirty="0">
                <a:solidFill>
                  <a:srgbClr val="FF0000"/>
                </a:solidFill>
              </a:rPr>
              <a:t>Лісовими ресурсами </a:t>
            </a:r>
            <a:r>
              <a:rPr lang="uk-UA" b="1" dirty="0"/>
              <a:t>є деревина, технічна і лікарська сировина, кормові, харчові та інші продукти лісу, що використовуються для задоволення потреб населення і виробництва. </a:t>
            </a:r>
            <a:endParaRPr lang="uk-UA" b="1" dirty="0" smtClean="0"/>
          </a:p>
          <a:p>
            <a:r>
              <a:rPr lang="uk-UA" b="1" dirty="0" smtClean="0"/>
              <a:t>Залежно </a:t>
            </a:r>
            <a:r>
              <a:rPr lang="uk-UA" b="1" dirty="0"/>
              <a:t>від призначення розрізняють </a:t>
            </a:r>
            <a:r>
              <a:rPr lang="uk-UA" b="1" i="1" dirty="0">
                <a:solidFill>
                  <a:srgbClr val="FF0000"/>
                </a:solidFill>
              </a:rPr>
              <a:t>лісові ресурси державного і місцевого значення</a:t>
            </a:r>
            <a:r>
              <a:rPr lang="uk-UA" b="1" dirty="0"/>
              <a:t>. </a:t>
            </a:r>
            <a:endParaRPr lang="uk-UA" b="1" dirty="0" smtClean="0"/>
          </a:p>
          <a:p>
            <a:r>
              <a:rPr lang="uk-UA" b="1" dirty="0" smtClean="0"/>
              <a:t>До </a:t>
            </a:r>
            <a:r>
              <a:rPr lang="uk-UA" b="1" dirty="0"/>
              <a:t>лісових ресурсів </a:t>
            </a:r>
            <a:r>
              <a:rPr lang="uk-UA" b="1" i="1" dirty="0">
                <a:solidFill>
                  <a:srgbClr val="FF0000"/>
                </a:solidFill>
              </a:rPr>
              <a:t>державного значення </a:t>
            </a:r>
            <a:r>
              <a:rPr lang="uk-UA" b="1" dirty="0"/>
              <a:t>належить деревина від рубок головного користувача і живиця</a:t>
            </a:r>
            <a:r>
              <a:rPr lang="uk-UA" b="1" dirty="0" smtClean="0"/>
              <a:t>.</a:t>
            </a:r>
          </a:p>
          <a:p>
            <a:r>
              <a:rPr lang="uk-UA" b="1" dirty="0" smtClean="0"/>
              <a:t> </a:t>
            </a:r>
            <a:r>
              <a:rPr lang="uk-UA" b="1" dirty="0"/>
              <a:t>До лісових ресурсів </a:t>
            </a:r>
            <a:r>
              <a:rPr lang="uk-UA" b="1" i="1" dirty="0">
                <a:solidFill>
                  <a:srgbClr val="FF0000"/>
                </a:solidFill>
              </a:rPr>
              <a:t>місцевого значення </a:t>
            </a:r>
            <a:r>
              <a:rPr lang="uk-UA" b="1" dirty="0"/>
              <a:t>належать усі інші ресурси</a:t>
            </a:r>
            <a:r>
              <a:rPr lang="uk-UA" dirty="0"/>
              <a:t>.</a:t>
            </a:r>
            <a:endParaRPr lang="ru-RU" dirty="0"/>
          </a:p>
          <a:p>
            <a:endParaRPr lang="ru-RU" dirty="0"/>
          </a:p>
        </p:txBody>
      </p:sp>
    </p:spTree>
    <p:extLst>
      <p:ext uri="{BB962C8B-B14F-4D97-AF65-F5344CB8AC3E}">
        <p14:creationId xmlns:p14="http://schemas.microsoft.com/office/powerpoint/2010/main" val="1022894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5656" y="404664"/>
            <a:ext cx="7668344" cy="6336704"/>
          </a:xfrm>
        </p:spPr>
        <p:txBody>
          <a:bodyPr>
            <a:normAutofit fontScale="92500" lnSpcReduction="10000"/>
          </a:bodyPr>
          <a:lstStyle/>
          <a:p>
            <a:r>
              <a:rPr lang="uk-UA" b="1" i="1" dirty="0">
                <a:solidFill>
                  <a:srgbClr val="FF0000"/>
                </a:solidFill>
              </a:rPr>
              <a:t>Будова </a:t>
            </a:r>
            <a:r>
              <a:rPr lang="uk-UA" b="1" i="1" dirty="0" smtClean="0">
                <a:solidFill>
                  <a:srgbClr val="FF0000"/>
                </a:solidFill>
              </a:rPr>
              <a:t>лісу</a:t>
            </a:r>
            <a:endParaRPr lang="uk-UA" b="1" i="1" dirty="0" smtClean="0"/>
          </a:p>
          <a:p>
            <a:r>
              <a:rPr lang="uk-UA" b="1" dirty="0" smtClean="0"/>
              <a:t> </a:t>
            </a:r>
            <a:r>
              <a:rPr lang="uk-UA" b="1" dirty="0"/>
              <a:t>Для лісу характерно ярусне розміщення рослин. У дорослому лісі основний верхній полог утворює </a:t>
            </a:r>
            <a:r>
              <a:rPr lang="uk-UA" b="1" dirty="0">
                <a:solidFill>
                  <a:srgbClr val="FF0000"/>
                </a:solidFill>
              </a:rPr>
              <a:t>деревостій.</a:t>
            </a:r>
            <a:r>
              <a:rPr lang="uk-UA" b="1" dirty="0"/>
              <a:t> Він може складатися із 2-3 ярусів дерев, що відрізняються один від одного по висоті. Самий верхній, перший ярус представлений головними деревними породами - </a:t>
            </a:r>
            <a:r>
              <a:rPr lang="uk-UA" b="1" i="1" dirty="0" err="1">
                <a:solidFill>
                  <a:srgbClr val="FF0000"/>
                </a:solidFill>
              </a:rPr>
              <a:t>лісоутворювачами</a:t>
            </a:r>
            <a:r>
              <a:rPr lang="uk-UA" b="1" dirty="0"/>
              <a:t>. В залежності від того, якою вона буде, залежить назва лісу: дубовий, сосновий, ялинковий, березовий і ін. Далеко не вся деревна порода здатна утворювати ліс. Причини цього ще недостатньо вивчені.</a:t>
            </a:r>
            <a:endParaRPr lang="ru-RU" b="1" dirty="0"/>
          </a:p>
          <a:p>
            <a:endParaRPr lang="ru-RU" dirty="0"/>
          </a:p>
        </p:txBody>
      </p:sp>
    </p:spTree>
    <p:extLst>
      <p:ext uri="{BB962C8B-B14F-4D97-AF65-F5344CB8AC3E}">
        <p14:creationId xmlns:p14="http://schemas.microsoft.com/office/powerpoint/2010/main" val="4176142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5656" y="404664"/>
            <a:ext cx="7668344" cy="6336704"/>
          </a:xfrm>
        </p:spPr>
        <p:txBody>
          <a:bodyPr>
            <a:normAutofit fontScale="85000" lnSpcReduction="20000"/>
          </a:bodyPr>
          <a:lstStyle/>
          <a:p>
            <a:r>
              <a:rPr lang="uk-UA" b="1" i="1" dirty="0">
                <a:solidFill>
                  <a:srgbClr val="FF0000"/>
                </a:solidFill>
              </a:rPr>
              <a:t>В другому і третьому ярусах  </a:t>
            </a:r>
            <a:r>
              <a:rPr lang="uk-UA" b="1" dirty="0"/>
              <a:t>ростуть </a:t>
            </a:r>
            <a:r>
              <a:rPr lang="uk-UA" b="1" dirty="0" err="1"/>
              <a:t>тіневиносливі</a:t>
            </a:r>
            <a:r>
              <a:rPr lang="uk-UA" b="1" dirty="0"/>
              <a:t> деревні породи - супутники головних порід, їх називають </a:t>
            </a:r>
            <a:r>
              <a:rPr lang="uk-UA" b="1" i="1" dirty="0">
                <a:solidFill>
                  <a:srgbClr val="FF0000"/>
                </a:solidFill>
              </a:rPr>
              <a:t>супутниковими породами </a:t>
            </a:r>
            <a:r>
              <a:rPr lang="uk-UA" b="1" dirty="0"/>
              <a:t>(липа, клен і ін.). Вони приурочені до просвітів (вікон) в верхньому ярусі і розміщені досить рідко. Інколи, особливо в старому лісі, в цих ярусах може рости більш  молоде, ніж  в першому ярусі,  покоління </a:t>
            </a:r>
            <a:r>
              <a:rPr lang="uk-UA" b="1" dirty="0" err="1"/>
              <a:t>тіневиносливих</a:t>
            </a:r>
            <a:r>
              <a:rPr lang="uk-UA" b="1" dirty="0"/>
              <a:t> головних порід ( ялинка, кедр).</a:t>
            </a:r>
            <a:endParaRPr lang="ru-RU" b="1" dirty="0"/>
          </a:p>
          <a:p>
            <a:r>
              <a:rPr lang="uk-UA" b="1" dirty="0"/>
              <a:t>Нижче деревостою розміщується ярус чагарників, утворюючи </a:t>
            </a:r>
            <a:r>
              <a:rPr lang="uk-UA" b="1" i="1" dirty="0" smtClean="0">
                <a:solidFill>
                  <a:srgbClr val="FF0000"/>
                </a:solidFill>
              </a:rPr>
              <a:t>підлісок</a:t>
            </a:r>
            <a:r>
              <a:rPr lang="uk-UA" b="1" dirty="0" smtClean="0"/>
              <a:t>( </a:t>
            </a:r>
            <a:r>
              <a:rPr lang="uk-UA" b="1" dirty="0"/>
              <a:t>ліщина, жимолость і ін.). </a:t>
            </a:r>
            <a:endParaRPr lang="uk-UA" b="1" dirty="0" smtClean="0"/>
          </a:p>
          <a:p>
            <a:r>
              <a:rPr lang="uk-UA" b="1" dirty="0" smtClean="0"/>
              <a:t>В залежності </a:t>
            </a:r>
            <a:r>
              <a:rPr lang="uk-UA" b="1" dirty="0"/>
              <a:t>від кількості світла, підлісок може бути рідким або густим</a:t>
            </a:r>
            <a:r>
              <a:rPr lang="uk-UA" b="1" dirty="0" smtClean="0"/>
              <a:t>.</a:t>
            </a:r>
          </a:p>
          <a:p>
            <a:r>
              <a:rPr lang="uk-UA" b="1" dirty="0" smtClean="0"/>
              <a:t> </a:t>
            </a:r>
            <a:r>
              <a:rPr lang="uk-UA" b="1" dirty="0" err="1"/>
              <a:t>Світлолюбиві</a:t>
            </a:r>
            <a:r>
              <a:rPr lang="uk-UA" b="1" dirty="0"/>
              <a:t> чагарники ростуть на галявинах  лісу, або у вигляді самостійних кущів на відкритих місцях (терен, лох, і ін.).</a:t>
            </a:r>
            <a:endParaRPr lang="ru-RU" b="1" dirty="0"/>
          </a:p>
          <a:p>
            <a:endParaRPr lang="ru-RU" dirty="0"/>
          </a:p>
        </p:txBody>
      </p:sp>
    </p:spTree>
    <p:extLst>
      <p:ext uri="{BB962C8B-B14F-4D97-AF65-F5344CB8AC3E}">
        <p14:creationId xmlns:p14="http://schemas.microsoft.com/office/powerpoint/2010/main" val="3048912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332656"/>
            <a:ext cx="7812360" cy="6525344"/>
          </a:xfrm>
        </p:spPr>
        <p:txBody>
          <a:bodyPr>
            <a:normAutofit lnSpcReduction="10000"/>
          </a:bodyPr>
          <a:lstStyle/>
          <a:p>
            <a:r>
              <a:rPr lang="uk-UA" b="1" dirty="0"/>
              <a:t>Важливий  структурний елемент лісу </a:t>
            </a:r>
            <a:r>
              <a:rPr lang="uk-UA" b="1" i="1" dirty="0">
                <a:solidFill>
                  <a:srgbClr val="FF0000"/>
                </a:solidFill>
              </a:rPr>
              <a:t>- підріст. </a:t>
            </a:r>
            <a:r>
              <a:rPr lang="uk-UA" b="1" dirty="0"/>
              <a:t>Так називають молоде покоління деревних рослин, які виникають після проростання насіння. Особливо велику цінність має  підріст головних деревних порід. При достатній його кількості (5-10 тис. на 1 га), забезпечується успішне відновлення лісу після вирубки старого.</a:t>
            </a:r>
            <a:endParaRPr lang="ru-RU" b="1" dirty="0"/>
          </a:p>
          <a:p>
            <a:r>
              <a:rPr lang="uk-UA" b="1" dirty="0" err="1" smtClean="0"/>
              <a:t>Настуаний</a:t>
            </a:r>
            <a:r>
              <a:rPr lang="uk-UA" b="1" dirty="0" smtClean="0"/>
              <a:t> ярус </a:t>
            </a:r>
            <a:r>
              <a:rPr lang="uk-UA" b="1" dirty="0"/>
              <a:t>лісу - </a:t>
            </a:r>
            <a:r>
              <a:rPr lang="uk-UA" b="1" i="1" dirty="0">
                <a:solidFill>
                  <a:srgbClr val="FF0000"/>
                </a:solidFill>
              </a:rPr>
              <a:t>живий </a:t>
            </a:r>
            <a:r>
              <a:rPr lang="uk-UA" b="1" i="1" dirty="0" err="1">
                <a:solidFill>
                  <a:srgbClr val="FF0000"/>
                </a:solidFill>
              </a:rPr>
              <a:t>надгрунтовий</a:t>
            </a:r>
            <a:r>
              <a:rPr lang="uk-UA" b="1" i="1" dirty="0">
                <a:solidFill>
                  <a:srgbClr val="FF0000"/>
                </a:solidFill>
              </a:rPr>
              <a:t> покрив</a:t>
            </a:r>
            <a:r>
              <a:rPr lang="uk-UA" b="1" dirty="0"/>
              <a:t>, що складається із трав"</a:t>
            </a:r>
            <a:r>
              <a:rPr lang="uk-UA" b="1" dirty="0" err="1"/>
              <a:t>яних</a:t>
            </a:r>
            <a:r>
              <a:rPr lang="uk-UA" b="1" dirty="0"/>
              <a:t> лісних рослин ( мох, лишайники, гриби). </a:t>
            </a:r>
            <a:endParaRPr lang="ru-RU" b="1" dirty="0"/>
          </a:p>
          <a:p>
            <a:endParaRPr lang="ru-RU" dirty="0"/>
          </a:p>
        </p:txBody>
      </p:sp>
    </p:spTree>
    <p:extLst>
      <p:ext uri="{BB962C8B-B14F-4D97-AF65-F5344CB8AC3E}">
        <p14:creationId xmlns:p14="http://schemas.microsoft.com/office/powerpoint/2010/main" val="338438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332656"/>
            <a:ext cx="7704856" cy="6408712"/>
          </a:xfrm>
        </p:spPr>
        <p:txBody>
          <a:bodyPr>
            <a:normAutofit/>
          </a:bodyPr>
          <a:lstStyle/>
          <a:p>
            <a:r>
              <a:rPr lang="uk-UA" b="1" dirty="0"/>
              <a:t>На поверхні землі в лісі утворюється </a:t>
            </a:r>
            <a:r>
              <a:rPr lang="uk-UA" b="1" i="1" dirty="0">
                <a:solidFill>
                  <a:srgbClr val="FF0000"/>
                </a:solidFill>
              </a:rPr>
              <a:t>лісова підстилка</a:t>
            </a:r>
            <a:r>
              <a:rPr lang="uk-UA" b="1" dirty="0"/>
              <a:t>, яка складається із листового опаду, хвої, гілок, кори, квітів, плодів і других залишків рослин, а також відмерлих мікроорганізмів, тварин, тощо. Маса щорічного  опаду залежить від породного складу і будови лісу і знаходиться в межах 3-5 т на 1 га в сухому стані.  Тривалість розкладання залежить від умов  </a:t>
            </a:r>
            <a:r>
              <a:rPr lang="uk-UA" b="1" dirty="0" err="1"/>
              <a:t>місцепроростання</a:t>
            </a:r>
            <a:r>
              <a:rPr lang="uk-UA" b="1" dirty="0"/>
              <a:t> і коливається в межах від 2 до 10 років і більше. </a:t>
            </a:r>
            <a:endParaRPr lang="ru-RU" b="1" dirty="0"/>
          </a:p>
          <a:p>
            <a:endParaRPr lang="ru-RU" dirty="0"/>
          </a:p>
        </p:txBody>
      </p:sp>
    </p:spTree>
    <p:extLst>
      <p:ext uri="{BB962C8B-B14F-4D97-AF65-F5344CB8AC3E}">
        <p14:creationId xmlns:p14="http://schemas.microsoft.com/office/powerpoint/2010/main" val="1043246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35696" y="332656"/>
            <a:ext cx="7308304" cy="6264696"/>
          </a:xfrm>
        </p:spPr>
        <p:txBody>
          <a:bodyPr>
            <a:normAutofit/>
          </a:bodyPr>
          <a:lstStyle/>
          <a:p>
            <a:r>
              <a:rPr lang="uk-UA" sz="3600" b="1" i="1" dirty="0">
                <a:solidFill>
                  <a:srgbClr val="FF0000"/>
                </a:solidFill>
              </a:rPr>
              <a:t>Ліси</a:t>
            </a:r>
            <a:r>
              <a:rPr lang="uk-UA" sz="3600" b="1" i="1" dirty="0"/>
              <a:t> </a:t>
            </a:r>
            <a:r>
              <a:rPr lang="uk-UA" sz="3600" b="1" dirty="0"/>
              <a:t>є національним </a:t>
            </a:r>
            <a:r>
              <a:rPr lang="uk-UA" sz="3600" b="1" dirty="0" err="1"/>
              <a:t>богатством</a:t>
            </a:r>
            <a:r>
              <a:rPr lang="uk-UA" sz="3600" b="1" dirty="0"/>
              <a:t> України і за своїм призначенням та місцем розташування виконують екологічні (водоохоронні, захисні, санітарно-гігієнічні, оздоровчі, рекреаційні), естетичні та інші функції, мають обмежене експлуатаційне значення і підлягають державному обліку та охороні.</a:t>
            </a:r>
            <a:endParaRPr lang="ru-RU" sz="3600" b="1" dirty="0"/>
          </a:p>
          <a:p>
            <a:endParaRPr lang="ru-RU" sz="3600" dirty="0"/>
          </a:p>
          <a:p>
            <a:endParaRPr lang="ru-RU" dirty="0"/>
          </a:p>
        </p:txBody>
      </p:sp>
    </p:spTree>
    <p:extLst>
      <p:ext uri="{BB962C8B-B14F-4D97-AF65-F5344CB8AC3E}">
        <p14:creationId xmlns:p14="http://schemas.microsoft.com/office/powerpoint/2010/main" val="1374353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19672" y="188640"/>
            <a:ext cx="7344816" cy="6552728"/>
          </a:xfrm>
        </p:spPr>
        <p:txBody>
          <a:bodyPr>
            <a:noAutofit/>
          </a:bodyPr>
          <a:lstStyle/>
          <a:p>
            <a:r>
              <a:rPr lang="uk-UA" sz="2800" b="1" dirty="0"/>
              <a:t>В розміщенні коренів також спостерігається </a:t>
            </a:r>
            <a:r>
              <a:rPr lang="uk-UA" sz="2800" b="1" i="1" dirty="0">
                <a:solidFill>
                  <a:srgbClr val="FF0000"/>
                </a:solidFill>
              </a:rPr>
              <a:t>ярусність</a:t>
            </a:r>
            <a:r>
              <a:rPr lang="uk-UA" sz="2800" b="1" dirty="0"/>
              <a:t>. </a:t>
            </a:r>
            <a:endParaRPr lang="uk-UA" sz="2800" b="1" dirty="0" smtClean="0"/>
          </a:p>
          <a:p>
            <a:r>
              <a:rPr lang="uk-UA" sz="2800" b="1" i="1" dirty="0" smtClean="0">
                <a:solidFill>
                  <a:srgbClr val="FF0000"/>
                </a:solidFill>
              </a:rPr>
              <a:t>Трави</a:t>
            </a:r>
            <a:r>
              <a:rPr lang="uk-UA" sz="2800" b="1" dirty="0" smtClean="0"/>
              <a:t> </a:t>
            </a:r>
            <a:r>
              <a:rPr lang="uk-UA" sz="2800" b="1" dirty="0"/>
              <a:t>займають верхній шар, </a:t>
            </a:r>
            <a:r>
              <a:rPr lang="uk-UA" sz="2800" b="1" dirty="0" smtClean="0"/>
              <a:t>нижче </a:t>
            </a:r>
            <a:r>
              <a:rPr lang="uk-UA" sz="2800" b="1" dirty="0"/>
              <a:t>розміщуються </a:t>
            </a:r>
            <a:r>
              <a:rPr lang="uk-UA" sz="2800" b="1" i="1" dirty="0">
                <a:solidFill>
                  <a:srgbClr val="FF0000"/>
                </a:solidFill>
              </a:rPr>
              <a:t>корені </a:t>
            </a:r>
            <a:r>
              <a:rPr lang="uk-UA" sz="2800" b="1" i="1" dirty="0" smtClean="0">
                <a:solidFill>
                  <a:srgbClr val="FF0000"/>
                </a:solidFill>
              </a:rPr>
              <a:t>чагарників</a:t>
            </a:r>
            <a:r>
              <a:rPr lang="uk-UA" sz="2800" b="1" dirty="0" smtClean="0"/>
              <a:t>, іще </a:t>
            </a:r>
            <a:r>
              <a:rPr lang="uk-UA" sz="2800" b="1" dirty="0"/>
              <a:t>глибше (до 5-6 м) </a:t>
            </a:r>
            <a:r>
              <a:rPr lang="uk-UA" sz="2800" b="1" i="1" dirty="0">
                <a:solidFill>
                  <a:srgbClr val="FF0000"/>
                </a:solidFill>
              </a:rPr>
              <a:t>корені деревних порід.</a:t>
            </a:r>
            <a:r>
              <a:rPr lang="uk-UA" sz="2800" b="1" dirty="0"/>
              <a:t> Але це не значить що корені деревних порід не займають верхніх горизонтів </a:t>
            </a:r>
            <a:r>
              <a:rPr lang="uk-UA" sz="2800" b="1" dirty="0" err="1"/>
              <a:t>грунту</a:t>
            </a:r>
            <a:r>
              <a:rPr lang="uk-UA" sz="2800" b="1" dirty="0"/>
              <a:t>. Мозаїчне розміщення рослин по площі забезпечує кожне із них своєю площею живлення. В межах цієї площі деревні рослини  засвоюють всі горизонти </a:t>
            </a:r>
            <a:r>
              <a:rPr lang="uk-UA" sz="2800" b="1" dirty="0" err="1"/>
              <a:t>грунту</a:t>
            </a:r>
            <a:r>
              <a:rPr lang="uk-UA" sz="2800" b="1" dirty="0"/>
              <a:t>. Основна маса коренів (до 90%) розміщена в самому верхньому шарі. (50-60 см).</a:t>
            </a:r>
            <a:endParaRPr lang="ru-RU" sz="2800" b="1" dirty="0"/>
          </a:p>
          <a:p>
            <a:endParaRPr lang="ru-RU" sz="2400" dirty="0"/>
          </a:p>
        </p:txBody>
      </p:sp>
    </p:spTree>
    <p:extLst>
      <p:ext uri="{BB962C8B-B14F-4D97-AF65-F5344CB8AC3E}">
        <p14:creationId xmlns:p14="http://schemas.microsoft.com/office/powerpoint/2010/main" val="284681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7664" y="332656"/>
            <a:ext cx="7416824" cy="6192688"/>
          </a:xfrm>
        </p:spPr>
        <p:txBody>
          <a:bodyPr>
            <a:normAutofit lnSpcReduction="10000"/>
          </a:bodyPr>
          <a:lstStyle/>
          <a:p>
            <a:r>
              <a:rPr lang="uk-UA" b="1" dirty="0"/>
              <a:t>На поверхні землі в лісі утворюється </a:t>
            </a:r>
            <a:r>
              <a:rPr lang="uk-UA" b="1" i="1" dirty="0">
                <a:solidFill>
                  <a:srgbClr val="FF0000"/>
                </a:solidFill>
              </a:rPr>
              <a:t>лісова підстилка</a:t>
            </a:r>
            <a:r>
              <a:rPr lang="uk-UA" b="1" dirty="0"/>
              <a:t>, яка складається із листового опаду, хвої, гілок, кори, квітів, плодів і других залишків рослин, а також відмерлих мікроорганізмів, тварин, тощо. Маса щорічного  опаду залежить від породного складу і будови лісу і знаходиться в межах 3-5 т на 1 га в сухому стані.  Тривалість розкладання залежить від умов  </a:t>
            </a:r>
            <a:r>
              <a:rPr lang="uk-UA" b="1" dirty="0" err="1"/>
              <a:t>місцепроростання</a:t>
            </a:r>
            <a:r>
              <a:rPr lang="uk-UA" b="1" dirty="0"/>
              <a:t> і коливається в межах від 2 до 10 років і більше. </a:t>
            </a:r>
            <a:endParaRPr lang="ru-RU" b="1" dirty="0"/>
          </a:p>
          <a:p>
            <a:endParaRPr lang="ru-RU" dirty="0"/>
          </a:p>
        </p:txBody>
      </p:sp>
    </p:spTree>
    <p:extLst>
      <p:ext uri="{BB962C8B-B14F-4D97-AF65-F5344CB8AC3E}">
        <p14:creationId xmlns:p14="http://schemas.microsoft.com/office/powerpoint/2010/main" val="1874873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35696" y="332656"/>
            <a:ext cx="7308304" cy="6264696"/>
          </a:xfrm>
        </p:spPr>
        <p:txBody>
          <a:bodyPr>
            <a:normAutofit fontScale="77500" lnSpcReduction="20000"/>
          </a:bodyPr>
          <a:lstStyle/>
          <a:p>
            <a:r>
              <a:rPr lang="uk-UA" sz="3800" b="1" i="1" dirty="0">
                <a:solidFill>
                  <a:srgbClr val="FF0000"/>
                </a:solidFill>
              </a:rPr>
              <a:t>Склад лісу</a:t>
            </a:r>
            <a:r>
              <a:rPr lang="uk-UA" sz="3800" b="1" i="1" dirty="0" smtClean="0"/>
              <a:t>.</a:t>
            </a:r>
          </a:p>
          <a:p>
            <a:r>
              <a:rPr lang="uk-UA" b="1" dirty="0" smtClean="0"/>
              <a:t> </a:t>
            </a:r>
            <a:r>
              <a:rPr lang="uk-UA" b="1" dirty="0"/>
              <a:t>По складу розрізняють </a:t>
            </a:r>
            <a:r>
              <a:rPr lang="uk-UA" b="1" i="1" dirty="0">
                <a:solidFill>
                  <a:srgbClr val="FF0000"/>
                </a:solidFill>
              </a:rPr>
              <a:t>чисті і змішані насадження</a:t>
            </a:r>
            <a:r>
              <a:rPr lang="uk-UA" b="1" dirty="0" smtClean="0"/>
              <a:t>.</a:t>
            </a:r>
          </a:p>
          <a:p>
            <a:r>
              <a:rPr lang="uk-UA" b="1" dirty="0" smtClean="0"/>
              <a:t>Чисті </a:t>
            </a:r>
            <a:r>
              <a:rPr lang="uk-UA" b="1" dirty="0"/>
              <a:t>насадження утворені одним видом деревної породи, змішані - декількома. </a:t>
            </a:r>
            <a:endParaRPr lang="uk-UA" b="1" dirty="0" smtClean="0"/>
          </a:p>
          <a:p>
            <a:r>
              <a:rPr lang="uk-UA" b="1" dirty="0" smtClean="0"/>
              <a:t>Склад </a:t>
            </a:r>
            <a:r>
              <a:rPr lang="uk-UA" b="1" dirty="0"/>
              <a:t>визначається для кожного ярусу окремо. Доля участі кожної деревної породи в складі ярусу оцінюється не по кількості дерев, а по масі </a:t>
            </a:r>
            <a:r>
              <a:rPr lang="uk-UA" b="1" dirty="0" err="1"/>
              <a:t>ії</a:t>
            </a:r>
            <a:r>
              <a:rPr lang="uk-UA" b="1" dirty="0"/>
              <a:t> стволів, тобто запасу деревини.</a:t>
            </a:r>
            <a:endParaRPr lang="ru-RU" b="1" dirty="0"/>
          </a:p>
          <a:p>
            <a:r>
              <a:rPr lang="uk-UA" b="1" i="1" dirty="0">
                <a:solidFill>
                  <a:srgbClr val="FF0000"/>
                </a:solidFill>
              </a:rPr>
              <a:t>Біологічна характеристика деревних рослин</a:t>
            </a:r>
            <a:r>
              <a:rPr lang="uk-UA" b="1" i="1" dirty="0"/>
              <a:t>.</a:t>
            </a:r>
            <a:r>
              <a:rPr lang="uk-UA" b="1" dirty="0"/>
              <a:t> Деревні рослини по зовнішньому виду мають різні життєві форми: </a:t>
            </a:r>
            <a:endParaRPr lang="uk-UA" b="1" dirty="0" smtClean="0"/>
          </a:p>
          <a:p>
            <a:r>
              <a:rPr lang="uk-UA" b="1" dirty="0" smtClean="0"/>
              <a:t>дерева</a:t>
            </a:r>
            <a:r>
              <a:rPr lang="uk-UA" b="1" dirty="0"/>
              <a:t>, </a:t>
            </a:r>
            <a:endParaRPr lang="uk-UA" b="1" dirty="0" smtClean="0"/>
          </a:p>
          <a:p>
            <a:r>
              <a:rPr lang="uk-UA" b="1" dirty="0" smtClean="0"/>
              <a:t>чагарники,</a:t>
            </a:r>
          </a:p>
          <a:p>
            <a:r>
              <a:rPr lang="uk-UA" b="1" dirty="0" smtClean="0"/>
              <a:t> </a:t>
            </a:r>
            <a:r>
              <a:rPr lang="uk-UA" b="1" dirty="0"/>
              <a:t>чагарнички, </a:t>
            </a:r>
            <a:endParaRPr lang="uk-UA" b="1" dirty="0" smtClean="0"/>
          </a:p>
          <a:p>
            <a:r>
              <a:rPr lang="uk-UA" b="1" dirty="0" smtClean="0"/>
              <a:t>ліани</a:t>
            </a:r>
            <a:r>
              <a:rPr lang="uk-UA" b="1" dirty="0"/>
              <a:t>.</a:t>
            </a:r>
            <a:endParaRPr lang="ru-RU" b="1" dirty="0"/>
          </a:p>
          <a:p>
            <a:endParaRPr lang="ru-RU" dirty="0"/>
          </a:p>
        </p:txBody>
      </p:sp>
    </p:spTree>
    <p:extLst>
      <p:ext uri="{BB962C8B-B14F-4D97-AF65-F5344CB8AC3E}">
        <p14:creationId xmlns:p14="http://schemas.microsoft.com/office/powerpoint/2010/main" val="3581979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7664" y="332656"/>
            <a:ext cx="7488832" cy="6408712"/>
          </a:xfrm>
        </p:spPr>
        <p:txBody>
          <a:bodyPr>
            <a:normAutofit/>
          </a:bodyPr>
          <a:lstStyle/>
          <a:p>
            <a:r>
              <a:rPr lang="uk-UA" b="1" i="1" dirty="0">
                <a:solidFill>
                  <a:srgbClr val="FF0000"/>
                </a:solidFill>
              </a:rPr>
              <a:t>Дерева</a:t>
            </a:r>
            <a:r>
              <a:rPr lang="uk-UA" b="1" dirty="0"/>
              <a:t> - рослини, що мають одне багаторічне стебло,  тобто стовбур. По висоті дорослі дерева можуть бути різної величини: 1 - вище 25 м, 11 - 16-25 </a:t>
            </a:r>
            <a:r>
              <a:rPr lang="uk-UA" b="1" dirty="0" err="1"/>
              <a:t>м</a:t>
            </a:r>
            <a:r>
              <a:rPr lang="uk-UA" b="1" dirty="0"/>
              <a:t>, 111 - 5 - 15 </a:t>
            </a:r>
            <a:r>
              <a:rPr lang="uk-UA" b="1" dirty="0" err="1"/>
              <a:t>м</a:t>
            </a:r>
            <a:r>
              <a:rPr lang="uk-UA" b="1" dirty="0"/>
              <a:t>. Ці градації умовні, але мають практичне значення при характеристиці дерев. Товщина дерев характеризується діаметром стволу. Головні представники дерев в нашій країні - дуб, сосна, ялинка, </a:t>
            </a:r>
            <a:r>
              <a:rPr lang="uk-UA" b="1" dirty="0" err="1"/>
              <a:t>топіль</a:t>
            </a:r>
            <a:r>
              <a:rPr lang="uk-UA" b="1" dirty="0"/>
              <a:t>, береза та інші.</a:t>
            </a:r>
            <a:endParaRPr lang="ru-RU" b="1" dirty="0"/>
          </a:p>
          <a:p>
            <a:endParaRPr lang="ru-RU" dirty="0"/>
          </a:p>
        </p:txBody>
      </p:sp>
    </p:spTree>
    <p:extLst>
      <p:ext uri="{BB962C8B-B14F-4D97-AF65-F5344CB8AC3E}">
        <p14:creationId xmlns:p14="http://schemas.microsoft.com/office/powerpoint/2010/main" val="623074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35696" y="476672"/>
            <a:ext cx="7308304" cy="6381328"/>
          </a:xfrm>
        </p:spPr>
        <p:txBody>
          <a:bodyPr>
            <a:noAutofit/>
          </a:bodyPr>
          <a:lstStyle/>
          <a:p>
            <a:r>
              <a:rPr lang="uk-UA" sz="3600" b="1" i="1" dirty="0">
                <a:solidFill>
                  <a:srgbClr val="FF0000"/>
                </a:solidFill>
              </a:rPr>
              <a:t>Чагарники </a:t>
            </a:r>
            <a:r>
              <a:rPr lang="uk-UA" sz="3600" b="1" dirty="0"/>
              <a:t>- рослини, у яких головний стовбур не виражений, а мається декілька тонких стовбурів, що йдуть від кореневої шийки. За крупністю чагарники діляться на високі - вище 2,5 м, середні - 1-2,5 м і низькі - 0,5-1м. Представники чагарників - горішник лісовий, жимолость, смородина, </a:t>
            </a:r>
            <a:r>
              <a:rPr lang="uk-UA" sz="3600" b="1" dirty="0" err="1"/>
              <a:t>ракитник</a:t>
            </a:r>
            <a:r>
              <a:rPr lang="uk-UA" sz="3600" b="1" dirty="0"/>
              <a:t> та ін.</a:t>
            </a:r>
            <a:endParaRPr lang="ru-RU" sz="3600" b="1" dirty="0"/>
          </a:p>
          <a:p>
            <a:endParaRPr lang="ru-RU" sz="3600" dirty="0"/>
          </a:p>
        </p:txBody>
      </p:sp>
    </p:spTree>
    <p:extLst>
      <p:ext uri="{BB962C8B-B14F-4D97-AF65-F5344CB8AC3E}">
        <p14:creationId xmlns:p14="http://schemas.microsoft.com/office/powerpoint/2010/main" val="2776230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1640" y="260648"/>
            <a:ext cx="7812360" cy="6597352"/>
          </a:xfrm>
        </p:spPr>
        <p:txBody>
          <a:bodyPr>
            <a:normAutofit lnSpcReduction="10000"/>
          </a:bodyPr>
          <a:lstStyle/>
          <a:p>
            <a:r>
              <a:rPr lang="uk-UA" b="1" i="1" dirty="0" smtClean="0">
                <a:solidFill>
                  <a:srgbClr val="FF0000"/>
                </a:solidFill>
              </a:rPr>
              <a:t>Чагарнички </a:t>
            </a:r>
            <a:r>
              <a:rPr lang="uk-UA" b="1" dirty="0"/>
              <a:t>також мають декілька стовбурів, але вони дерев"</a:t>
            </a:r>
            <a:r>
              <a:rPr lang="uk-UA" b="1" dirty="0" err="1"/>
              <a:t>яніють</a:t>
            </a:r>
            <a:r>
              <a:rPr lang="uk-UA" b="1" dirty="0"/>
              <a:t> тільки в нижній частині, верхня частина залишається трав"</a:t>
            </a:r>
            <a:r>
              <a:rPr lang="uk-UA" b="1" dirty="0" err="1"/>
              <a:t>янистою</a:t>
            </a:r>
            <a:r>
              <a:rPr lang="uk-UA" b="1" dirty="0"/>
              <a:t> і взимку відмирає Представники - </a:t>
            </a:r>
            <a:r>
              <a:rPr lang="uk-UA" b="1" dirty="0" err="1"/>
              <a:t>черника</a:t>
            </a:r>
            <a:r>
              <a:rPr lang="uk-UA" b="1" dirty="0"/>
              <a:t>, голубика, </a:t>
            </a:r>
            <a:r>
              <a:rPr lang="uk-UA" b="1" dirty="0" err="1"/>
              <a:t>дрок</a:t>
            </a:r>
            <a:r>
              <a:rPr lang="uk-UA" b="1" dirty="0"/>
              <a:t> красильний, їх висота не більше 0,5 м.</a:t>
            </a:r>
            <a:endParaRPr lang="ru-RU" b="1" dirty="0"/>
          </a:p>
          <a:p>
            <a:r>
              <a:rPr lang="uk-UA" b="1" i="1" dirty="0" err="1">
                <a:solidFill>
                  <a:srgbClr val="FF0000"/>
                </a:solidFill>
              </a:rPr>
              <a:t>Ліани-</a:t>
            </a:r>
            <a:r>
              <a:rPr lang="uk-UA" b="1" dirty="0"/>
              <a:t> деревні рослини з гнучким стовбуром, що обкручується навкруги опори. В наших лісах зустрічаються виноград, плющ, </a:t>
            </a:r>
            <a:r>
              <a:rPr lang="uk-UA" b="1" dirty="0" err="1"/>
              <a:t>хмель</a:t>
            </a:r>
            <a:r>
              <a:rPr lang="uk-UA" b="1" dirty="0"/>
              <a:t>, лимонник. Довжина ліан буває від 2 до 300 м</a:t>
            </a:r>
            <a:r>
              <a:rPr lang="uk-UA" b="1" dirty="0" smtClean="0"/>
              <a:t>.</a:t>
            </a:r>
          </a:p>
          <a:p>
            <a:r>
              <a:rPr lang="uk-UA" b="1" dirty="0" smtClean="0"/>
              <a:t> </a:t>
            </a:r>
            <a:r>
              <a:rPr lang="uk-UA" b="1" i="1" dirty="0">
                <a:solidFill>
                  <a:srgbClr val="FF0000"/>
                </a:solidFill>
              </a:rPr>
              <a:t>Деревні  рослини </a:t>
            </a:r>
            <a:r>
              <a:rPr lang="uk-UA" b="1" dirty="0"/>
              <a:t>відносяться до вищих рослин, мають листя, стовбур і корені.</a:t>
            </a:r>
            <a:endParaRPr lang="ru-RU" b="1" dirty="0"/>
          </a:p>
          <a:p>
            <a:endParaRPr lang="ru-RU" b="1" dirty="0"/>
          </a:p>
          <a:p>
            <a:endParaRPr lang="ru-RU" dirty="0"/>
          </a:p>
        </p:txBody>
      </p:sp>
    </p:spTree>
    <p:extLst>
      <p:ext uri="{BB962C8B-B14F-4D97-AF65-F5344CB8AC3E}">
        <p14:creationId xmlns:p14="http://schemas.microsoft.com/office/powerpoint/2010/main" val="1394134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35696" y="404664"/>
            <a:ext cx="7308304" cy="6336704"/>
          </a:xfrm>
        </p:spPr>
        <p:txBody>
          <a:bodyPr>
            <a:noAutofit/>
          </a:bodyPr>
          <a:lstStyle/>
          <a:p>
            <a:r>
              <a:rPr lang="uk-UA" sz="2800" b="1" i="1" dirty="0" smtClean="0">
                <a:solidFill>
                  <a:srgbClr val="FF0000"/>
                </a:solidFill>
              </a:rPr>
              <a:t>Екологічні </a:t>
            </a:r>
            <a:r>
              <a:rPr lang="uk-UA" sz="2800" b="1" i="1" dirty="0">
                <a:solidFill>
                  <a:srgbClr val="FF0000"/>
                </a:solidFill>
              </a:rPr>
              <a:t>фактори. </a:t>
            </a:r>
            <a:endParaRPr lang="uk-UA" sz="2800" b="1" i="1" dirty="0" smtClean="0">
              <a:solidFill>
                <a:srgbClr val="FF0000"/>
              </a:solidFill>
            </a:endParaRPr>
          </a:p>
          <a:p>
            <a:r>
              <a:rPr lang="uk-UA" sz="2800" b="1" dirty="0" smtClean="0"/>
              <a:t>Екологією </a:t>
            </a:r>
            <a:r>
              <a:rPr lang="uk-UA" sz="2800" b="1" dirty="0"/>
              <a:t>називають науку про </a:t>
            </a:r>
            <a:r>
              <a:rPr lang="uk-UA" sz="2800" b="1" dirty="0" err="1"/>
              <a:t>взаємозв</a:t>
            </a:r>
            <a:r>
              <a:rPr lang="uk-UA" sz="2800" b="1" dirty="0"/>
              <a:t>"</a:t>
            </a:r>
            <a:r>
              <a:rPr lang="uk-UA" sz="2800" b="1" dirty="0" err="1"/>
              <a:t>язок</a:t>
            </a:r>
            <a:r>
              <a:rPr lang="uk-UA" sz="2800" b="1" i="1" dirty="0"/>
              <a:t> </a:t>
            </a:r>
            <a:r>
              <a:rPr lang="uk-UA" sz="2800" b="1" dirty="0"/>
              <a:t>організмів з умовами їх існування, а екологічними факторами</a:t>
            </a:r>
            <a:r>
              <a:rPr lang="uk-UA" sz="2800" b="1" i="1" dirty="0"/>
              <a:t> </a:t>
            </a:r>
            <a:r>
              <a:rPr lang="uk-UA" sz="2800" b="1" dirty="0"/>
              <a:t>- фактори, що створюють ці умови.</a:t>
            </a:r>
            <a:r>
              <a:rPr lang="uk-UA" sz="2800" b="1" i="1" dirty="0"/>
              <a:t> </a:t>
            </a:r>
            <a:endParaRPr lang="uk-UA" sz="2800" b="1" i="1" dirty="0" smtClean="0"/>
          </a:p>
          <a:p>
            <a:r>
              <a:rPr lang="uk-UA" sz="2800" b="1" dirty="0" smtClean="0"/>
              <a:t>До </a:t>
            </a:r>
            <a:r>
              <a:rPr lang="uk-UA" sz="2800" b="1" dirty="0"/>
              <a:t>екологічних факторів відносяться </a:t>
            </a:r>
            <a:r>
              <a:rPr lang="uk-UA" sz="2800" b="1" i="1" dirty="0">
                <a:solidFill>
                  <a:srgbClr val="FF0000"/>
                </a:solidFill>
              </a:rPr>
              <a:t>кліматичні</a:t>
            </a:r>
            <a:r>
              <a:rPr lang="uk-UA" sz="2800" b="1" dirty="0"/>
              <a:t> (тепло, світло, опади, склад повітря, вітер), </a:t>
            </a:r>
            <a:endParaRPr lang="uk-UA" sz="2800" b="1" dirty="0" smtClean="0"/>
          </a:p>
          <a:p>
            <a:r>
              <a:rPr lang="uk-UA" sz="2800" b="1" i="1" dirty="0" err="1" smtClean="0">
                <a:solidFill>
                  <a:srgbClr val="FF0000"/>
                </a:solidFill>
              </a:rPr>
              <a:t>едафічні</a:t>
            </a:r>
            <a:r>
              <a:rPr lang="uk-UA" sz="2800" b="1" dirty="0" smtClean="0"/>
              <a:t> </a:t>
            </a:r>
            <a:r>
              <a:rPr lang="uk-UA" sz="2800" b="1" dirty="0"/>
              <a:t>( механічний і хімічний склад </a:t>
            </a:r>
            <a:r>
              <a:rPr lang="uk-UA" sz="2800" b="1" dirty="0" err="1"/>
              <a:t>грунту</a:t>
            </a:r>
            <a:r>
              <a:rPr lang="uk-UA" sz="2800" b="1" dirty="0"/>
              <a:t>, режим вологості, тепла і аерації</a:t>
            </a:r>
            <a:r>
              <a:rPr lang="uk-UA" sz="2800" b="1" dirty="0" smtClean="0"/>
              <a:t>),</a:t>
            </a:r>
          </a:p>
          <a:p>
            <a:r>
              <a:rPr lang="uk-UA" sz="2800" b="1" dirty="0" smtClean="0"/>
              <a:t> </a:t>
            </a:r>
            <a:r>
              <a:rPr lang="uk-UA" sz="2800" b="1" i="1" dirty="0">
                <a:solidFill>
                  <a:srgbClr val="FF0000"/>
                </a:solidFill>
              </a:rPr>
              <a:t>орографічні </a:t>
            </a:r>
            <a:r>
              <a:rPr lang="uk-UA" sz="2800" b="1" dirty="0"/>
              <a:t>( висота над рівнем моря, експозиція і крутизна схилів), </a:t>
            </a:r>
            <a:endParaRPr lang="uk-UA" sz="2800" b="1" dirty="0" smtClean="0"/>
          </a:p>
          <a:p>
            <a:r>
              <a:rPr lang="uk-UA" sz="2800" b="1" i="1" dirty="0" smtClean="0">
                <a:solidFill>
                  <a:srgbClr val="FF0000"/>
                </a:solidFill>
              </a:rPr>
              <a:t>біотичні</a:t>
            </a:r>
            <a:r>
              <a:rPr lang="uk-UA" sz="2800" b="1" dirty="0" smtClean="0"/>
              <a:t> </a:t>
            </a:r>
            <a:r>
              <a:rPr lang="uk-UA" sz="2800" b="1" dirty="0"/>
              <a:t>(рослини, тварини, мікроорганізми), </a:t>
            </a:r>
            <a:endParaRPr lang="uk-UA" sz="2800" b="1" dirty="0" smtClean="0"/>
          </a:p>
          <a:p>
            <a:r>
              <a:rPr lang="uk-UA" sz="2800" b="1" i="1" dirty="0" smtClean="0">
                <a:solidFill>
                  <a:srgbClr val="FF0000"/>
                </a:solidFill>
              </a:rPr>
              <a:t>антропогенні </a:t>
            </a:r>
            <a:r>
              <a:rPr lang="uk-UA" sz="2800" b="1" dirty="0" smtClean="0"/>
              <a:t>( </a:t>
            </a:r>
            <a:r>
              <a:rPr lang="uk-UA" sz="2800" b="1" dirty="0"/>
              <a:t>виробнича діяльність людини).</a:t>
            </a:r>
            <a:endParaRPr lang="ru-RU" sz="2800" b="1" dirty="0"/>
          </a:p>
          <a:p>
            <a:endParaRPr lang="ru-RU" sz="2800" dirty="0"/>
          </a:p>
        </p:txBody>
      </p:sp>
    </p:spTree>
    <p:extLst>
      <p:ext uri="{BB962C8B-B14F-4D97-AF65-F5344CB8AC3E}">
        <p14:creationId xmlns:p14="http://schemas.microsoft.com/office/powerpoint/2010/main" val="2564556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9712" y="260648"/>
            <a:ext cx="6912768" cy="6192688"/>
          </a:xfrm>
        </p:spPr>
        <p:txBody>
          <a:bodyPr>
            <a:normAutofit fontScale="92500" lnSpcReduction="10000"/>
          </a:bodyPr>
          <a:lstStyle/>
          <a:p>
            <a:r>
              <a:rPr lang="uk-UA" sz="4000" b="1" i="1" dirty="0">
                <a:solidFill>
                  <a:srgbClr val="FF0000"/>
                </a:solidFill>
              </a:rPr>
              <a:t>Кліматичні фактори</a:t>
            </a:r>
            <a:r>
              <a:rPr lang="uk-UA" sz="4000" b="1" dirty="0">
                <a:solidFill>
                  <a:srgbClr val="FF0000"/>
                </a:solidFill>
              </a:rPr>
              <a:t> </a:t>
            </a:r>
            <a:r>
              <a:rPr lang="uk-UA" sz="4000" b="1" dirty="0"/>
              <a:t>змінюються з географічною широтою, яка характеризує кут похилу сонячного проміння до поверхні землі. В залежності до цього змінюється кількість тепла, тривалість дня, зими і літа, кількість і режим атмосферних опадів, зволоженість території, сила вітру та ін.</a:t>
            </a:r>
            <a:endParaRPr lang="ru-RU" sz="4000" b="1" dirty="0"/>
          </a:p>
          <a:p>
            <a:endParaRPr lang="ru-RU" dirty="0"/>
          </a:p>
        </p:txBody>
      </p:sp>
    </p:spTree>
    <p:extLst>
      <p:ext uri="{BB962C8B-B14F-4D97-AF65-F5344CB8AC3E}">
        <p14:creationId xmlns:p14="http://schemas.microsoft.com/office/powerpoint/2010/main" val="2742438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51720" y="404664"/>
            <a:ext cx="7092280" cy="6120680"/>
          </a:xfrm>
        </p:spPr>
        <p:txBody>
          <a:bodyPr>
            <a:noAutofit/>
          </a:bodyPr>
          <a:lstStyle/>
          <a:p>
            <a:r>
              <a:rPr lang="uk-UA" sz="3600" b="1" i="1" dirty="0" err="1">
                <a:solidFill>
                  <a:srgbClr val="FF0000"/>
                </a:solidFill>
              </a:rPr>
              <a:t>Едафічні</a:t>
            </a:r>
            <a:r>
              <a:rPr lang="uk-UA" sz="3600" b="1" i="1" dirty="0">
                <a:solidFill>
                  <a:srgbClr val="FF0000"/>
                </a:solidFill>
              </a:rPr>
              <a:t> фактори </a:t>
            </a:r>
            <a:r>
              <a:rPr lang="uk-UA" sz="3600" b="1" dirty="0"/>
              <a:t>визначають режим мінерального живлення і  забезпечення рослин вологою.</a:t>
            </a:r>
            <a:endParaRPr lang="ru-RU" sz="3600" b="1" dirty="0"/>
          </a:p>
          <a:p>
            <a:r>
              <a:rPr lang="uk-UA" sz="3600" b="1" i="1" dirty="0">
                <a:solidFill>
                  <a:srgbClr val="FF0000"/>
                </a:solidFill>
              </a:rPr>
              <a:t>Орографічні фактори</a:t>
            </a:r>
            <a:r>
              <a:rPr lang="uk-UA" sz="3600" b="1" dirty="0">
                <a:solidFill>
                  <a:srgbClr val="FF0000"/>
                </a:solidFill>
              </a:rPr>
              <a:t> </a:t>
            </a:r>
            <a:r>
              <a:rPr lang="uk-UA" sz="3600" b="1" dirty="0"/>
              <a:t>змінюють в основному режим тепла і вологи. З підняттям в гори клімат становиться холоднішим і більш вологим; на південних схилах - теплішим, на північних - холоднішим і т.д.</a:t>
            </a:r>
            <a:endParaRPr lang="ru-RU" sz="3600" b="1" dirty="0"/>
          </a:p>
          <a:p>
            <a:endParaRPr lang="ru-RU" sz="3600" dirty="0"/>
          </a:p>
        </p:txBody>
      </p:sp>
    </p:spTree>
    <p:extLst>
      <p:ext uri="{BB962C8B-B14F-4D97-AF65-F5344CB8AC3E}">
        <p14:creationId xmlns:p14="http://schemas.microsoft.com/office/powerpoint/2010/main" val="22511997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5656" y="332656"/>
            <a:ext cx="7668344" cy="6408712"/>
          </a:xfrm>
        </p:spPr>
        <p:txBody>
          <a:bodyPr>
            <a:normAutofit lnSpcReduction="10000"/>
          </a:bodyPr>
          <a:lstStyle/>
          <a:p>
            <a:r>
              <a:rPr lang="uk-UA" b="1" i="1" dirty="0">
                <a:solidFill>
                  <a:srgbClr val="FF0000"/>
                </a:solidFill>
              </a:rPr>
              <a:t>Біотичний фактор</a:t>
            </a:r>
            <a:r>
              <a:rPr lang="uk-UA" b="1" dirty="0">
                <a:solidFill>
                  <a:srgbClr val="FF0000"/>
                </a:solidFill>
              </a:rPr>
              <a:t> </a:t>
            </a:r>
            <a:r>
              <a:rPr lang="uk-UA" b="1" dirty="0"/>
              <a:t>характеризує життя рослин в сукупності. Кожна рослина живе не ізольовано від других організмів, а в складній біологічній сукупності рослин, тварин і мікроорганізмів. Всі вони впливають один на одного або безпосередньо (поїдання, витоптування), або шляхом зміни умов існування: режиму тепла, світла, вологи, живлення, складу повітря. Тут спостерігається взаємне затінення, </a:t>
            </a:r>
            <a:r>
              <a:rPr lang="uk-UA" b="1" dirty="0" err="1"/>
              <a:t>висушення</a:t>
            </a:r>
            <a:r>
              <a:rPr lang="uk-UA" b="1" dirty="0"/>
              <a:t> </a:t>
            </a:r>
            <a:r>
              <a:rPr lang="uk-UA" b="1" dirty="0" err="1"/>
              <a:t>грунту</a:t>
            </a:r>
            <a:r>
              <a:rPr lang="uk-UA" b="1" dirty="0"/>
              <a:t>, поглинання і повернення живильних речовин, процеси </a:t>
            </a:r>
            <a:r>
              <a:rPr lang="uk-UA" b="1" dirty="0" err="1"/>
              <a:t>сімбіозу</a:t>
            </a:r>
            <a:r>
              <a:rPr lang="uk-UA" b="1" dirty="0"/>
              <a:t> і </a:t>
            </a:r>
            <a:r>
              <a:rPr lang="uk-UA" b="1" dirty="0" err="1"/>
              <a:t>паратизму</a:t>
            </a:r>
            <a:r>
              <a:rPr lang="uk-UA" b="1" dirty="0"/>
              <a:t>.</a:t>
            </a:r>
            <a:endParaRPr lang="ru-RU" b="1" dirty="0"/>
          </a:p>
          <a:p>
            <a:endParaRPr lang="ru-RU" dirty="0"/>
          </a:p>
        </p:txBody>
      </p:sp>
    </p:spTree>
    <p:extLst>
      <p:ext uri="{BB962C8B-B14F-4D97-AF65-F5344CB8AC3E}">
        <p14:creationId xmlns:p14="http://schemas.microsoft.com/office/powerpoint/2010/main" val="3835856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7664" y="332656"/>
            <a:ext cx="7596336" cy="6408712"/>
          </a:xfrm>
        </p:spPr>
        <p:txBody>
          <a:bodyPr>
            <a:normAutofit fontScale="92500" lnSpcReduction="20000"/>
          </a:bodyPr>
          <a:lstStyle/>
          <a:p>
            <a:r>
              <a:rPr lang="uk-UA" b="1" dirty="0"/>
              <a:t>З давніх часів </a:t>
            </a:r>
            <a:r>
              <a:rPr lang="uk-UA" b="1" i="1" dirty="0">
                <a:solidFill>
                  <a:srgbClr val="FF0000"/>
                </a:solidFill>
              </a:rPr>
              <a:t>дерево - символ життя. </a:t>
            </a:r>
            <a:r>
              <a:rPr lang="uk-UA" b="1" dirty="0"/>
              <a:t>І ні метал, ні синтетичні матеріали, назв яких десятки тисяч, не можуть замінити того, що дає звичайне чудо природи - дерево, ця зелена фабрика, яка відновлює живильну силу відпрацьованого повітря.</a:t>
            </a:r>
            <a:endParaRPr lang="ru-RU" b="1" dirty="0"/>
          </a:p>
          <a:p>
            <a:r>
              <a:rPr lang="uk-UA" b="1" i="1" dirty="0">
                <a:solidFill>
                  <a:srgbClr val="FF0000"/>
                </a:solidFill>
              </a:rPr>
              <a:t>Ліс</a:t>
            </a:r>
            <a:r>
              <a:rPr lang="uk-UA" b="1" dirty="0"/>
              <a:t> захищає річки, ставки й інші водойми від обміління, а </a:t>
            </a:r>
            <a:r>
              <a:rPr lang="uk-UA" b="1" dirty="0" err="1"/>
              <a:t>іх</a:t>
            </a:r>
            <a:r>
              <a:rPr lang="uk-UA" b="1" dirty="0"/>
              <a:t> береги від руйнування. Якщо з такими явищами не боротися, продукти водної ерозії будуть заносити посіви, сади, городи, виноградники. Водяні потоки руйнують шляхи, мости, житлові та господарські будівлі. Проте цьому можна запобігти, використовуючи </a:t>
            </a:r>
            <a:r>
              <a:rPr lang="uk-UA" b="1" i="1" dirty="0">
                <a:solidFill>
                  <a:srgbClr val="FF0000"/>
                </a:solidFill>
              </a:rPr>
              <a:t>захисні можливості  лісу.</a:t>
            </a:r>
            <a:endParaRPr lang="ru-RU" b="1" i="1" dirty="0">
              <a:solidFill>
                <a:srgbClr val="FF0000"/>
              </a:solidFill>
            </a:endParaRPr>
          </a:p>
          <a:p>
            <a:endParaRPr lang="ru-RU" dirty="0"/>
          </a:p>
        </p:txBody>
      </p:sp>
    </p:spTree>
    <p:extLst>
      <p:ext uri="{BB962C8B-B14F-4D97-AF65-F5344CB8AC3E}">
        <p14:creationId xmlns:p14="http://schemas.microsoft.com/office/powerpoint/2010/main" val="210004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9712" y="476672"/>
            <a:ext cx="7164288" cy="6192688"/>
          </a:xfrm>
        </p:spPr>
        <p:txBody>
          <a:bodyPr>
            <a:noAutofit/>
          </a:bodyPr>
          <a:lstStyle/>
          <a:p>
            <a:r>
              <a:rPr lang="uk-UA" sz="4000" b="1" i="1" dirty="0">
                <a:solidFill>
                  <a:srgbClr val="FF0000"/>
                </a:solidFill>
              </a:rPr>
              <a:t>Антропогенні фактори </a:t>
            </a:r>
            <a:r>
              <a:rPr lang="uk-UA" sz="4000" b="1" dirty="0"/>
              <a:t>проявляються з багатьох сторін. До них відносяться осушення заболочених лісів, зрошення лісових смуг в засушливих районах, штучне лісорозведення,  перенесення рослин з одного клімату в інший і т.д.</a:t>
            </a:r>
            <a:endParaRPr lang="ru-RU" sz="4000" b="1" dirty="0"/>
          </a:p>
          <a:p>
            <a:endParaRPr lang="ru-RU" sz="4000" dirty="0"/>
          </a:p>
        </p:txBody>
      </p:sp>
    </p:spTree>
    <p:extLst>
      <p:ext uri="{BB962C8B-B14F-4D97-AF65-F5344CB8AC3E}">
        <p14:creationId xmlns:p14="http://schemas.microsoft.com/office/powerpoint/2010/main" val="2400237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07704" y="332656"/>
            <a:ext cx="7236296" cy="6525344"/>
          </a:xfrm>
        </p:spPr>
        <p:txBody>
          <a:bodyPr>
            <a:normAutofit lnSpcReduction="10000"/>
          </a:bodyPr>
          <a:lstStyle/>
          <a:p>
            <a:r>
              <a:rPr lang="uk-UA" b="1" i="1" dirty="0">
                <a:solidFill>
                  <a:srgbClr val="FF0000"/>
                </a:solidFill>
              </a:rPr>
              <a:t>Лісомеліоративна характеристика </a:t>
            </a:r>
            <a:r>
              <a:rPr lang="uk-UA" b="1" dirty="0"/>
              <a:t>найбільш поширених деревно</a:t>
            </a:r>
            <a:r>
              <a:rPr lang="uk-UA" b="1" i="1" dirty="0"/>
              <a:t>-</a:t>
            </a:r>
            <a:r>
              <a:rPr lang="uk-UA" b="1" dirty="0"/>
              <a:t>чагарникових порід</a:t>
            </a:r>
            <a:r>
              <a:rPr lang="uk-UA" b="1" i="1" dirty="0"/>
              <a:t>.</a:t>
            </a:r>
            <a:r>
              <a:rPr lang="uk-UA" b="1" dirty="0"/>
              <a:t> </a:t>
            </a:r>
            <a:endParaRPr lang="uk-UA" b="1" dirty="0" smtClean="0"/>
          </a:p>
          <a:p>
            <a:r>
              <a:rPr lang="uk-UA" b="1" dirty="0" smtClean="0"/>
              <a:t> </a:t>
            </a:r>
            <a:r>
              <a:rPr lang="uk-UA" b="1" dirty="0"/>
              <a:t>Вибір деревних і чагарникових порід для захисного лісорозведення залежить від конкретних умов природно-господарських зон. </a:t>
            </a:r>
            <a:endParaRPr lang="uk-UA" b="1" dirty="0" smtClean="0"/>
          </a:p>
          <a:p>
            <a:r>
              <a:rPr lang="uk-UA" b="1" dirty="0" smtClean="0"/>
              <a:t>В </a:t>
            </a:r>
            <a:r>
              <a:rPr lang="uk-UA" b="1" dirty="0"/>
              <a:t>відповідності з агролісомеліоративним районуванням виділені різні </a:t>
            </a:r>
            <a:r>
              <a:rPr lang="uk-UA" b="1" dirty="0" err="1"/>
              <a:t>грунтово-біокліматичні</a:t>
            </a:r>
            <a:r>
              <a:rPr lang="uk-UA" b="1" dirty="0"/>
              <a:t> області, кожна із яких має зони </a:t>
            </a:r>
            <a:r>
              <a:rPr lang="uk-UA" b="1" i="1" dirty="0">
                <a:solidFill>
                  <a:srgbClr val="FF0000"/>
                </a:solidFill>
              </a:rPr>
              <a:t>(лісова, лісостепова, степова і напівпустельна). </a:t>
            </a:r>
            <a:endParaRPr lang="ru-RU" b="1" i="1" dirty="0">
              <a:solidFill>
                <a:srgbClr val="FF0000"/>
              </a:solidFill>
            </a:endParaRPr>
          </a:p>
          <a:p>
            <a:endParaRPr lang="ru-RU" dirty="0"/>
          </a:p>
        </p:txBody>
      </p:sp>
    </p:spTree>
    <p:extLst>
      <p:ext uri="{BB962C8B-B14F-4D97-AF65-F5344CB8AC3E}">
        <p14:creationId xmlns:p14="http://schemas.microsoft.com/office/powerpoint/2010/main" val="3378284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9712" y="332656"/>
            <a:ext cx="7164288" cy="6408712"/>
          </a:xfrm>
        </p:spPr>
        <p:txBody>
          <a:bodyPr>
            <a:normAutofit/>
          </a:bodyPr>
          <a:lstStyle/>
          <a:p>
            <a:r>
              <a:rPr lang="uk-UA" b="1" dirty="0"/>
              <a:t> </a:t>
            </a:r>
            <a:r>
              <a:rPr lang="uk-UA" b="1" i="1" dirty="0">
                <a:solidFill>
                  <a:srgbClr val="FF0000"/>
                </a:solidFill>
              </a:rPr>
              <a:t>Біологічні властивості </a:t>
            </a:r>
            <a:r>
              <a:rPr lang="uk-UA" b="1" dirty="0"/>
              <a:t>дерев,  чагарників характеризуються показниками їх морозостійкості, засухостійкості, </a:t>
            </a:r>
            <a:r>
              <a:rPr lang="uk-UA" b="1" dirty="0" err="1"/>
              <a:t>соленовиносливості</a:t>
            </a:r>
            <a:r>
              <a:rPr lang="uk-UA" b="1" dirty="0"/>
              <a:t>, вимог до родючості </a:t>
            </a:r>
            <a:r>
              <a:rPr lang="uk-UA" b="1" dirty="0" err="1"/>
              <a:t>грунту</a:t>
            </a:r>
            <a:r>
              <a:rPr lang="uk-UA" b="1" dirty="0"/>
              <a:t>, швидкістю росту і відновлення. Приводимо характеристику дерев і чагарників, районованих на різних </a:t>
            </a:r>
            <a:r>
              <a:rPr lang="uk-UA" b="1" dirty="0" err="1"/>
              <a:t>грунтах</a:t>
            </a:r>
            <a:r>
              <a:rPr lang="uk-UA" b="1" dirty="0"/>
              <a:t> лісостепової і  степової зони країни. Вони поділені на основні лісові групи порід: </a:t>
            </a:r>
            <a:r>
              <a:rPr lang="uk-UA" b="1" i="1" dirty="0"/>
              <a:t>головні, супутникові і чагарники.</a:t>
            </a:r>
            <a:endParaRPr lang="ru-RU" b="1" i="1" dirty="0"/>
          </a:p>
        </p:txBody>
      </p:sp>
    </p:spTree>
    <p:extLst>
      <p:ext uri="{BB962C8B-B14F-4D97-AF65-F5344CB8AC3E}">
        <p14:creationId xmlns:p14="http://schemas.microsoft.com/office/powerpoint/2010/main" val="20460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7664" y="116632"/>
            <a:ext cx="7596336" cy="6624736"/>
          </a:xfrm>
        </p:spPr>
        <p:txBody>
          <a:bodyPr/>
          <a:lstStyle/>
          <a:p>
            <a:r>
              <a:rPr lang="uk-UA" b="1" i="1" dirty="0">
                <a:solidFill>
                  <a:srgbClr val="FF0000"/>
                </a:solidFill>
              </a:rPr>
              <a:t>Ліси </a:t>
            </a:r>
            <a:r>
              <a:rPr lang="uk-UA" b="1" dirty="0"/>
              <a:t>не тільки запобігають обмілінню водоймищ, а й дають життя багатьом нашим річкам. Саме в лісах розпочинають свій виток і набирають силу більшість наших річок.</a:t>
            </a:r>
            <a:endParaRPr lang="ru-RU" b="1" dirty="0"/>
          </a:p>
          <a:p>
            <a:r>
              <a:rPr lang="uk-UA" b="1" i="1" dirty="0">
                <a:solidFill>
                  <a:srgbClr val="FF0000"/>
                </a:solidFill>
              </a:rPr>
              <a:t>Ліс</a:t>
            </a:r>
            <a:r>
              <a:rPr lang="uk-UA" b="1" dirty="0"/>
              <a:t> захищає  </a:t>
            </a:r>
            <a:r>
              <a:rPr lang="uk-UA" b="1" dirty="0" err="1"/>
              <a:t>грунти</a:t>
            </a:r>
            <a:r>
              <a:rPr lang="uk-UA" b="1" dirty="0"/>
              <a:t> від водної та вітрової ерозії, затримує вологу, закріплює піски. </a:t>
            </a:r>
            <a:r>
              <a:rPr lang="uk-UA" b="1" i="1" dirty="0">
                <a:solidFill>
                  <a:srgbClr val="FF0000"/>
                </a:solidFill>
              </a:rPr>
              <a:t>Лісонасадження</a:t>
            </a:r>
            <a:r>
              <a:rPr lang="uk-UA" b="1" dirty="0"/>
              <a:t>, що ростуть на схилах, захищають </a:t>
            </a:r>
            <a:r>
              <a:rPr lang="uk-UA" b="1" dirty="0" err="1"/>
              <a:t>грунт</a:t>
            </a:r>
            <a:r>
              <a:rPr lang="uk-UA" b="1" dirty="0"/>
              <a:t> від змиву й утворення ярів.</a:t>
            </a:r>
            <a:endParaRPr lang="ru-RU" b="1" dirty="0"/>
          </a:p>
          <a:p>
            <a:endParaRPr lang="ru-RU" b="1" dirty="0"/>
          </a:p>
        </p:txBody>
      </p:sp>
    </p:spTree>
    <p:extLst>
      <p:ext uri="{BB962C8B-B14F-4D97-AF65-F5344CB8AC3E}">
        <p14:creationId xmlns:p14="http://schemas.microsoft.com/office/powerpoint/2010/main" val="370375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07704" y="188640"/>
            <a:ext cx="7128792" cy="6480720"/>
          </a:xfrm>
        </p:spPr>
        <p:txBody>
          <a:bodyPr>
            <a:normAutofit fontScale="92500" lnSpcReduction="20000"/>
          </a:bodyPr>
          <a:lstStyle/>
          <a:p>
            <a:r>
              <a:rPr lang="uk-UA" b="1" i="1" dirty="0">
                <a:solidFill>
                  <a:srgbClr val="FF0000"/>
                </a:solidFill>
              </a:rPr>
              <a:t>Значення лісу в житті людини і її середовищі. </a:t>
            </a:r>
            <a:endParaRPr lang="uk-UA" b="1" i="1" dirty="0" smtClean="0">
              <a:solidFill>
                <a:srgbClr val="FF0000"/>
              </a:solidFill>
            </a:endParaRPr>
          </a:p>
          <a:p>
            <a:r>
              <a:rPr lang="uk-UA" b="1" i="1" dirty="0" smtClean="0">
                <a:solidFill>
                  <a:srgbClr val="FF0000"/>
                </a:solidFill>
              </a:rPr>
              <a:t>Ліси </a:t>
            </a:r>
            <a:r>
              <a:rPr lang="uk-UA" b="1" dirty="0"/>
              <a:t>мають величезне господарське значення</a:t>
            </a:r>
            <a:r>
              <a:rPr lang="uk-UA" b="1" dirty="0" smtClean="0"/>
              <a:t>.</a:t>
            </a:r>
          </a:p>
          <a:p>
            <a:r>
              <a:rPr lang="uk-UA" b="1" dirty="0" smtClean="0"/>
              <a:t> </a:t>
            </a:r>
            <a:r>
              <a:rPr lang="uk-UA" b="1" dirty="0"/>
              <a:t>Зокрема, дуже широко використовується деревина в промисловості. З неї виготовляють будівельні матеріали, меблі, папір, лікувальні препарати</a:t>
            </a:r>
            <a:r>
              <a:rPr lang="uk-UA" b="1" dirty="0" smtClean="0"/>
              <a:t>.</a:t>
            </a:r>
          </a:p>
          <a:p>
            <a:r>
              <a:rPr lang="uk-UA" b="1" dirty="0" smtClean="0"/>
              <a:t> </a:t>
            </a:r>
            <a:r>
              <a:rPr lang="uk-UA" b="1" dirty="0"/>
              <a:t>Підраховано, що нині з деревини виготовляється близько 20 тис. найменувань промислових виробів і товарів народного вжитку. У природі немає більше такого матеріалу, який би за різноманітністю  застосування зміг би зрівнятися з деревиною.</a:t>
            </a:r>
            <a:endParaRPr lang="ru-RU" b="1" dirty="0"/>
          </a:p>
          <a:p>
            <a:endParaRPr lang="ru-RU" b="1" dirty="0"/>
          </a:p>
        </p:txBody>
      </p:sp>
    </p:spTree>
    <p:extLst>
      <p:ext uri="{BB962C8B-B14F-4D97-AF65-F5344CB8AC3E}">
        <p14:creationId xmlns:p14="http://schemas.microsoft.com/office/powerpoint/2010/main" val="3219911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3648" y="0"/>
            <a:ext cx="7740352" cy="6741368"/>
          </a:xfrm>
        </p:spPr>
        <p:txBody>
          <a:bodyPr>
            <a:normAutofit fontScale="92500" lnSpcReduction="10000"/>
          </a:bodyPr>
          <a:lstStyle/>
          <a:p>
            <a:r>
              <a:rPr lang="uk-UA" b="1" i="1" dirty="0">
                <a:solidFill>
                  <a:srgbClr val="FF0000"/>
                </a:solidFill>
              </a:rPr>
              <a:t>Лісам </a:t>
            </a:r>
            <a:r>
              <a:rPr lang="uk-UA" b="1" dirty="0"/>
              <a:t>належить велика роль у розвитку сільського господарства. </a:t>
            </a:r>
            <a:endParaRPr lang="uk-UA" b="1" dirty="0" smtClean="0"/>
          </a:p>
          <a:p>
            <a:r>
              <a:rPr lang="uk-UA" b="1" dirty="0" smtClean="0"/>
              <a:t>Вони </a:t>
            </a:r>
            <a:r>
              <a:rPr lang="uk-UA" b="1" dirty="0"/>
              <a:t>захищають поля від суховіїв, піщаних та чорних </a:t>
            </a:r>
            <a:r>
              <a:rPr lang="uk-UA" b="1" dirty="0" smtClean="0"/>
              <a:t>бур ,</a:t>
            </a:r>
          </a:p>
          <a:p>
            <a:r>
              <a:rPr lang="uk-UA" b="1" dirty="0" smtClean="0"/>
              <a:t> </a:t>
            </a:r>
            <a:r>
              <a:rPr lang="uk-UA" b="1" dirty="0"/>
              <a:t>поліпшують водний режим полів, </a:t>
            </a:r>
            <a:endParaRPr lang="uk-UA" b="1" dirty="0" smtClean="0"/>
          </a:p>
          <a:p>
            <a:r>
              <a:rPr lang="uk-UA" b="1" dirty="0" smtClean="0"/>
              <a:t>підвищують </a:t>
            </a:r>
            <a:r>
              <a:rPr lang="uk-UA" b="1" dirty="0"/>
              <a:t>урожайність сільськогосподарських культур. </a:t>
            </a:r>
            <a:endParaRPr lang="uk-UA" b="1" dirty="0" smtClean="0"/>
          </a:p>
          <a:p>
            <a:r>
              <a:rPr lang="uk-UA" b="1" i="1" dirty="0" smtClean="0">
                <a:solidFill>
                  <a:srgbClr val="FF0000"/>
                </a:solidFill>
              </a:rPr>
              <a:t>Встановлено</a:t>
            </a:r>
            <a:r>
              <a:rPr lang="uk-UA" b="1" dirty="0"/>
              <a:t>, що 1 га лісосмуг захищає 25-30 га ріллі, а на кожному її гектарі накопичує 600-800 т вологи, забезпечуючи збільшення врожаю зернових не менше ніж на 3-4 центнери.</a:t>
            </a:r>
            <a:endParaRPr lang="ru-RU" b="1" dirty="0"/>
          </a:p>
          <a:p>
            <a:r>
              <a:rPr lang="uk-UA" b="1" dirty="0"/>
              <a:t> </a:t>
            </a:r>
            <a:r>
              <a:rPr lang="uk-UA" b="1" i="1" dirty="0">
                <a:solidFill>
                  <a:srgbClr val="FF0000"/>
                </a:solidFill>
              </a:rPr>
              <a:t>Лісові сінокоси </a:t>
            </a:r>
            <a:r>
              <a:rPr lang="uk-UA" b="1" dirty="0"/>
              <a:t>та пасовища сприяють розвитку тваринництва.</a:t>
            </a:r>
            <a:endParaRPr lang="ru-RU" b="1" dirty="0"/>
          </a:p>
          <a:p>
            <a:endParaRPr lang="ru-RU" dirty="0"/>
          </a:p>
        </p:txBody>
      </p:sp>
    </p:spTree>
    <p:extLst>
      <p:ext uri="{BB962C8B-B14F-4D97-AF65-F5344CB8AC3E}">
        <p14:creationId xmlns:p14="http://schemas.microsoft.com/office/powerpoint/2010/main" val="34492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3648" y="0"/>
            <a:ext cx="7632848" cy="6858000"/>
          </a:xfrm>
        </p:spPr>
        <p:txBody>
          <a:bodyPr>
            <a:normAutofit fontScale="92500" lnSpcReduction="20000"/>
          </a:bodyPr>
          <a:lstStyle/>
          <a:p>
            <a:r>
              <a:rPr lang="uk-UA" b="1" dirty="0"/>
              <a:t>Ліси мають велике </a:t>
            </a:r>
            <a:r>
              <a:rPr lang="uk-UA" b="1" i="1" dirty="0">
                <a:solidFill>
                  <a:srgbClr val="FF0000"/>
                </a:solidFill>
              </a:rPr>
              <a:t>санітарно-гігієнічне значення</a:t>
            </a:r>
            <a:r>
              <a:rPr lang="uk-UA" b="1" dirty="0"/>
              <a:t>. У лісах розташовують санаторії, будинки відпочинку, профілакторії, дитячі табори</a:t>
            </a:r>
            <a:r>
              <a:rPr lang="uk-UA" b="1" dirty="0" smtClean="0"/>
              <a:t>.</a:t>
            </a:r>
          </a:p>
          <a:p>
            <a:r>
              <a:rPr lang="uk-UA" b="1" dirty="0" smtClean="0"/>
              <a:t> </a:t>
            </a:r>
            <a:r>
              <a:rPr lang="uk-UA" b="1" dirty="0"/>
              <a:t>Ліси - важливе джерело поповнення запасів кисню в атмосфері. Один гектар лісу виділяє протягом року майже 3 т кисню. Враховуючи, що людині треба на рік для дихання приблизно 300-400 кг кисню, то гектар лісу забезпечує життя 8-10 чоловік. 1 га деревостанів поглинає за рік 5 т вуглекислого газу.</a:t>
            </a:r>
            <a:endParaRPr lang="ru-RU" b="1" dirty="0"/>
          </a:p>
          <a:p>
            <a:r>
              <a:rPr lang="uk-UA" b="1" dirty="0"/>
              <a:t>Ліси виконують </a:t>
            </a:r>
            <a:r>
              <a:rPr lang="uk-UA" b="1" i="1" dirty="0" err="1">
                <a:solidFill>
                  <a:srgbClr val="FF0000"/>
                </a:solidFill>
              </a:rPr>
              <a:t>кліматорегулюючу</a:t>
            </a:r>
            <a:r>
              <a:rPr lang="uk-UA" b="1" i="1" dirty="0">
                <a:solidFill>
                  <a:srgbClr val="FF0000"/>
                </a:solidFill>
              </a:rPr>
              <a:t> функцію</a:t>
            </a:r>
            <a:r>
              <a:rPr lang="uk-UA" b="1" dirty="0"/>
              <a:t>, тобто сприятливо впливають на клімат: пом"</a:t>
            </a:r>
            <a:r>
              <a:rPr lang="uk-UA" b="1" dirty="0" err="1"/>
              <a:t>якшують</a:t>
            </a:r>
            <a:r>
              <a:rPr lang="uk-UA" b="1" dirty="0"/>
              <a:t> дію суховіїв і холодних вітрів, підвищують вологість повітря</a:t>
            </a:r>
            <a:endParaRPr lang="ru-RU" b="1" dirty="0"/>
          </a:p>
        </p:txBody>
      </p:sp>
    </p:spTree>
    <p:extLst>
      <p:ext uri="{BB962C8B-B14F-4D97-AF65-F5344CB8AC3E}">
        <p14:creationId xmlns:p14="http://schemas.microsoft.com/office/powerpoint/2010/main" val="427465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9712" y="116632"/>
            <a:ext cx="7056784" cy="6552728"/>
          </a:xfrm>
        </p:spPr>
        <p:txBody>
          <a:bodyPr>
            <a:normAutofit/>
          </a:bodyPr>
          <a:lstStyle/>
          <a:p>
            <a:r>
              <a:rPr lang="uk-UA" dirty="0"/>
              <a:t> </a:t>
            </a:r>
            <a:r>
              <a:rPr lang="uk-UA" b="1" i="1" dirty="0">
                <a:solidFill>
                  <a:srgbClr val="FF0000"/>
                </a:solidFill>
              </a:rPr>
              <a:t>Корисними властивостями лісів є </a:t>
            </a:r>
            <a:endParaRPr lang="uk-UA" b="1" i="1" dirty="0" smtClean="0">
              <a:solidFill>
                <a:srgbClr val="FF0000"/>
              </a:solidFill>
            </a:endParaRPr>
          </a:p>
          <a:p>
            <a:r>
              <a:rPr lang="uk-UA" b="1" dirty="0" smtClean="0"/>
              <a:t>здатність </a:t>
            </a:r>
            <a:r>
              <a:rPr lang="uk-UA" b="1" dirty="0"/>
              <a:t>зменшувати вплив негативних природних явищ, </a:t>
            </a:r>
            <a:endParaRPr lang="uk-UA" b="1" dirty="0" smtClean="0"/>
          </a:p>
          <a:p>
            <a:r>
              <a:rPr lang="uk-UA" b="1" dirty="0" smtClean="0"/>
              <a:t>спеки</a:t>
            </a:r>
            <a:r>
              <a:rPr lang="uk-UA" b="1" dirty="0"/>
              <a:t>, морозів, </a:t>
            </a:r>
            <a:endParaRPr lang="uk-UA" b="1" dirty="0" smtClean="0"/>
          </a:p>
          <a:p>
            <a:r>
              <a:rPr lang="uk-UA" b="1" dirty="0" smtClean="0"/>
              <a:t>попереджувати </a:t>
            </a:r>
            <a:r>
              <a:rPr lang="uk-UA" b="1" dirty="0"/>
              <a:t>забруднення навколишнього природного середовища , </a:t>
            </a:r>
          </a:p>
          <a:p>
            <a:r>
              <a:rPr lang="uk-UA" b="1" dirty="0" smtClean="0"/>
              <a:t> </a:t>
            </a:r>
            <a:r>
              <a:rPr lang="uk-UA" b="1" dirty="0"/>
              <a:t>очищати </a:t>
            </a:r>
            <a:r>
              <a:rPr lang="uk-UA" b="1" dirty="0" smtClean="0"/>
              <a:t>його</a:t>
            </a:r>
            <a:r>
              <a:rPr lang="uk-UA" b="1" dirty="0"/>
              <a:t>, </a:t>
            </a:r>
          </a:p>
          <a:p>
            <a:r>
              <a:rPr lang="uk-UA" b="1" dirty="0" smtClean="0"/>
              <a:t> </a:t>
            </a:r>
            <a:r>
              <a:rPr lang="uk-UA" b="1" dirty="0"/>
              <a:t>сприяти оздоровленню населення та його естетичному вихованню.</a:t>
            </a:r>
            <a:endParaRPr lang="ru-RU" b="1" dirty="0"/>
          </a:p>
        </p:txBody>
      </p:sp>
    </p:spTree>
    <p:extLst>
      <p:ext uri="{BB962C8B-B14F-4D97-AF65-F5344CB8AC3E}">
        <p14:creationId xmlns:p14="http://schemas.microsoft.com/office/powerpoint/2010/main" val="3365444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219256" cy="5865515"/>
          </a:xfrm>
        </p:spPr>
        <p:txBody>
          <a:bodyPr/>
          <a:lstStyle/>
          <a:p>
            <a:r>
              <a:rPr lang="uk-UA" dirty="0"/>
              <a:t> </a:t>
            </a:r>
            <a:r>
              <a:rPr lang="uk-UA" b="1" dirty="0"/>
              <a:t>Ліс - це </a:t>
            </a:r>
            <a:r>
              <a:rPr lang="uk-UA" b="1" i="1" dirty="0">
                <a:solidFill>
                  <a:srgbClr val="FF0000"/>
                </a:solidFill>
              </a:rPr>
              <a:t>природна аптека</a:t>
            </a:r>
            <a:r>
              <a:rPr lang="uk-UA" b="1" dirty="0"/>
              <a:t>, в якій зосереджена велика кількість лікарських рослин. У медицині сьогодні  використовується близько 300 видів  рослин, з них близько 60 - спеціально вирощуються, а решта дикорослі, що знаходяться в наших лісах.</a:t>
            </a:r>
            <a:endParaRPr lang="ru-RU" b="1" dirty="0"/>
          </a:p>
          <a:p>
            <a:r>
              <a:rPr lang="uk-UA" b="1" dirty="0"/>
              <a:t>Ліс - це </a:t>
            </a:r>
            <a:r>
              <a:rPr lang="uk-UA" b="1" i="1" dirty="0">
                <a:solidFill>
                  <a:srgbClr val="FF0000"/>
                </a:solidFill>
              </a:rPr>
              <a:t>легені планети</a:t>
            </a:r>
            <a:r>
              <a:rPr lang="uk-UA" b="1" dirty="0"/>
              <a:t>. Його рекреаційна роль загальновідома. Чим більше лісу, тим повітря здоровіше,  більш насичене киснем, очищене від пилу.</a:t>
            </a:r>
            <a:endParaRPr lang="ru-RU" b="1" dirty="0"/>
          </a:p>
        </p:txBody>
      </p:sp>
    </p:spTree>
    <p:extLst>
      <p:ext uri="{BB962C8B-B14F-4D97-AF65-F5344CB8AC3E}">
        <p14:creationId xmlns:p14="http://schemas.microsoft.com/office/powerpoint/2010/main" val="364776411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лен">
  <a:themeElements>
    <a:clrScheme name="Клен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Клен">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лен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Клен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Клен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Клен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Клен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Клен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Клен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Клен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Клен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3.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конференці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Лена</Template>
  <TotalTime>74</TotalTime>
  <Words>2228</Words>
  <Application>Microsoft Office PowerPoint</Application>
  <PresentationFormat>Экран (4:3)</PresentationFormat>
  <Paragraphs>97</Paragraphs>
  <Slides>32</Slides>
  <Notes>0</Notes>
  <HiddenSlides>0</HiddenSlides>
  <MMClips>0</MMClips>
  <ScaleCrop>false</ScaleCrop>
  <HeadingPairs>
    <vt:vector size="4" baseType="variant">
      <vt:variant>
        <vt:lpstr>Тема</vt:lpstr>
      </vt:variant>
      <vt:variant>
        <vt:i4>5</vt:i4>
      </vt:variant>
      <vt:variant>
        <vt:lpstr>Заголовки слайдов</vt:lpstr>
      </vt:variant>
      <vt:variant>
        <vt:i4>32</vt:i4>
      </vt:variant>
    </vt:vector>
  </HeadingPairs>
  <TitlesOfParts>
    <vt:vector size="37" baseType="lpstr">
      <vt:lpstr>Клен</vt:lpstr>
      <vt:lpstr>Базовая</vt:lpstr>
      <vt:lpstr>Воздушный поток</vt:lpstr>
      <vt:lpstr>Тема Office</vt:lpstr>
      <vt:lpstr>конференція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27</cp:revision>
  <dcterms:created xsi:type="dcterms:W3CDTF">2017-01-29T04:14:00Z</dcterms:created>
  <dcterms:modified xsi:type="dcterms:W3CDTF">2017-03-18T06:30:39Z</dcterms:modified>
</cp:coreProperties>
</file>