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3" r:id="rId5"/>
    <p:sldMasterId id="2147483726" r:id="rId6"/>
    <p:sldMasterId id="2147483738" r:id="rId7"/>
    <p:sldMasterId id="2147483750" r:id="rId8"/>
    <p:sldMasterId id="2147483762" r:id="rId9"/>
    <p:sldMasterId id="2147483777" r:id="rId10"/>
    <p:sldMasterId id="2147483789" r:id="rId11"/>
    <p:sldMasterId id="2147483802" r:id="rId12"/>
    <p:sldMasterId id="2147483814" r:id="rId13"/>
    <p:sldMasterId id="2147483826" r:id="rId14"/>
    <p:sldMasterId id="2147483838" r:id="rId15"/>
    <p:sldMasterId id="2147483850" r:id="rId16"/>
    <p:sldMasterId id="2147483862" r:id="rId17"/>
    <p:sldMasterId id="2147483874" r:id="rId18"/>
    <p:sldMasterId id="2147483886" r:id="rId19"/>
  </p:sld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77" r:id="rId33"/>
    <p:sldId id="269" r:id="rId34"/>
    <p:sldId id="270" r:id="rId35"/>
    <p:sldId id="271" r:id="rId36"/>
    <p:sldId id="272" r:id="rId37"/>
    <p:sldId id="273" r:id="rId38"/>
    <p:sldId id="274" r:id="rId39"/>
    <p:sldId id="275" r:id="rId40"/>
    <p:sldId id="276" r:id="rId41"/>
    <p:sldId id="278"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22"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23"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ru-RU" noProof="0" smtClean="0"/>
              <a:t>Образец заголовка</a:t>
            </a:r>
          </a:p>
        </p:txBody>
      </p:sp>
      <p:sp>
        <p:nvSpPr>
          <p:cNvPr id="30724"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pitchFamily="2" charset="2"/>
              <a:buNone/>
              <a:defRPr sz="2400">
                <a:solidFill>
                  <a:schemeClr val="tx2"/>
                </a:solidFill>
              </a:defRPr>
            </a:lvl1pPr>
          </a:lstStyle>
          <a:p>
            <a:pPr lvl="0"/>
            <a:r>
              <a:rPr lang="ru-RU" noProof="0" smtClean="0"/>
              <a:t>Образец подзаголовка</a:t>
            </a:r>
          </a:p>
        </p:txBody>
      </p:sp>
      <p:sp>
        <p:nvSpPr>
          <p:cNvPr id="3072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grpSp>
        <p:nvGrpSpPr>
          <p:cNvPr id="30726" name="Group 6"/>
          <p:cNvGrpSpPr>
            <a:grpSpLocks/>
          </p:cNvGrpSpPr>
          <p:nvPr/>
        </p:nvGrpSpPr>
        <p:grpSpPr bwMode="auto">
          <a:xfrm>
            <a:off x="533400" y="0"/>
            <a:ext cx="3276600" cy="2133600"/>
            <a:chOff x="336" y="0"/>
            <a:chExt cx="2064" cy="1344"/>
          </a:xfrm>
        </p:grpSpPr>
        <p:sp>
          <p:nvSpPr>
            <p:cNvPr id="3072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2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2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0733" name="Group 13"/>
          <p:cNvGrpSpPr>
            <a:grpSpLocks/>
          </p:cNvGrpSpPr>
          <p:nvPr/>
        </p:nvGrpSpPr>
        <p:grpSpPr bwMode="auto">
          <a:xfrm>
            <a:off x="533400" y="0"/>
            <a:ext cx="3276600" cy="2133600"/>
            <a:chOff x="2736" y="96"/>
            <a:chExt cx="2064" cy="1344"/>
          </a:xfrm>
        </p:grpSpPr>
        <p:sp>
          <p:nvSpPr>
            <p:cNvPr id="3073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3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074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3074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3074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30743" name="Rectangle 23"/>
          <p:cNvSpPr>
            <a:spLocks noGrp="1" noChangeArrowheads="1"/>
          </p:cNvSpPr>
          <p:nvPr>
            <p:ph type="dt" sz="half" idx="2"/>
          </p:nvPr>
        </p:nvSpPr>
        <p:spPr/>
        <p:txBody>
          <a:bodyPr/>
          <a:lstStyle>
            <a:lvl1pPr>
              <a:defRPr/>
            </a:lvl1pPr>
          </a:lstStyle>
          <a:p>
            <a:fld id="{8EC33426-3773-4B89-B716-789CAD88CEC4}" type="datetimeFigureOut">
              <a:rPr lang="ru-RU" smtClean="0"/>
              <a:t>18.03.2017</a:t>
            </a:fld>
            <a:endParaRPr lang="ru-RU"/>
          </a:p>
        </p:txBody>
      </p:sp>
      <p:sp>
        <p:nvSpPr>
          <p:cNvPr id="30744" name="Rectangle 24"/>
          <p:cNvSpPr>
            <a:spLocks noGrp="1" noChangeArrowheads="1"/>
          </p:cNvSpPr>
          <p:nvPr>
            <p:ph type="ftr" sz="quarter" idx="3"/>
          </p:nvPr>
        </p:nvSpPr>
        <p:spPr/>
        <p:txBody>
          <a:bodyPr/>
          <a:lstStyle>
            <a:lvl1pPr>
              <a:defRPr/>
            </a:lvl1pPr>
          </a:lstStyle>
          <a:p>
            <a:endParaRPr lang="ru-RU"/>
          </a:p>
        </p:txBody>
      </p:sp>
      <p:sp>
        <p:nvSpPr>
          <p:cNvPr id="30745" name="Rectangle 25"/>
          <p:cNvSpPr>
            <a:spLocks noGrp="1" noChangeArrowheads="1"/>
          </p:cNvSpPr>
          <p:nvPr>
            <p:ph type="sldNum" sz="quarter" idx="4"/>
          </p:nvPr>
        </p:nvSpPr>
        <p:spPr/>
        <p:txBody>
          <a:bodyPr/>
          <a:lstStyle>
            <a:lvl1pPr>
              <a:defRPr sz="3200"/>
            </a:lvl1pPr>
          </a:lstStyle>
          <a:p>
            <a:fld id="{7546B4B3-A66C-4036-B199-6F24E365F8AD}" type="slidenum">
              <a:rPr lang="ru-RU" smtClean="0"/>
              <a:t>‹#›</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733"/>
                                        </p:tgtEl>
                                        <p:attrNameLst>
                                          <p:attrName>style.visibility</p:attrName>
                                        </p:attrNameLst>
                                      </p:cBhvr>
                                      <p:to>
                                        <p:strVal val="visible"/>
                                      </p:to>
                                    </p:set>
                                    <p:animEffect transition="in" filter="wipe(left)">
                                      <p:cBhvr>
                                        <p:cTn id="7" dur="5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5616206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048596599"/>
      </p:ext>
    </p:extLst>
  </p:cSld>
  <p:clrMapOvr>
    <a:masterClrMapping/>
  </p:clrMapOvr>
  <p:transition>
    <p:pull di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903890006"/>
      </p:ext>
    </p:extLst>
  </p:cSld>
  <p:clrMapOvr>
    <a:masterClrMapping/>
  </p:clrMapOvr>
  <p:transition>
    <p:pull dir="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011547763"/>
      </p:ext>
    </p:extLst>
  </p:cSld>
  <p:clrMapOvr>
    <a:masterClrMapping/>
  </p:clrMapOvr>
  <p:transition>
    <p:pull dir="d"/>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410867749"/>
      </p:ext>
    </p:extLst>
  </p:cSld>
  <p:clrMapOvr>
    <a:masterClrMapping/>
  </p:clrMapOvr>
  <p:transition>
    <p:pull dir="d"/>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1269936071"/>
      </p:ext>
    </p:extLst>
  </p:cSld>
  <p:clrMapOvr>
    <a:masterClrMapping/>
  </p:clrMapOvr>
  <p:transition>
    <p:pull di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301625"/>
            <a:ext cx="1943100" cy="57943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301625"/>
            <a:ext cx="5676900" cy="57943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29910964"/>
      </p:ext>
    </p:extLst>
  </p:cSld>
  <p:clrMapOvr>
    <a:masterClrMapping/>
  </p:clrMapOvr>
  <p:transition>
    <p:pull dir="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301625"/>
            <a:ext cx="7772400" cy="1462088"/>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fld id="{8EC33426-3773-4B89-B716-789CAD88CEC4}" type="datetimeFigureOut">
              <a:rPr lang="ru-RU" smtClean="0"/>
              <a:t>18.03.2017</a:t>
            </a:fld>
            <a:endParaRPr lang="ru-RU"/>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920132953"/>
      </p:ext>
    </p:extLst>
  </p:cSld>
  <p:clrMapOvr>
    <a:masterClrMapping/>
  </p:clrMapOvr>
  <p:transition>
    <p:pull dir="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301625"/>
            <a:ext cx="7772400" cy="1462088"/>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fld id="{8EC33426-3773-4B89-B716-789CAD88CEC4}" type="datetimeFigureOut">
              <a:rPr lang="ru-RU" smtClean="0"/>
              <a:t>18.03.2017</a:t>
            </a:fld>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4201861283"/>
      </p:ext>
    </p:extLst>
  </p:cSld>
  <p:clrMapOvr>
    <a:masterClrMapping/>
  </p:clrMapOvr>
  <p:transition>
    <p:pull dir="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301625"/>
            <a:ext cx="7772400" cy="57943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fld id="{8EC33426-3773-4B89-B716-789CAD88CEC4}" type="datetimeFigureOut">
              <a:rPr lang="ru-RU" smtClean="0"/>
              <a:t>18.03.2017</a:t>
            </a:fld>
            <a:endParaRPr lang="ru-RU"/>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ru-RU"/>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1620991568"/>
      </p:ext>
    </p:extLst>
  </p:cSld>
  <p:clrMapOvr>
    <a:masterClrMapping/>
  </p:clrMapOvr>
  <p:transition>
    <p:pull di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36866" name="Group 2"/>
          <p:cNvGrpSpPr>
            <a:grpSpLocks/>
          </p:cNvGrpSpPr>
          <p:nvPr/>
        </p:nvGrpSpPr>
        <p:grpSpPr bwMode="auto">
          <a:xfrm>
            <a:off x="0" y="2438400"/>
            <a:ext cx="9144000" cy="4046538"/>
            <a:chOff x="0" y="1536"/>
            <a:chExt cx="5760" cy="2549"/>
          </a:xfrm>
        </p:grpSpPr>
        <p:sp>
          <p:nvSpPr>
            <p:cNvPr id="36867"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6868"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6869"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0"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1" name="Freeform 7"/>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2"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3"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4"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5" name="Freeform 11"/>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6"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7" name="Freeform 13"/>
            <p:cNvSpPr>
              <a:spLocks/>
            </p:cNvSpPr>
            <p:nvPr userDrawn="1"/>
          </p:nvSpPr>
          <p:spPr bwMode="hidden">
            <a:xfrm>
              <a:off x="5327" y="1642"/>
              <a:ext cx="5" cy="1"/>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8"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79"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80"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881"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ru-RU"/>
            </a:p>
          </p:txBody>
        </p:sp>
      </p:grpSp>
      <p:sp>
        <p:nvSpPr>
          <p:cNvPr id="36882"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ru-RU" noProof="0" smtClean="0"/>
              <a:t>Образец заголовка</a:t>
            </a:r>
          </a:p>
        </p:txBody>
      </p:sp>
      <p:sp>
        <p:nvSpPr>
          <p:cNvPr id="3688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ru-RU" noProof="0" smtClean="0"/>
              <a:t>Образец подзаголовка</a:t>
            </a:r>
          </a:p>
        </p:txBody>
      </p:sp>
      <p:sp>
        <p:nvSpPr>
          <p:cNvPr id="36884" name="Rectangle 20"/>
          <p:cNvSpPr>
            <a:spLocks noGrp="1" noChangeArrowheads="1"/>
          </p:cNvSpPr>
          <p:nvPr>
            <p:ph type="dt" sz="quarter" idx="2"/>
          </p:nvPr>
        </p:nvSpPr>
        <p:spPr/>
        <p:txBody>
          <a:bodyPr/>
          <a:lstStyle>
            <a:lvl1pPr>
              <a:defRPr/>
            </a:lvl1pPr>
          </a:lstStyle>
          <a:p>
            <a:endParaRPr lang="ru-RU"/>
          </a:p>
        </p:txBody>
      </p:sp>
      <p:sp>
        <p:nvSpPr>
          <p:cNvPr id="36885" name="Rectangle 21"/>
          <p:cNvSpPr>
            <a:spLocks noGrp="1" noChangeArrowheads="1"/>
          </p:cNvSpPr>
          <p:nvPr>
            <p:ph type="ftr" sz="quarter" idx="3"/>
          </p:nvPr>
        </p:nvSpPr>
        <p:spPr/>
        <p:txBody>
          <a:bodyPr/>
          <a:lstStyle>
            <a:lvl1pPr>
              <a:defRPr/>
            </a:lvl1pPr>
          </a:lstStyle>
          <a:p>
            <a:endParaRPr lang="ru-RU"/>
          </a:p>
        </p:txBody>
      </p:sp>
      <p:sp>
        <p:nvSpPr>
          <p:cNvPr id="36886" name="Rectangle 22"/>
          <p:cNvSpPr>
            <a:spLocks noGrp="1" noChangeArrowheads="1"/>
          </p:cNvSpPr>
          <p:nvPr>
            <p:ph type="sldNum" sz="quarter" idx="4"/>
          </p:nvPr>
        </p:nvSpPr>
        <p:spPr/>
        <p:txBody>
          <a:bodyPr/>
          <a:lstStyle>
            <a:lvl1pPr>
              <a:defRPr/>
            </a:lvl1pPr>
          </a:lstStyle>
          <a:p>
            <a:fld id="{653E5D38-5C7D-42F4-96C7-AB66D3AC7E01}" type="slidenum">
              <a:rPr lang="ru-RU"/>
              <a:pPr/>
              <a:t>‹#›</a:t>
            </a:fld>
            <a:endParaRPr lang="ru-RU"/>
          </a:p>
        </p:txBody>
      </p:sp>
    </p:spTree>
  </p:cSld>
  <p:clrMapOvr>
    <a:masterClrMapping/>
  </p:clrMapOvr>
  <p:transition advClick="0" advTm="100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fade">
                                      <p:cBhvr>
                                        <p:cTn id="7" dur="800" decel="100000"/>
                                        <p:tgtEl>
                                          <p:spTgt spid="36882"/>
                                        </p:tgtEl>
                                      </p:cBhvr>
                                    </p:animEffect>
                                    <p:anim calcmode="lin" valueType="num">
                                      <p:cBhvr>
                                        <p:cTn id="8" dur="800" decel="100000" fill="hold"/>
                                        <p:tgtEl>
                                          <p:spTgt spid="36882"/>
                                        </p:tgtEl>
                                        <p:attrNameLst>
                                          <p:attrName>style.rotation</p:attrName>
                                        </p:attrNameLst>
                                      </p:cBhvr>
                                      <p:tavLst>
                                        <p:tav tm="0">
                                          <p:val>
                                            <p:fltVal val="-90"/>
                                          </p:val>
                                        </p:tav>
                                        <p:tav tm="100000">
                                          <p:val>
                                            <p:fltVal val="0"/>
                                          </p:val>
                                        </p:tav>
                                      </p:tavLst>
                                    </p:anim>
                                    <p:anim calcmode="lin" valueType="num">
                                      <p:cBhvr>
                                        <p:cTn id="9" dur="800" decel="100000" fill="hold"/>
                                        <p:tgtEl>
                                          <p:spTgt spid="36882"/>
                                        </p:tgtEl>
                                        <p:attrNameLst>
                                          <p:attrName>ppt_x</p:attrName>
                                        </p:attrNameLst>
                                      </p:cBhvr>
                                      <p:tavLst>
                                        <p:tav tm="0">
                                          <p:val>
                                            <p:strVal val="#ppt_x+0.4"/>
                                          </p:val>
                                        </p:tav>
                                        <p:tav tm="100000">
                                          <p:val>
                                            <p:strVal val="#ppt_x-0.05"/>
                                          </p:val>
                                        </p:tav>
                                      </p:tavLst>
                                    </p:anim>
                                    <p:anim calcmode="lin" valueType="num">
                                      <p:cBhvr>
                                        <p:cTn id="10" dur="800" decel="100000" fill="hold"/>
                                        <p:tgtEl>
                                          <p:spTgt spid="368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68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688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6883">
                                            <p:txEl>
                                              <p:pRg st="0" end="0"/>
                                            </p:txEl>
                                          </p:spTgt>
                                        </p:tgtEl>
                                        <p:attrNameLst>
                                          <p:attrName>style.visibility</p:attrName>
                                        </p:attrNameLst>
                                      </p:cBhvr>
                                      <p:to>
                                        <p:strVal val="visible"/>
                                      </p:to>
                                    </p:set>
                                    <p:animEffect transition="in" filter="fade">
                                      <p:cBhvr>
                                        <p:cTn id="17" dur="1000"/>
                                        <p:tgtEl>
                                          <p:spTgt spid="36883">
                                            <p:txEl>
                                              <p:pRg st="0" end="0"/>
                                            </p:txEl>
                                          </p:spTgt>
                                        </p:tgtEl>
                                      </p:cBhvr>
                                    </p:animEffect>
                                    <p:anim calcmode="lin" valueType="num">
                                      <p:cBhvr>
                                        <p:cTn id="18" dur="1000" fill="hold"/>
                                        <p:tgtEl>
                                          <p:spTgt spid="3688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688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2" grpId="0"/>
      <p:bldP spid="36883" grpId="0" build="p">
        <p:tmplLst>
          <p:tmpl lvl="1">
            <p:tnLst>
              <p:par>
                <p:cTn presetID="47" presetClass="entr" presetSubtype="0" fill="hold" nodeType="clickEffect">
                  <p:stCondLst>
                    <p:cond delay="0"/>
                  </p:stCondLst>
                  <p:childTnLst>
                    <p:set>
                      <p:cBhvr>
                        <p:cTn dur="1" fill="hold">
                          <p:stCondLst>
                            <p:cond delay="0"/>
                          </p:stCondLst>
                        </p:cTn>
                        <p:tgtEl>
                          <p:spTgt spid="36883"/>
                        </p:tgtEl>
                        <p:attrNameLst>
                          <p:attrName>style.visibility</p:attrName>
                        </p:attrNameLst>
                      </p:cBhvr>
                      <p:to>
                        <p:strVal val="visible"/>
                      </p:to>
                    </p:set>
                    <p:animEffect transition="in" filter="fade">
                      <p:cBhvr>
                        <p:cTn dur="1000"/>
                        <p:tgtEl>
                          <p:spTgt spid="36883"/>
                        </p:tgtEl>
                      </p:cBhvr>
                    </p:animEffect>
                    <p:anim calcmode="lin" valueType="num">
                      <p:cBhvr>
                        <p:cTn dur="1000" fill="hold"/>
                        <p:tgtEl>
                          <p:spTgt spid="36883"/>
                        </p:tgtEl>
                        <p:attrNameLst>
                          <p:attrName>ppt_x</p:attrName>
                        </p:attrNameLst>
                      </p:cBhvr>
                      <p:tavLst>
                        <p:tav tm="0">
                          <p:val>
                            <p:strVal val="#ppt_x"/>
                          </p:val>
                        </p:tav>
                        <p:tav tm="100000">
                          <p:val>
                            <p:strVal val="#ppt_x"/>
                          </p:val>
                        </p:tav>
                      </p:tavLst>
                    </p:anim>
                    <p:anim calcmode="lin" valueType="num">
                      <p:cBhvr>
                        <p:cTn dur="1000" fill="hold"/>
                        <p:tgtEl>
                          <p:spTgt spid="3688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10350" y="1219200"/>
            <a:ext cx="1771650" cy="4953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295400" y="1219200"/>
            <a:ext cx="51625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14753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F45B545-8EC6-4C6C-B5B3-DBB509DA3F2A}" type="slidenum">
              <a:rPr lang="ru-RU"/>
              <a:pPr/>
              <a:t>‹#›</a:t>
            </a:fld>
            <a:endParaRPr lang="ru-RU"/>
          </a:p>
        </p:txBody>
      </p:sp>
    </p:spTree>
    <p:extLst>
      <p:ext uri="{BB962C8B-B14F-4D97-AF65-F5344CB8AC3E}">
        <p14:creationId xmlns:p14="http://schemas.microsoft.com/office/powerpoint/2010/main" val="27462067"/>
      </p:ext>
    </p:extLst>
  </p:cSld>
  <p:clrMapOvr>
    <a:masterClrMapping/>
  </p:clrMapOvr>
  <p:transition>
    <p:comb/>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1E73A63-469D-42CC-8D7E-A6177E6038FC}" type="slidenum">
              <a:rPr lang="ru-RU"/>
              <a:pPr/>
              <a:t>‹#›</a:t>
            </a:fld>
            <a:endParaRPr lang="ru-RU"/>
          </a:p>
        </p:txBody>
      </p:sp>
    </p:spTree>
    <p:extLst>
      <p:ext uri="{BB962C8B-B14F-4D97-AF65-F5344CB8AC3E}">
        <p14:creationId xmlns:p14="http://schemas.microsoft.com/office/powerpoint/2010/main" val="3548284943"/>
      </p:ext>
    </p:extLst>
  </p:cSld>
  <p:clrMapOvr>
    <a:masterClrMapping/>
  </p:clrMapOvr>
  <p:transition>
    <p:comb/>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F2A0E4D-09D7-4112-BFA1-1EFEDB4D5338}" type="slidenum">
              <a:rPr lang="ru-RU"/>
              <a:pPr/>
              <a:t>‹#›</a:t>
            </a:fld>
            <a:endParaRPr lang="ru-RU"/>
          </a:p>
        </p:txBody>
      </p:sp>
    </p:spTree>
    <p:extLst>
      <p:ext uri="{BB962C8B-B14F-4D97-AF65-F5344CB8AC3E}">
        <p14:creationId xmlns:p14="http://schemas.microsoft.com/office/powerpoint/2010/main" val="3029976413"/>
      </p:ext>
    </p:extLst>
  </p:cSld>
  <p:clrMapOvr>
    <a:masterClrMapping/>
  </p:clrMapOvr>
  <p:transition>
    <p:comb/>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9EA2542D-30C6-4315-A369-1EFE5FE5BE83}" type="slidenum">
              <a:rPr lang="ru-RU"/>
              <a:pPr/>
              <a:t>‹#›</a:t>
            </a:fld>
            <a:endParaRPr lang="ru-RU"/>
          </a:p>
        </p:txBody>
      </p:sp>
    </p:spTree>
    <p:extLst>
      <p:ext uri="{BB962C8B-B14F-4D97-AF65-F5344CB8AC3E}">
        <p14:creationId xmlns:p14="http://schemas.microsoft.com/office/powerpoint/2010/main" val="4020299975"/>
      </p:ext>
    </p:extLst>
  </p:cSld>
  <p:clrMapOvr>
    <a:masterClrMapping/>
  </p:clrMapOvr>
  <p:transition>
    <p:comb/>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B7EDFA85-1628-4DE3-8256-49B349C4BBC4}" type="slidenum">
              <a:rPr lang="ru-RU"/>
              <a:pPr/>
              <a:t>‹#›</a:t>
            </a:fld>
            <a:endParaRPr lang="ru-RU"/>
          </a:p>
        </p:txBody>
      </p:sp>
    </p:spTree>
    <p:extLst>
      <p:ext uri="{BB962C8B-B14F-4D97-AF65-F5344CB8AC3E}">
        <p14:creationId xmlns:p14="http://schemas.microsoft.com/office/powerpoint/2010/main" val="853486688"/>
      </p:ext>
    </p:extLst>
  </p:cSld>
  <p:clrMapOvr>
    <a:masterClrMapping/>
  </p:clrMapOvr>
  <p:transition>
    <p:comb/>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A0E1A962-23CA-40F2-BDA3-6FA90E525DF6}" type="slidenum">
              <a:rPr lang="ru-RU"/>
              <a:pPr/>
              <a:t>‹#›</a:t>
            </a:fld>
            <a:endParaRPr lang="ru-RU"/>
          </a:p>
        </p:txBody>
      </p:sp>
    </p:spTree>
    <p:extLst>
      <p:ext uri="{BB962C8B-B14F-4D97-AF65-F5344CB8AC3E}">
        <p14:creationId xmlns:p14="http://schemas.microsoft.com/office/powerpoint/2010/main" val="240649663"/>
      </p:ext>
    </p:extLst>
  </p:cSld>
  <p:clrMapOvr>
    <a:masterClrMapping/>
  </p:clrMapOvr>
  <p:transition>
    <p:comb/>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12F7B1F7-79FC-4E73-9AE7-5FF7AD8E9C09}" type="slidenum">
              <a:rPr lang="ru-RU"/>
              <a:pPr/>
              <a:t>‹#›</a:t>
            </a:fld>
            <a:endParaRPr lang="ru-RU"/>
          </a:p>
        </p:txBody>
      </p:sp>
    </p:spTree>
    <p:extLst>
      <p:ext uri="{BB962C8B-B14F-4D97-AF65-F5344CB8AC3E}">
        <p14:creationId xmlns:p14="http://schemas.microsoft.com/office/powerpoint/2010/main" val="2234705848"/>
      </p:ext>
    </p:extLst>
  </p:cSld>
  <p:clrMapOvr>
    <a:masterClrMapping/>
  </p:clrMapOvr>
  <p:transition>
    <p:comb/>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9EDEB954-7FB3-4C43-ABA9-6440A5A992C7}" type="slidenum">
              <a:rPr lang="ru-RU"/>
              <a:pPr/>
              <a:t>‹#›</a:t>
            </a:fld>
            <a:endParaRPr lang="ru-RU"/>
          </a:p>
        </p:txBody>
      </p:sp>
    </p:spTree>
    <p:extLst>
      <p:ext uri="{BB962C8B-B14F-4D97-AF65-F5344CB8AC3E}">
        <p14:creationId xmlns:p14="http://schemas.microsoft.com/office/powerpoint/2010/main" val="4136989593"/>
      </p:ext>
    </p:extLst>
  </p:cSld>
  <p:clrMapOvr>
    <a:masterClrMapping/>
  </p:clrMapOvr>
  <p:transition>
    <p:comb/>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A4CFD91-369A-4F9B-9CE3-635EB6419494}" type="slidenum">
              <a:rPr lang="ru-RU"/>
              <a:pPr/>
              <a:t>‹#›</a:t>
            </a:fld>
            <a:endParaRPr lang="ru-RU"/>
          </a:p>
        </p:txBody>
      </p:sp>
    </p:spTree>
    <p:extLst>
      <p:ext uri="{BB962C8B-B14F-4D97-AF65-F5344CB8AC3E}">
        <p14:creationId xmlns:p14="http://schemas.microsoft.com/office/powerpoint/2010/main" val="3093751019"/>
      </p:ext>
    </p:extLst>
  </p:cSld>
  <p:clrMapOvr>
    <a:masterClrMapping/>
  </p:clrMapOvr>
  <p:transition>
    <p:comb/>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213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21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91E55FF4-3A81-4C65-AC0A-7635248CFA96}" type="slidenum">
              <a:rPr lang="ru-RU"/>
              <a:pPr/>
              <a:t>‹#›</a:t>
            </a:fld>
            <a:endParaRPr lang="ru-RU"/>
          </a:p>
        </p:txBody>
      </p:sp>
    </p:spTree>
    <p:extLst>
      <p:ext uri="{BB962C8B-B14F-4D97-AF65-F5344CB8AC3E}">
        <p14:creationId xmlns:p14="http://schemas.microsoft.com/office/powerpoint/2010/main" val="3888763757"/>
      </p:ext>
    </p:extLst>
  </p:cSld>
  <p:clrMapOvr>
    <a:masterClrMapping/>
  </p:clrMapOvr>
  <p:transition>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9154" name="Group 2"/>
          <p:cNvGrpSpPr>
            <a:grpSpLocks/>
          </p:cNvGrpSpPr>
          <p:nvPr/>
        </p:nvGrpSpPr>
        <p:grpSpPr bwMode="auto">
          <a:xfrm>
            <a:off x="914400" y="1600200"/>
            <a:ext cx="8247063" cy="5257800"/>
            <a:chOff x="576" y="1008"/>
            <a:chExt cx="5195" cy="3312"/>
          </a:xfrm>
        </p:grpSpPr>
        <p:sp>
          <p:nvSpPr>
            <p:cNvPr id="49155" name="Rectangle 3" descr="White marble"/>
            <p:cNvSpPr>
              <a:spLocks noChangeArrowheads="1"/>
            </p:cNvSpPr>
            <p:nvPr/>
          </p:nvSpPr>
          <p:spPr bwMode="auto">
            <a:xfrm>
              <a:off x="641" y="1014"/>
              <a:ext cx="5117" cy="3305"/>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spcBef>
                  <a:spcPct val="50000"/>
                </a:spcBef>
              </a:pPr>
              <a:endParaRPr kumimoji="1" lang="ru-RU" sz="2400">
                <a:latin typeface="Times New Roman" pitchFamily="18" charset="0"/>
              </a:endParaRPr>
            </a:p>
          </p:txBody>
        </p:sp>
        <p:sp>
          <p:nvSpPr>
            <p:cNvPr id="49156" name="Rectangle 4"/>
            <p:cNvSpPr>
              <a:spLocks noChangeArrowheads="1"/>
            </p:cNvSpPr>
            <p:nvPr/>
          </p:nvSpPr>
          <p:spPr bwMode="auto">
            <a:xfrm>
              <a:off x="576" y="1008"/>
              <a:ext cx="65" cy="331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57" name="Rectangle 5"/>
            <p:cNvSpPr>
              <a:spLocks noChangeArrowheads="1"/>
            </p:cNvSpPr>
            <p:nvPr/>
          </p:nvSpPr>
          <p:spPr bwMode="auto">
            <a:xfrm>
              <a:off x="576" y="1008"/>
              <a:ext cx="5195" cy="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58" name="Rectangle 6"/>
            <p:cNvSpPr>
              <a:spLocks noChangeArrowheads="1"/>
            </p:cNvSpPr>
            <p:nvPr/>
          </p:nvSpPr>
          <p:spPr bwMode="auto">
            <a:xfrm>
              <a:off x="5498"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59" name="Rectangle 7"/>
            <p:cNvSpPr>
              <a:spLocks noChangeArrowheads="1"/>
            </p:cNvSpPr>
            <p:nvPr/>
          </p:nvSpPr>
          <p:spPr bwMode="auto">
            <a:xfrm>
              <a:off x="4975" y="1014"/>
              <a:ext cx="261"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0" name="Rectangle 8"/>
            <p:cNvSpPr>
              <a:spLocks noChangeArrowheads="1"/>
            </p:cNvSpPr>
            <p:nvPr/>
          </p:nvSpPr>
          <p:spPr bwMode="auto">
            <a:xfrm>
              <a:off x="4454" y="1014"/>
              <a:ext cx="259"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1" name="Rectangle 9"/>
            <p:cNvSpPr>
              <a:spLocks noChangeArrowheads="1"/>
            </p:cNvSpPr>
            <p:nvPr/>
          </p:nvSpPr>
          <p:spPr bwMode="auto">
            <a:xfrm>
              <a:off x="3931"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2" name="Rectangle 10"/>
            <p:cNvSpPr>
              <a:spLocks noChangeArrowheads="1"/>
            </p:cNvSpPr>
            <p:nvPr/>
          </p:nvSpPr>
          <p:spPr bwMode="auto">
            <a:xfrm>
              <a:off x="3409"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3" name="Rectangle 11"/>
            <p:cNvSpPr>
              <a:spLocks noChangeArrowheads="1"/>
            </p:cNvSpPr>
            <p:nvPr/>
          </p:nvSpPr>
          <p:spPr bwMode="auto">
            <a:xfrm>
              <a:off x="2887"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4" name="Rectangle 12"/>
            <p:cNvSpPr>
              <a:spLocks noChangeArrowheads="1"/>
            </p:cNvSpPr>
            <p:nvPr/>
          </p:nvSpPr>
          <p:spPr bwMode="auto">
            <a:xfrm>
              <a:off x="2365"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5" name="Rectangle 13"/>
            <p:cNvSpPr>
              <a:spLocks noChangeArrowheads="1"/>
            </p:cNvSpPr>
            <p:nvPr/>
          </p:nvSpPr>
          <p:spPr bwMode="auto">
            <a:xfrm>
              <a:off x="1842"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6" name="Rectangle 14"/>
            <p:cNvSpPr>
              <a:spLocks noChangeArrowheads="1"/>
            </p:cNvSpPr>
            <p:nvPr/>
          </p:nvSpPr>
          <p:spPr bwMode="auto">
            <a:xfrm>
              <a:off x="1320" y="1014"/>
              <a:ext cx="261"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7" name="Rectangle 15"/>
            <p:cNvSpPr>
              <a:spLocks noChangeArrowheads="1"/>
            </p:cNvSpPr>
            <p:nvPr/>
          </p:nvSpPr>
          <p:spPr bwMode="auto">
            <a:xfrm>
              <a:off x="798"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8" name="Rectangle 16"/>
            <p:cNvSpPr>
              <a:spLocks noChangeArrowheads="1"/>
            </p:cNvSpPr>
            <p:nvPr/>
          </p:nvSpPr>
          <p:spPr bwMode="auto">
            <a:xfrm>
              <a:off x="581" y="1114"/>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69" name="Rectangle 17"/>
            <p:cNvSpPr>
              <a:spLocks noChangeArrowheads="1"/>
            </p:cNvSpPr>
            <p:nvPr/>
          </p:nvSpPr>
          <p:spPr bwMode="auto">
            <a:xfrm>
              <a:off x="581" y="1607"/>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70" name="Rectangle 18"/>
            <p:cNvSpPr>
              <a:spLocks noChangeArrowheads="1"/>
            </p:cNvSpPr>
            <p:nvPr/>
          </p:nvSpPr>
          <p:spPr bwMode="auto">
            <a:xfrm>
              <a:off x="581" y="2101"/>
              <a:ext cx="53" cy="24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71" name="Rectangle 19"/>
            <p:cNvSpPr>
              <a:spLocks noChangeArrowheads="1"/>
            </p:cNvSpPr>
            <p:nvPr/>
          </p:nvSpPr>
          <p:spPr bwMode="auto">
            <a:xfrm>
              <a:off x="581" y="2594"/>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72" name="Rectangle 20"/>
            <p:cNvSpPr>
              <a:spLocks noChangeArrowheads="1"/>
            </p:cNvSpPr>
            <p:nvPr/>
          </p:nvSpPr>
          <p:spPr bwMode="auto">
            <a:xfrm>
              <a:off x="581" y="3088"/>
              <a:ext cx="53" cy="24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73" name="Rectangle 21"/>
            <p:cNvSpPr>
              <a:spLocks noChangeArrowheads="1"/>
            </p:cNvSpPr>
            <p:nvPr/>
          </p:nvSpPr>
          <p:spPr bwMode="auto">
            <a:xfrm>
              <a:off x="581" y="3581"/>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74" name="Rectangle 22"/>
            <p:cNvSpPr>
              <a:spLocks noChangeArrowheads="1"/>
            </p:cNvSpPr>
            <p:nvPr/>
          </p:nvSpPr>
          <p:spPr bwMode="auto">
            <a:xfrm>
              <a:off x="581" y="4074"/>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49175" name="Rectangle 23"/>
          <p:cNvSpPr>
            <a:spLocks noGrp="1" noChangeArrowheads="1"/>
          </p:cNvSpPr>
          <p:nvPr>
            <p:ph type="ctrTitle" sz="quarter"/>
          </p:nvPr>
        </p:nvSpPr>
        <p:spPr>
          <a:xfrm>
            <a:off x="3200400" y="304800"/>
            <a:ext cx="5791200" cy="1143000"/>
          </a:xfrm>
        </p:spPr>
        <p:txBody>
          <a:bodyPr/>
          <a:lstStyle>
            <a:lvl1pPr>
              <a:defRPr/>
            </a:lvl1pPr>
          </a:lstStyle>
          <a:p>
            <a:pPr lvl="0"/>
            <a:r>
              <a:rPr lang="ru-RU" noProof="0" smtClean="0"/>
              <a:t>Образец заголовка</a:t>
            </a:r>
          </a:p>
        </p:txBody>
      </p:sp>
      <p:sp>
        <p:nvSpPr>
          <p:cNvPr id="49176" name="Rectangle 24"/>
          <p:cNvSpPr>
            <a:spLocks noGrp="1" noChangeArrowheads="1"/>
          </p:cNvSpPr>
          <p:nvPr>
            <p:ph type="subTitle" sz="quarter" idx="1"/>
          </p:nvPr>
        </p:nvSpPr>
        <p:spPr>
          <a:xfrm>
            <a:off x="2286000" y="33528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grpSp>
        <p:nvGrpSpPr>
          <p:cNvPr id="49177" name="Group 25"/>
          <p:cNvGrpSpPr>
            <a:grpSpLocks/>
          </p:cNvGrpSpPr>
          <p:nvPr/>
        </p:nvGrpSpPr>
        <p:grpSpPr bwMode="auto">
          <a:xfrm>
            <a:off x="0" y="0"/>
            <a:ext cx="3057525" cy="2057400"/>
            <a:chOff x="0" y="0"/>
            <a:chExt cx="1926" cy="1296"/>
          </a:xfrm>
        </p:grpSpPr>
        <p:sp>
          <p:nvSpPr>
            <p:cNvPr id="49178" name="Rectangle 26" descr="White marble"/>
            <p:cNvSpPr>
              <a:spLocks noChangeArrowheads="1"/>
            </p:cNvSpPr>
            <p:nvPr/>
          </p:nvSpPr>
          <p:spPr bwMode="auto">
            <a:xfrm>
              <a:off x="0" y="0"/>
              <a:ext cx="1920" cy="1296"/>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spcBef>
                  <a:spcPct val="50000"/>
                </a:spcBef>
              </a:pPr>
              <a:endParaRPr kumimoji="1" lang="ru-RU" sz="2400">
                <a:latin typeface="Times New Roman" pitchFamily="18" charset="0"/>
              </a:endParaRPr>
            </a:p>
          </p:txBody>
        </p:sp>
        <p:grpSp>
          <p:nvGrpSpPr>
            <p:cNvPr id="49179" name="Group 27"/>
            <p:cNvGrpSpPr>
              <a:grpSpLocks/>
            </p:cNvGrpSpPr>
            <p:nvPr/>
          </p:nvGrpSpPr>
          <p:grpSpPr bwMode="auto">
            <a:xfrm>
              <a:off x="1" y="1266"/>
              <a:ext cx="1923" cy="30"/>
              <a:chOff x="1" y="1266"/>
              <a:chExt cx="1923" cy="30"/>
            </a:xfrm>
          </p:grpSpPr>
          <p:sp>
            <p:nvSpPr>
              <p:cNvPr id="49180" name="Rectangle 28"/>
              <p:cNvSpPr>
                <a:spLocks noChangeArrowheads="1"/>
              </p:cNvSpPr>
              <p:nvPr/>
            </p:nvSpPr>
            <p:spPr bwMode="auto">
              <a:xfrm>
                <a:off x="1" y="1266"/>
                <a:ext cx="1923" cy="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1" name="Rectangle 29"/>
              <p:cNvSpPr>
                <a:spLocks noChangeArrowheads="1"/>
              </p:cNvSpPr>
              <p:nvPr/>
            </p:nvSpPr>
            <p:spPr bwMode="auto">
              <a:xfrm>
                <a:off x="6"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2" name="Rectangle 30"/>
              <p:cNvSpPr>
                <a:spLocks noChangeArrowheads="1"/>
              </p:cNvSpPr>
              <p:nvPr/>
            </p:nvSpPr>
            <p:spPr bwMode="auto">
              <a:xfrm>
                <a:off x="199"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3" name="Rectangle 31"/>
              <p:cNvSpPr>
                <a:spLocks noChangeArrowheads="1"/>
              </p:cNvSpPr>
              <p:nvPr/>
            </p:nvSpPr>
            <p:spPr bwMode="auto">
              <a:xfrm>
                <a:off x="392" y="1273"/>
                <a:ext cx="97"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4" name="Rectangle 32"/>
              <p:cNvSpPr>
                <a:spLocks noChangeArrowheads="1"/>
              </p:cNvSpPr>
              <p:nvPr/>
            </p:nvSpPr>
            <p:spPr bwMode="auto">
              <a:xfrm>
                <a:off x="586"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5" name="Rectangle 33"/>
              <p:cNvSpPr>
                <a:spLocks noChangeArrowheads="1"/>
              </p:cNvSpPr>
              <p:nvPr/>
            </p:nvSpPr>
            <p:spPr bwMode="auto">
              <a:xfrm>
                <a:off x="779"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6" name="Rectangle 34"/>
              <p:cNvSpPr>
                <a:spLocks noChangeArrowheads="1"/>
              </p:cNvSpPr>
              <p:nvPr/>
            </p:nvSpPr>
            <p:spPr bwMode="auto">
              <a:xfrm>
                <a:off x="972"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7" name="Rectangle 35"/>
              <p:cNvSpPr>
                <a:spLocks noChangeArrowheads="1"/>
              </p:cNvSpPr>
              <p:nvPr/>
            </p:nvSpPr>
            <p:spPr bwMode="auto">
              <a:xfrm>
                <a:off x="1165" y="1273"/>
                <a:ext cx="97"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8" name="Rectangle 36"/>
              <p:cNvSpPr>
                <a:spLocks noChangeArrowheads="1"/>
              </p:cNvSpPr>
              <p:nvPr/>
            </p:nvSpPr>
            <p:spPr bwMode="auto">
              <a:xfrm>
                <a:off x="1359"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89" name="Rectangle 37"/>
              <p:cNvSpPr>
                <a:spLocks noChangeArrowheads="1"/>
              </p:cNvSpPr>
              <p:nvPr/>
            </p:nvSpPr>
            <p:spPr bwMode="auto">
              <a:xfrm>
                <a:off x="1552"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0" name="Rectangle 38"/>
              <p:cNvSpPr>
                <a:spLocks noChangeArrowheads="1"/>
              </p:cNvSpPr>
              <p:nvPr/>
            </p:nvSpPr>
            <p:spPr bwMode="auto">
              <a:xfrm>
                <a:off x="1745" y="1273"/>
                <a:ext cx="96" cy="2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49191" name="Group 39"/>
            <p:cNvGrpSpPr>
              <a:grpSpLocks/>
            </p:cNvGrpSpPr>
            <p:nvPr/>
          </p:nvGrpSpPr>
          <p:grpSpPr bwMode="auto">
            <a:xfrm>
              <a:off x="1899" y="0"/>
              <a:ext cx="27" cy="1295"/>
              <a:chOff x="1899" y="0"/>
              <a:chExt cx="27" cy="1295"/>
            </a:xfrm>
          </p:grpSpPr>
          <p:sp>
            <p:nvSpPr>
              <p:cNvPr id="49192" name="Rectangle 40"/>
              <p:cNvSpPr>
                <a:spLocks noChangeArrowheads="1"/>
              </p:cNvSpPr>
              <p:nvPr/>
            </p:nvSpPr>
            <p:spPr bwMode="auto">
              <a:xfrm>
                <a:off x="1899" y="0"/>
                <a:ext cx="27" cy="129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3" name="Rectangle 41"/>
              <p:cNvSpPr>
                <a:spLocks noChangeArrowheads="1"/>
              </p:cNvSpPr>
              <p:nvPr/>
            </p:nvSpPr>
            <p:spPr bwMode="auto">
              <a:xfrm>
                <a:off x="1900" y="1195"/>
                <a:ext cx="19"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4" name="Rectangle 42"/>
              <p:cNvSpPr>
                <a:spLocks noChangeArrowheads="1"/>
              </p:cNvSpPr>
              <p:nvPr/>
            </p:nvSpPr>
            <p:spPr bwMode="auto">
              <a:xfrm>
                <a:off x="1900" y="1002"/>
                <a:ext cx="19"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5" name="Rectangle 43"/>
              <p:cNvSpPr>
                <a:spLocks noChangeArrowheads="1"/>
              </p:cNvSpPr>
              <p:nvPr/>
            </p:nvSpPr>
            <p:spPr bwMode="auto">
              <a:xfrm>
                <a:off x="1900" y="809"/>
                <a:ext cx="19"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6" name="Rectangle 44"/>
              <p:cNvSpPr>
                <a:spLocks noChangeArrowheads="1"/>
              </p:cNvSpPr>
              <p:nvPr/>
            </p:nvSpPr>
            <p:spPr bwMode="auto">
              <a:xfrm>
                <a:off x="1900" y="616"/>
                <a:ext cx="19"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7" name="Rectangle 45"/>
              <p:cNvSpPr>
                <a:spLocks noChangeArrowheads="1"/>
              </p:cNvSpPr>
              <p:nvPr/>
            </p:nvSpPr>
            <p:spPr bwMode="auto">
              <a:xfrm>
                <a:off x="1900" y="423"/>
                <a:ext cx="19"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8" name="Rectangle 46"/>
              <p:cNvSpPr>
                <a:spLocks noChangeArrowheads="1"/>
              </p:cNvSpPr>
              <p:nvPr/>
            </p:nvSpPr>
            <p:spPr bwMode="auto">
              <a:xfrm>
                <a:off x="1900" y="230"/>
                <a:ext cx="19"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9199" name="Rectangle 47"/>
              <p:cNvSpPr>
                <a:spLocks noChangeArrowheads="1"/>
              </p:cNvSpPr>
              <p:nvPr/>
            </p:nvSpPr>
            <p:spPr bwMode="auto">
              <a:xfrm>
                <a:off x="1900" y="37"/>
                <a:ext cx="19"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sp>
        <p:nvSpPr>
          <p:cNvPr id="49200" name="Rectangle 48"/>
          <p:cNvSpPr>
            <a:spLocks noGrp="1" noChangeArrowheads="1"/>
          </p:cNvSpPr>
          <p:nvPr>
            <p:ph type="dt" sz="quarter" idx="2"/>
          </p:nvPr>
        </p:nvSpPr>
        <p:spPr/>
        <p:txBody>
          <a:bodyPr/>
          <a:lstStyle>
            <a:lvl1pPr>
              <a:defRPr/>
            </a:lvl1pPr>
          </a:lstStyle>
          <a:p>
            <a:endParaRPr lang="ru-RU"/>
          </a:p>
        </p:txBody>
      </p:sp>
      <p:sp>
        <p:nvSpPr>
          <p:cNvPr id="49201" name="Rectangle 49"/>
          <p:cNvSpPr>
            <a:spLocks noGrp="1" noChangeArrowheads="1"/>
          </p:cNvSpPr>
          <p:nvPr>
            <p:ph type="ftr" sz="quarter" idx="3"/>
          </p:nvPr>
        </p:nvSpPr>
        <p:spPr>
          <a:xfrm>
            <a:off x="3200400" y="6400800"/>
            <a:ext cx="3581400" cy="457200"/>
          </a:xfrm>
        </p:spPr>
        <p:txBody>
          <a:bodyPr/>
          <a:lstStyle>
            <a:lvl1pPr>
              <a:defRPr/>
            </a:lvl1pPr>
          </a:lstStyle>
          <a:p>
            <a:endParaRPr lang="ru-RU"/>
          </a:p>
        </p:txBody>
      </p:sp>
      <p:sp>
        <p:nvSpPr>
          <p:cNvPr id="49202" name="Rectangle 50"/>
          <p:cNvSpPr>
            <a:spLocks noGrp="1" noChangeArrowheads="1"/>
          </p:cNvSpPr>
          <p:nvPr>
            <p:ph type="sldNum" sz="quarter" idx="4"/>
          </p:nvPr>
        </p:nvSpPr>
        <p:spPr>
          <a:xfrm>
            <a:off x="6781800" y="6400800"/>
            <a:ext cx="1905000" cy="457200"/>
          </a:xfrm>
        </p:spPr>
        <p:txBody>
          <a:bodyPr/>
          <a:lstStyle>
            <a:lvl1pPr>
              <a:defRPr/>
            </a:lvl1pPr>
          </a:lstStyle>
          <a:p>
            <a:fld id="{502DB129-9E85-416F-89CE-C7F6D0155D9E}" type="slidenum">
              <a:rPr lang="ru-RU"/>
              <a:pPr/>
              <a:t>‹#›</a:t>
            </a:fld>
            <a:endParaRPr lang="ru-RU"/>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6350"/>
            <a:ext cx="9142413" cy="6851650"/>
            <a:chOff x="0" y="4"/>
            <a:chExt cx="5758" cy="4316"/>
          </a:xfrm>
        </p:grpSpPr>
        <p:grpSp>
          <p:nvGrpSpPr>
            <p:cNvPr id="49155" name="Group 3"/>
            <p:cNvGrpSpPr>
              <a:grpSpLocks/>
            </p:cNvGrpSpPr>
            <p:nvPr/>
          </p:nvGrpSpPr>
          <p:grpSpPr bwMode="auto">
            <a:xfrm>
              <a:off x="0" y="1161"/>
              <a:ext cx="5758" cy="3159"/>
              <a:chOff x="0" y="1161"/>
              <a:chExt cx="5758" cy="3159"/>
            </a:xfrm>
          </p:grpSpPr>
          <p:sp>
            <p:nvSpPr>
              <p:cNvPr id="49156"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57"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9158"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59"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60"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49161" name="Group 9"/>
            <p:cNvGrpSpPr>
              <a:grpSpLocks/>
            </p:cNvGrpSpPr>
            <p:nvPr/>
          </p:nvGrpSpPr>
          <p:grpSpPr bwMode="auto">
            <a:xfrm>
              <a:off x="348" y="4"/>
              <a:ext cx="5410" cy="4316"/>
              <a:chOff x="348" y="4"/>
              <a:chExt cx="5410" cy="4316"/>
            </a:xfrm>
          </p:grpSpPr>
          <p:sp>
            <p:nvSpPr>
              <p:cNvPr id="49162"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63"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64"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65"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66"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9167"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sp>
        <p:nvSpPr>
          <p:cNvPr id="49168"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ru-RU" noProof="0" smtClean="0"/>
              <a:t>Образец заголовка</a:t>
            </a:r>
          </a:p>
        </p:txBody>
      </p:sp>
      <p:sp>
        <p:nvSpPr>
          <p:cNvPr id="49169"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ru-RU" noProof="0" smtClean="0"/>
              <a:t>Образец подзаголовка</a:t>
            </a:r>
          </a:p>
        </p:txBody>
      </p:sp>
      <p:sp>
        <p:nvSpPr>
          <p:cNvPr id="49170" name="Rectangle 18"/>
          <p:cNvSpPr>
            <a:spLocks noGrp="1" noChangeArrowheads="1"/>
          </p:cNvSpPr>
          <p:nvPr>
            <p:ph type="dt" sz="quarter" idx="2"/>
          </p:nvPr>
        </p:nvSpPr>
        <p:spPr/>
        <p:txBody>
          <a:bodyPr/>
          <a:lstStyle>
            <a:lvl1pPr>
              <a:defRPr/>
            </a:lvl1pPr>
          </a:lstStyle>
          <a:p>
            <a:endParaRPr lang="ru-RU"/>
          </a:p>
        </p:txBody>
      </p:sp>
      <p:sp>
        <p:nvSpPr>
          <p:cNvPr id="49171" name="Rectangle 19"/>
          <p:cNvSpPr>
            <a:spLocks noGrp="1" noChangeArrowheads="1"/>
          </p:cNvSpPr>
          <p:nvPr>
            <p:ph type="ftr" sz="quarter" idx="3"/>
          </p:nvPr>
        </p:nvSpPr>
        <p:spPr>
          <a:xfrm>
            <a:off x="3352800" y="6248400"/>
            <a:ext cx="2895600" cy="457200"/>
          </a:xfrm>
        </p:spPr>
        <p:txBody>
          <a:bodyPr/>
          <a:lstStyle>
            <a:lvl1pPr>
              <a:defRPr/>
            </a:lvl1pPr>
          </a:lstStyle>
          <a:p>
            <a:endParaRPr lang="ru-RU"/>
          </a:p>
        </p:txBody>
      </p:sp>
      <p:sp>
        <p:nvSpPr>
          <p:cNvPr id="49172" name="Rectangle 20"/>
          <p:cNvSpPr>
            <a:spLocks noGrp="1" noChangeArrowheads="1"/>
          </p:cNvSpPr>
          <p:nvPr>
            <p:ph type="sldNum" sz="quarter" idx="4"/>
          </p:nvPr>
        </p:nvSpPr>
        <p:spPr/>
        <p:txBody>
          <a:bodyPr/>
          <a:lstStyle>
            <a:lvl1pPr>
              <a:defRPr/>
            </a:lvl1pPr>
          </a:lstStyle>
          <a:p>
            <a:fld id="{CD9D0429-6976-4759-8AAF-253E3D5F46F0}" type="slidenum">
              <a:rPr lang="ru-RU"/>
              <a:pPr/>
              <a:t>‹#›</a:t>
            </a:fld>
            <a:endParaRPr lang="ru-RU"/>
          </a:p>
        </p:txBody>
      </p:sp>
    </p:spTree>
  </p:cSld>
  <p:clrMapOvr>
    <a:masterClrMapping/>
  </p:clrMapOvr>
  <p:transition advClick="0" advTm="1000">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4916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9169">
                                            <p:txEl>
                                              <p:pRg st="0" end="0"/>
                                            </p:txEl>
                                          </p:spTgt>
                                        </p:tgtEl>
                                        <p:attrNameLst>
                                          <p:attrName>style.visibility</p:attrName>
                                        </p:attrNameLst>
                                      </p:cBhvr>
                                      <p:to>
                                        <p:strVal val="visible"/>
                                      </p:to>
                                    </p:set>
                                    <p:animEffect transition="in" filter="fade">
                                      <p:cBhvr>
                                        <p:cTn id="11" dur="1000">
                                          <p:stCondLst>
                                            <p:cond delay="0"/>
                                          </p:stCondLst>
                                        </p:cTn>
                                        <p:tgtEl>
                                          <p:spTgt spid="491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8" grpId="0"/>
      <p:bldP spid="49169" grpId="0" build="p">
        <p:tmplLst>
          <p:tmpl lvl="1">
            <p:tnLst>
              <p:par>
                <p:cTn presetID="10" presetClass="entr" presetSubtype="0" fill="hold" nodeType="clickEffect">
                  <p:stCondLst>
                    <p:cond delay="0"/>
                  </p:stCondLst>
                  <p:childTnLst>
                    <p:set>
                      <p:cBhvr>
                        <p:cTn dur="1" fill="hold">
                          <p:stCondLst>
                            <p:cond delay="0"/>
                          </p:stCondLst>
                        </p:cTn>
                        <p:tgtEl>
                          <p:spTgt spid="49169"/>
                        </p:tgtEl>
                        <p:attrNameLst>
                          <p:attrName>style.visibility</p:attrName>
                        </p:attrNameLst>
                      </p:cBhvr>
                      <p:to>
                        <p:strVal val="visible"/>
                      </p:to>
                    </p:set>
                    <p:animEffect transition="in" filter="fade">
                      <p:cBhvr>
                        <p:cTn dur="1000">
                          <p:stCondLst>
                            <p:cond delay="0"/>
                          </p:stCondLst>
                        </p:cTn>
                        <p:tgtEl>
                          <p:spTgt spid="49169"/>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909EC99-E8E9-48AB-8D97-AB533D00EBDE}" type="slidenum">
              <a:rPr lang="ru-RU"/>
              <a:pPr/>
              <a:t>‹#›</a:t>
            </a:fld>
            <a:endParaRPr lang="ru-RU"/>
          </a:p>
        </p:txBody>
      </p:sp>
    </p:spTree>
    <p:extLst>
      <p:ext uri="{BB962C8B-B14F-4D97-AF65-F5344CB8AC3E}">
        <p14:creationId xmlns:p14="http://schemas.microsoft.com/office/powerpoint/2010/main" val="4037245158"/>
      </p:ext>
    </p:extLst>
  </p:cSld>
  <p:clrMapOvr>
    <a:masterClrMapping/>
  </p:clrMapOvr>
  <p:transition>
    <p:strips dir="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C250FFD-30F0-4721-A6E2-289CE1684C83}" type="slidenum">
              <a:rPr lang="ru-RU"/>
              <a:pPr/>
              <a:t>‹#›</a:t>
            </a:fld>
            <a:endParaRPr lang="ru-RU"/>
          </a:p>
        </p:txBody>
      </p:sp>
    </p:spTree>
    <p:extLst>
      <p:ext uri="{BB962C8B-B14F-4D97-AF65-F5344CB8AC3E}">
        <p14:creationId xmlns:p14="http://schemas.microsoft.com/office/powerpoint/2010/main" val="2443895345"/>
      </p:ext>
    </p:extLst>
  </p:cSld>
  <p:clrMapOvr>
    <a:masterClrMapping/>
  </p:clrMapOvr>
  <p:transition>
    <p:strips dir="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6E3FD1FC-AD76-4F73-9B1B-5E1B937C1A7C}" type="slidenum">
              <a:rPr lang="ru-RU"/>
              <a:pPr/>
              <a:t>‹#›</a:t>
            </a:fld>
            <a:endParaRPr lang="ru-RU"/>
          </a:p>
        </p:txBody>
      </p:sp>
    </p:spTree>
    <p:extLst>
      <p:ext uri="{BB962C8B-B14F-4D97-AF65-F5344CB8AC3E}">
        <p14:creationId xmlns:p14="http://schemas.microsoft.com/office/powerpoint/2010/main" val="580214392"/>
      </p:ext>
    </p:extLst>
  </p:cSld>
  <p:clrMapOvr>
    <a:masterClrMapping/>
  </p:clrMapOvr>
  <p:transition>
    <p:strips dir="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3500A715-6997-49E9-B4D2-6F44458CECA6}" type="slidenum">
              <a:rPr lang="ru-RU"/>
              <a:pPr/>
              <a:t>‹#›</a:t>
            </a:fld>
            <a:endParaRPr lang="ru-RU"/>
          </a:p>
        </p:txBody>
      </p:sp>
    </p:spTree>
    <p:extLst>
      <p:ext uri="{BB962C8B-B14F-4D97-AF65-F5344CB8AC3E}">
        <p14:creationId xmlns:p14="http://schemas.microsoft.com/office/powerpoint/2010/main" val="1799424590"/>
      </p:ext>
    </p:extLst>
  </p:cSld>
  <p:clrMapOvr>
    <a:masterClrMapping/>
  </p:clrMapOvr>
  <p:transition>
    <p:strips dir="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3420BC0D-91DC-4742-880C-9EB5063A8645}" type="slidenum">
              <a:rPr lang="ru-RU"/>
              <a:pPr/>
              <a:t>‹#›</a:t>
            </a:fld>
            <a:endParaRPr lang="ru-RU"/>
          </a:p>
        </p:txBody>
      </p:sp>
    </p:spTree>
    <p:extLst>
      <p:ext uri="{BB962C8B-B14F-4D97-AF65-F5344CB8AC3E}">
        <p14:creationId xmlns:p14="http://schemas.microsoft.com/office/powerpoint/2010/main" val="1165250148"/>
      </p:ext>
    </p:extLst>
  </p:cSld>
  <p:clrMapOvr>
    <a:masterClrMapping/>
  </p:clrMapOvr>
  <p:transition>
    <p:strips dir="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470D1451-C80B-4620-9834-E82B39D9A6EF}" type="slidenum">
              <a:rPr lang="ru-RU"/>
              <a:pPr/>
              <a:t>‹#›</a:t>
            </a:fld>
            <a:endParaRPr lang="ru-RU"/>
          </a:p>
        </p:txBody>
      </p:sp>
    </p:spTree>
    <p:extLst>
      <p:ext uri="{BB962C8B-B14F-4D97-AF65-F5344CB8AC3E}">
        <p14:creationId xmlns:p14="http://schemas.microsoft.com/office/powerpoint/2010/main" val="1080681955"/>
      </p:ext>
    </p:extLst>
  </p:cSld>
  <p:clrMapOvr>
    <a:masterClrMapping/>
  </p:clrMapOvr>
  <p:transition>
    <p:strips dir="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E517B14-8404-4051-B055-027692FF6D5B}" type="slidenum">
              <a:rPr lang="ru-RU"/>
              <a:pPr/>
              <a:t>‹#›</a:t>
            </a:fld>
            <a:endParaRPr lang="ru-RU"/>
          </a:p>
        </p:txBody>
      </p:sp>
    </p:spTree>
    <p:extLst>
      <p:ext uri="{BB962C8B-B14F-4D97-AF65-F5344CB8AC3E}">
        <p14:creationId xmlns:p14="http://schemas.microsoft.com/office/powerpoint/2010/main" val="4278549650"/>
      </p:ext>
    </p:extLst>
  </p:cSld>
  <p:clrMapOvr>
    <a:masterClrMapping/>
  </p:clrMapOvr>
  <p:transition>
    <p:strips dir="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28B98277-6161-4A25-9B7E-0F485F0CF444}" type="slidenum">
              <a:rPr lang="ru-RU"/>
              <a:pPr/>
              <a:t>‹#›</a:t>
            </a:fld>
            <a:endParaRPr lang="ru-RU"/>
          </a:p>
        </p:txBody>
      </p:sp>
    </p:spTree>
    <p:extLst>
      <p:ext uri="{BB962C8B-B14F-4D97-AF65-F5344CB8AC3E}">
        <p14:creationId xmlns:p14="http://schemas.microsoft.com/office/powerpoint/2010/main" val="228123918"/>
      </p:ext>
    </p:extLst>
  </p:cSld>
  <p:clrMapOvr>
    <a:masterClrMapping/>
  </p:clrMapOvr>
  <p:transition>
    <p:strips dir="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EE25093-AF00-482A-8387-FD2403A5BE06}" type="slidenum">
              <a:rPr lang="ru-RU"/>
              <a:pPr/>
              <a:t>‹#›</a:t>
            </a:fld>
            <a:endParaRPr lang="ru-RU"/>
          </a:p>
        </p:txBody>
      </p:sp>
    </p:spTree>
    <p:extLst>
      <p:ext uri="{BB962C8B-B14F-4D97-AF65-F5344CB8AC3E}">
        <p14:creationId xmlns:p14="http://schemas.microsoft.com/office/powerpoint/2010/main" val="1995095843"/>
      </p:ext>
    </p:extLst>
  </p:cSld>
  <p:clrMapOvr>
    <a:masterClrMapping/>
  </p:clrMapOvr>
  <p:transition>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33EF9EB-77ED-422D-95E3-789116915174}" type="slidenum">
              <a:rPr lang="ru-RU"/>
              <a:pPr/>
              <a:t>‹#›</a:t>
            </a:fld>
            <a:endParaRPr lang="ru-RU"/>
          </a:p>
        </p:txBody>
      </p:sp>
    </p:spTree>
    <p:extLst>
      <p:ext uri="{BB962C8B-B14F-4D97-AF65-F5344CB8AC3E}">
        <p14:creationId xmlns:p14="http://schemas.microsoft.com/office/powerpoint/2010/main" val="14705911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24650" y="304800"/>
            <a:ext cx="188595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66800" y="304800"/>
            <a:ext cx="550545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AFA60FD-43E5-4098-93E7-225C7C107B61}" type="slidenum">
              <a:rPr lang="ru-RU"/>
              <a:pPr/>
              <a:t>‹#›</a:t>
            </a:fld>
            <a:endParaRPr lang="ru-RU"/>
          </a:p>
        </p:txBody>
      </p:sp>
    </p:spTree>
    <p:extLst>
      <p:ext uri="{BB962C8B-B14F-4D97-AF65-F5344CB8AC3E}">
        <p14:creationId xmlns:p14="http://schemas.microsoft.com/office/powerpoint/2010/main" val="2022702787"/>
      </p:ext>
    </p:extLst>
  </p:cSld>
  <p:clrMapOvr>
    <a:masterClrMapping/>
  </p:clrMapOvr>
  <p:transition>
    <p:strips dir="r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66800" y="1981200"/>
            <a:ext cx="36957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914900" y="1981200"/>
            <a:ext cx="36957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1066800" y="6248400"/>
            <a:ext cx="1905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34290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705600" y="6248400"/>
            <a:ext cx="1905000" cy="457200"/>
          </a:xfrm>
        </p:spPr>
        <p:txBody>
          <a:bodyPr/>
          <a:lstStyle>
            <a:lvl1pPr>
              <a:defRPr/>
            </a:lvl1pPr>
          </a:lstStyle>
          <a:p>
            <a:fld id="{1E16FC1B-84F4-487F-B32A-9B81838F2653}" type="slidenum">
              <a:rPr lang="ru-RU"/>
              <a:pPr/>
              <a:t>‹#›</a:t>
            </a:fld>
            <a:endParaRPr lang="ru-RU"/>
          </a:p>
        </p:txBody>
      </p:sp>
    </p:spTree>
    <p:extLst>
      <p:ext uri="{BB962C8B-B14F-4D97-AF65-F5344CB8AC3E}">
        <p14:creationId xmlns:p14="http://schemas.microsoft.com/office/powerpoint/2010/main" val="2391882958"/>
      </p:ext>
    </p:extLst>
  </p:cSld>
  <p:clrMapOvr>
    <a:masterClrMapping/>
  </p:clrMapOvr>
  <p:transition>
    <p:strips dir="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57346" name="Group 2"/>
          <p:cNvGrpSpPr>
            <a:grpSpLocks/>
          </p:cNvGrpSpPr>
          <p:nvPr/>
        </p:nvGrpSpPr>
        <p:grpSpPr bwMode="auto">
          <a:xfrm>
            <a:off x="0" y="0"/>
            <a:ext cx="9144000" cy="6856413"/>
            <a:chOff x="0" y="0"/>
            <a:chExt cx="5760" cy="4319"/>
          </a:xfrm>
        </p:grpSpPr>
        <p:sp>
          <p:nvSpPr>
            <p:cNvPr id="5734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4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4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5735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5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5736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6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7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8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8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8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57383" name="Group 39"/>
            <p:cNvGrpSpPr>
              <a:grpSpLocks/>
            </p:cNvGrpSpPr>
            <p:nvPr userDrawn="1"/>
          </p:nvGrpSpPr>
          <p:grpSpPr bwMode="auto">
            <a:xfrm>
              <a:off x="0" y="1632"/>
              <a:ext cx="5758" cy="1858"/>
              <a:chOff x="0" y="1632"/>
              <a:chExt cx="5758" cy="1858"/>
            </a:xfrm>
          </p:grpSpPr>
          <p:sp>
            <p:nvSpPr>
              <p:cNvPr id="5738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38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sp>
        <p:nvSpPr>
          <p:cNvPr id="573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ru-RU" noProof="0" smtClean="0"/>
              <a:t>Образец заголовка</a:t>
            </a:r>
          </a:p>
        </p:txBody>
      </p:sp>
      <p:sp>
        <p:nvSpPr>
          <p:cNvPr id="573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ru-RU" noProof="0" smtClean="0"/>
              <a:t>Образец подзаголовка</a:t>
            </a:r>
          </a:p>
        </p:txBody>
      </p:sp>
      <p:sp>
        <p:nvSpPr>
          <p:cNvPr id="57388" name="Rectangle 44"/>
          <p:cNvSpPr>
            <a:spLocks noGrp="1" noChangeArrowheads="1"/>
          </p:cNvSpPr>
          <p:nvPr>
            <p:ph type="dt" sz="quarter" idx="2"/>
          </p:nvPr>
        </p:nvSpPr>
        <p:spPr/>
        <p:txBody>
          <a:bodyPr/>
          <a:lstStyle>
            <a:lvl1pPr>
              <a:defRPr/>
            </a:lvl1pPr>
          </a:lstStyle>
          <a:p>
            <a:endParaRPr lang="ru-RU"/>
          </a:p>
        </p:txBody>
      </p:sp>
      <p:sp>
        <p:nvSpPr>
          <p:cNvPr id="57389" name="Rectangle 45"/>
          <p:cNvSpPr>
            <a:spLocks noGrp="1" noChangeArrowheads="1"/>
          </p:cNvSpPr>
          <p:nvPr>
            <p:ph type="ftr" sz="quarter" idx="3"/>
          </p:nvPr>
        </p:nvSpPr>
        <p:spPr/>
        <p:txBody>
          <a:bodyPr/>
          <a:lstStyle>
            <a:lvl1pPr>
              <a:defRPr/>
            </a:lvl1pPr>
          </a:lstStyle>
          <a:p>
            <a:endParaRPr lang="ru-RU"/>
          </a:p>
        </p:txBody>
      </p:sp>
      <p:sp>
        <p:nvSpPr>
          <p:cNvPr id="57390" name="Rectangle 46"/>
          <p:cNvSpPr>
            <a:spLocks noGrp="1" noChangeArrowheads="1"/>
          </p:cNvSpPr>
          <p:nvPr>
            <p:ph type="sldNum" sz="quarter" idx="4"/>
          </p:nvPr>
        </p:nvSpPr>
        <p:spPr/>
        <p:txBody>
          <a:bodyPr/>
          <a:lstStyle>
            <a:lvl1pPr>
              <a:defRPr/>
            </a:lvl1pPr>
          </a:lstStyle>
          <a:p>
            <a:fld id="{C9DD3024-5DA3-4AB5-A7B6-0F2DCF278E38}" type="slidenum">
              <a:rPr lang="ru-RU"/>
              <a:pPr/>
              <a:t>‹#›</a:t>
            </a:fld>
            <a:endParaRPr lang="ru-RU"/>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7386"/>
                                        </p:tgtEl>
                                        <p:attrNameLst>
                                          <p:attrName>style.visibility</p:attrName>
                                        </p:attrNameLst>
                                      </p:cBhvr>
                                      <p:to>
                                        <p:strVal val="visible"/>
                                      </p:to>
                                    </p:set>
                                    <p:animEffect transition="in" filter="dissolve">
                                      <p:cBhvr>
                                        <p:cTn id="7" dur="500"/>
                                        <p:tgtEl>
                                          <p:spTgt spid="57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387">
                                            <p:txEl>
                                              <p:pRg st="0" end="0"/>
                                            </p:txEl>
                                          </p:spTgt>
                                        </p:tgtEl>
                                        <p:attrNameLst>
                                          <p:attrName>style.visibility</p:attrName>
                                        </p:attrNameLst>
                                      </p:cBhvr>
                                      <p:to>
                                        <p:strVal val="visible"/>
                                      </p:to>
                                    </p:set>
                                    <p:animEffect transition="in" filter="dissolve">
                                      <p:cBhvr>
                                        <p:cTn id="12" dur="500"/>
                                        <p:tgtEl>
                                          <p:spTgt spid="57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86" grpId="0"/>
      <p:bldP spid="57387" grpId="0" build="p">
        <p:tmplLst>
          <p:tmpl lvl="1">
            <p:tnLst>
              <p:par>
                <p:cTn presetID="9" presetClass="entr" presetSubtype="0" fill="hold" nodeType="clickEffect">
                  <p:stCondLst>
                    <p:cond delay="0"/>
                  </p:stCondLst>
                  <p:childTnLst>
                    <p:set>
                      <p:cBhvr>
                        <p:cTn dur="1" fill="hold">
                          <p:stCondLst>
                            <p:cond delay="0"/>
                          </p:stCondLst>
                        </p:cTn>
                        <p:tgtEl>
                          <p:spTgt spid="57387"/>
                        </p:tgtEl>
                        <p:attrNameLst>
                          <p:attrName>style.visibility</p:attrName>
                        </p:attrNameLst>
                      </p:cBhvr>
                      <p:to>
                        <p:strVal val="visible"/>
                      </p:to>
                    </p:set>
                    <p:animEffect transition="in" filter="dissolve">
                      <p:cBhvr>
                        <p:cTn dur="500"/>
                        <p:tgtEl>
                          <p:spTgt spid="57387"/>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C9FF052-7627-47FD-BD59-F87A6A656B97}" type="slidenum">
              <a:rPr lang="ru-RU"/>
              <a:pPr/>
              <a:t>‹#›</a:t>
            </a:fld>
            <a:endParaRPr lang="ru-RU"/>
          </a:p>
        </p:txBody>
      </p:sp>
    </p:spTree>
    <p:extLst>
      <p:ext uri="{BB962C8B-B14F-4D97-AF65-F5344CB8AC3E}">
        <p14:creationId xmlns:p14="http://schemas.microsoft.com/office/powerpoint/2010/main" val="25968296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774FD43-1E8C-4C0A-B6BF-7DF2568F3B35}" type="slidenum">
              <a:rPr lang="ru-RU"/>
              <a:pPr/>
              <a:t>‹#›</a:t>
            </a:fld>
            <a:endParaRPr lang="ru-RU"/>
          </a:p>
        </p:txBody>
      </p:sp>
    </p:spTree>
    <p:extLst>
      <p:ext uri="{BB962C8B-B14F-4D97-AF65-F5344CB8AC3E}">
        <p14:creationId xmlns:p14="http://schemas.microsoft.com/office/powerpoint/2010/main" val="338959504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350AC88-B5EA-4820-83E1-51B0BC3C2BD3}" type="slidenum">
              <a:rPr lang="ru-RU"/>
              <a:pPr/>
              <a:t>‹#›</a:t>
            </a:fld>
            <a:endParaRPr lang="ru-RU"/>
          </a:p>
        </p:txBody>
      </p:sp>
    </p:spTree>
    <p:extLst>
      <p:ext uri="{BB962C8B-B14F-4D97-AF65-F5344CB8AC3E}">
        <p14:creationId xmlns:p14="http://schemas.microsoft.com/office/powerpoint/2010/main" val="241628711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53DBB669-4E28-4805-921C-0EC46A7393AF}" type="slidenum">
              <a:rPr lang="ru-RU"/>
              <a:pPr/>
              <a:t>‹#›</a:t>
            </a:fld>
            <a:endParaRPr lang="ru-RU"/>
          </a:p>
        </p:txBody>
      </p:sp>
    </p:spTree>
    <p:extLst>
      <p:ext uri="{BB962C8B-B14F-4D97-AF65-F5344CB8AC3E}">
        <p14:creationId xmlns:p14="http://schemas.microsoft.com/office/powerpoint/2010/main" val="57491666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7507ED17-65F7-464B-90BF-5C9AC566B904}" type="slidenum">
              <a:rPr lang="ru-RU"/>
              <a:pPr/>
              <a:t>‹#›</a:t>
            </a:fld>
            <a:endParaRPr lang="ru-RU"/>
          </a:p>
        </p:txBody>
      </p:sp>
    </p:spTree>
    <p:extLst>
      <p:ext uri="{BB962C8B-B14F-4D97-AF65-F5344CB8AC3E}">
        <p14:creationId xmlns:p14="http://schemas.microsoft.com/office/powerpoint/2010/main" val="63841219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4904CCCC-7409-4DE4-A17A-8556B7AE0E3C}" type="slidenum">
              <a:rPr lang="ru-RU"/>
              <a:pPr/>
              <a:t>‹#›</a:t>
            </a:fld>
            <a:endParaRPr lang="ru-RU"/>
          </a:p>
        </p:txBody>
      </p:sp>
    </p:spTree>
    <p:extLst>
      <p:ext uri="{BB962C8B-B14F-4D97-AF65-F5344CB8AC3E}">
        <p14:creationId xmlns:p14="http://schemas.microsoft.com/office/powerpoint/2010/main" val="232972762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84A4467-6604-4ED6-8293-CF5492960DAD}" type="slidenum">
              <a:rPr lang="ru-RU"/>
              <a:pPr/>
              <a:t>‹#›</a:t>
            </a:fld>
            <a:endParaRPr lang="ru-RU"/>
          </a:p>
        </p:txBody>
      </p:sp>
    </p:spTree>
    <p:extLst>
      <p:ext uri="{BB962C8B-B14F-4D97-AF65-F5344CB8AC3E}">
        <p14:creationId xmlns:p14="http://schemas.microsoft.com/office/powerpoint/2010/main" val="2380350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7073289-B273-4CF9-82DC-A8FEE9BDB165}" type="slidenum">
              <a:rPr lang="ru-RU"/>
              <a:pPr/>
              <a:t>‹#›</a:t>
            </a:fld>
            <a:endParaRPr lang="ru-RU"/>
          </a:p>
        </p:txBody>
      </p:sp>
    </p:spTree>
    <p:extLst>
      <p:ext uri="{BB962C8B-B14F-4D97-AF65-F5344CB8AC3E}">
        <p14:creationId xmlns:p14="http://schemas.microsoft.com/office/powerpoint/2010/main" val="36092114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2F12B9C3-5DD9-499A-AB66-46571532D7A5}" type="slidenum">
              <a:rPr lang="ru-RU"/>
              <a:pPr/>
              <a:t>‹#›</a:t>
            </a:fld>
            <a:endParaRPr lang="ru-RU"/>
          </a:p>
        </p:txBody>
      </p:sp>
    </p:spTree>
    <p:extLst>
      <p:ext uri="{BB962C8B-B14F-4D97-AF65-F5344CB8AC3E}">
        <p14:creationId xmlns:p14="http://schemas.microsoft.com/office/powerpoint/2010/main" val="68952731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8418BC2-BD2B-4C46-A582-AF89AFB24418}" type="slidenum">
              <a:rPr lang="ru-RU"/>
              <a:pPr/>
              <a:t>‹#›</a:t>
            </a:fld>
            <a:endParaRPr lang="ru-RU"/>
          </a:p>
        </p:txBody>
      </p:sp>
    </p:spTree>
    <p:extLst>
      <p:ext uri="{BB962C8B-B14F-4D97-AF65-F5344CB8AC3E}">
        <p14:creationId xmlns:p14="http://schemas.microsoft.com/office/powerpoint/2010/main" val="17175076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9C48D20-59FA-4F50-98FF-6359A96CA788}" type="slidenum">
              <a:rPr lang="ru-RU"/>
              <a:pPr/>
              <a:t>‹#›</a:t>
            </a:fld>
            <a:endParaRPr lang="ru-RU"/>
          </a:p>
        </p:txBody>
      </p:sp>
    </p:spTree>
    <p:extLst>
      <p:ext uri="{BB962C8B-B14F-4D97-AF65-F5344CB8AC3E}">
        <p14:creationId xmlns:p14="http://schemas.microsoft.com/office/powerpoint/2010/main" val="325546659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3902075"/>
            <a:ext cx="3402013" cy="2949575"/>
            <a:chOff x="0" y="2458"/>
            <a:chExt cx="2142" cy="1858"/>
          </a:xfrm>
        </p:grpSpPr>
        <p:sp>
          <p:nvSpPr>
            <p:cNvPr id="604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604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604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604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604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60428" name="Rectangle 12"/>
          <p:cNvSpPr>
            <a:spLocks noGrp="1" noChangeArrowheads="1"/>
          </p:cNvSpPr>
          <p:nvPr>
            <p:ph type="dt" sz="quarter" idx="2"/>
          </p:nvPr>
        </p:nvSpPr>
        <p:spPr/>
        <p:txBody>
          <a:bodyPr/>
          <a:lstStyle>
            <a:lvl1pPr>
              <a:defRPr/>
            </a:lvl1pPr>
          </a:lstStyle>
          <a:p>
            <a:endParaRPr lang="ru-RU"/>
          </a:p>
        </p:txBody>
      </p:sp>
      <p:sp>
        <p:nvSpPr>
          <p:cNvPr id="60429" name="Rectangle 13"/>
          <p:cNvSpPr>
            <a:spLocks noGrp="1" noChangeArrowheads="1"/>
          </p:cNvSpPr>
          <p:nvPr>
            <p:ph type="ftr" sz="quarter" idx="3"/>
          </p:nvPr>
        </p:nvSpPr>
        <p:spPr/>
        <p:txBody>
          <a:bodyPr/>
          <a:lstStyle>
            <a:lvl1pPr>
              <a:defRPr/>
            </a:lvl1pPr>
          </a:lstStyle>
          <a:p>
            <a:endParaRPr lang="ru-RU"/>
          </a:p>
        </p:txBody>
      </p:sp>
      <p:sp>
        <p:nvSpPr>
          <p:cNvPr id="60430" name="Rectangle 14"/>
          <p:cNvSpPr>
            <a:spLocks noGrp="1" noChangeArrowheads="1"/>
          </p:cNvSpPr>
          <p:nvPr>
            <p:ph type="sldNum" sz="quarter" idx="4"/>
          </p:nvPr>
        </p:nvSpPr>
        <p:spPr/>
        <p:txBody>
          <a:bodyPr/>
          <a:lstStyle>
            <a:lvl1pPr>
              <a:defRPr/>
            </a:lvl1pPr>
          </a:lstStyle>
          <a:p>
            <a:fld id="{BD4C3CA3-32F0-4762-A628-4A4EB4930480}" type="slidenum">
              <a:rPr lang="ru-RU"/>
              <a:pPr/>
              <a:t>‹#›</a:t>
            </a:fld>
            <a:endParaRPr lang="ru-RU"/>
          </a:p>
        </p:txBody>
      </p:sp>
    </p:spTree>
  </p:cSld>
  <p:clrMapOvr>
    <a:masterClrMapping/>
  </p:clrMapOvr>
  <p:transition advClick="0" advTm="1000">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0426"/>
                                        </p:tgtEl>
                                        <p:attrNameLst>
                                          <p:attrName>style.visibility</p:attrName>
                                        </p:attrNameLst>
                                      </p:cBhvr>
                                      <p:to>
                                        <p:strVal val="visible"/>
                                      </p:to>
                                    </p:set>
                                    <p:anim calcmode="lin" valueType="num">
                                      <p:cBhvr>
                                        <p:cTn id="7" dur="2000" fill="hold"/>
                                        <p:tgtEl>
                                          <p:spTgt spid="60426"/>
                                        </p:tgtEl>
                                        <p:attrNameLst>
                                          <p:attrName>ppt_w</p:attrName>
                                        </p:attrNameLst>
                                      </p:cBhvr>
                                      <p:tavLst>
                                        <p:tav tm="0">
                                          <p:val>
                                            <p:strVal val="#ppt_w"/>
                                          </p:val>
                                        </p:tav>
                                        <p:tav tm="100000">
                                          <p:val>
                                            <p:strVal val="#ppt_w"/>
                                          </p:val>
                                        </p:tav>
                                      </p:tavLst>
                                    </p:anim>
                                    <p:anim calcmode="lin" valueType="num">
                                      <p:cBhvr>
                                        <p:cTn id="8" dur="2000" fill="hold"/>
                                        <p:tgtEl>
                                          <p:spTgt spid="60426"/>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60426"/>
                                        </p:tgtEl>
                                        <p:attrNameLst>
                                          <p:attrName>ppt_x</p:attrName>
                                        </p:attrNameLst>
                                      </p:cBhvr>
                                      <p:tavLst>
                                        <p:tav tm="0">
                                          <p:val>
                                            <p:strVal val="#ppt_x-.4"/>
                                          </p:val>
                                        </p:tav>
                                        <p:tav tm="100000">
                                          <p:val>
                                            <p:strVal val="#ppt_x"/>
                                          </p:val>
                                        </p:tav>
                                      </p:tavLst>
                                    </p:anim>
                                    <p:anim calcmode="lin" valueType="num">
                                      <p:cBhvr>
                                        <p:cTn id="10" dur="2000" fill="hold"/>
                                        <p:tgtEl>
                                          <p:spTgt spid="60426"/>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60427">
                                            <p:txEl>
                                              <p:pRg st="0" end="0"/>
                                            </p:txEl>
                                          </p:spTgt>
                                        </p:tgtEl>
                                        <p:attrNameLst>
                                          <p:attrName>style.visibility</p:attrName>
                                        </p:attrNameLst>
                                      </p:cBhvr>
                                      <p:to>
                                        <p:strVal val="visible"/>
                                      </p:to>
                                    </p:set>
                                    <p:animEffect transition="in" filter="fade">
                                      <p:cBhvr>
                                        <p:cTn id="15" dur="500">
                                          <p:stCondLst>
                                            <p:cond delay="0"/>
                                          </p:stCondLst>
                                        </p:cTn>
                                        <p:tgtEl>
                                          <p:spTgt spid="60427">
                                            <p:txEl>
                                              <p:pRg st="0" end="0"/>
                                            </p:txEl>
                                          </p:spTgt>
                                        </p:tgtEl>
                                      </p:cBhvr>
                                    </p:animEffect>
                                    <p:anim calcmode="lin" valueType="num">
                                      <p:cBhvr>
                                        <p:cTn id="16" dur="500" fill="hold">
                                          <p:stCondLst>
                                            <p:cond delay="0"/>
                                          </p:stCondLst>
                                        </p:cTn>
                                        <p:tgtEl>
                                          <p:spTgt spid="60427">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604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6" grpId="0"/>
      <p:bldP spid="60427"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60427"/>
                        </p:tgtEl>
                        <p:attrNameLst>
                          <p:attrName>style.visibility</p:attrName>
                        </p:attrNameLst>
                      </p:cBhvr>
                      <p:to>
                        <p:strVal val="visible"/>
                      </p:to>
                    </p:set>
                    <p:animEffect transition="in" filter="fade">
                      <p:cBhvr>
                        <p:cTn dur="500">
                          <p:stCondLst>
                            <p:cond delay="0"/>
                          </p:stCondLst>
                        </p:cTn>
                        <p:tgtEl>
                          <p:spTgt spid="60427"/>
                        </p:tgtEl>
                      </p:cBhvr>
                    </p:animEffect>
                    <p:anim calcmode="lin" valueType="num">
                      <p:cBhvr>
                        <p:cTn dur="500" fill="hold">
                          <p:stCondLst>
                            <p:cond delay="0"/>
                          </p:stCondLst>
                        </p:cTn>
                        <p:tgtEl>
                          <p:spTgt spid="60427"/>
                        </p:tgtEl>
                        <p:attrNameLst>
                          <p:attrName>ppt_x</p:attrName>
                        </p:attrNameLst>
                      </p:cBhvr>
                      <p:tavLst>
                        <p:tav tm="0">
                          <p:val>
                            <p:strVal val="#ppt_x-.1"/>
                          </p:val>
                        </p:tav>
                        <p:tav tm="100000">
                          <p:val>
                            <p:strVal val="#ppt_x"/>
                          </p:val>
                        </p:tav>
                      </p:tavLst>
                    </p:anim>
                    <p:anim calcmode="lin" valueType="num">
                      <p:cBhvr>
                        <p:cTn dur="500" fill="hold">
                          <p:stCondLst>
                            <p:cond delay="0"/>
                          </p:stCondLst>
                        </p:cTn>
                        <p:tgtEl>
                          <p:spTgt spid="6042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74DCA24-94BD-4DF2-9F9F-7C39AEF241A7}" type="slidenum">
              <a:rPr lang="ru-RU"/>
              <a:pPr/>
              <a:t>‹#›</a:t>
            </a:fld>
            <a:endParaRPr lang="ru-RU"/>
          </a:p>
        </p:txBody>
      </p:sp>
    </p:spTree>
    <p:extLst>
      <p:ext uri="{BB962C8B-B14F-4D97-AF65-F5344CB8AC3E}">
        <p14:creationId xmlns:p14="http://schemas.microsoft.com/office/powerpoint/2010/main" val="2556472352"/>
      </p:ext>
    </p:extLst>
  </p:cSld>
  <p:clrMapOvr>
    <a:masterClrMapping/>
  </p:clrMapOvr>
  <p:transition>
    <p:push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3212D64-1422-497E-9187-32448C0BB319}" type="slidenum">
              <a:rPr lang="ru-RU"/>
              <a:pPr/>
              <a:t>‹#›</a:t>
            </a:fld>
            <a:endParaRPr lang="ru-RU"/>
          </a:p>
        </p:txBody>
      </p:sp>
    </p:spTree>
    <p:extLst>
      <p:ext uri="{BB962C8B-B14F-4D97-AF65-F5344CB8AC3E}">
        <p14:creationId xmlns:p14="http://schemas.microsoft.com/office/powerpoint/2010/main" val="332877726"/>
      </p:ext>
    </p:extLst>
  </p:cSld>
  <p:clrMapOvr>
    <a:masterClrMapping/>
  </p:clrMapOvr>
  <p:transition>
    <p:push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9DB50E6-2CBB-447B-BFB1-3DC13168D324}" type="slidenum">
              <a:rPr lang="ru-RU"/>
              <a:pPr/>
              <a:t>‹#›</a:t>
            </a:fld>
            <a:endParaRPr lang="ru-RU"/>
          </a:p>
        </p:txBody>
      </p:sp>
    </p:spTree>
    <p:extLst>
      <p:ext uri="{BB962C8B-B14F-4D97-AF65-F5344CB8AC3E}">
        <p14:creationId xmlns:p14="http://schemas.microsoft.com/office/powerpoint/2010/main" val="84740038"/>
      </p:ext>
    </p:extLst>
  </p:cSld>
  <p:clrMapOvr>
    <a:masterClrMapping/>
  </p:clrMapOvr>
  <p:transition>
    <p:push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C8257546-5595-47A8-A15A-5ED601E29338}" type="slidenum">
              <a:rPr lang="ru-RU"/>
              <a:pPr/>
              <a:t>‹#›</a:t>
            </a:fld>
            <a:endParaRPr lang="ru-RU"/>
          </a:p>
        </p:txBody>
      </p:sp>
    </p:spTree>
    <p:extLst>
      <p:ext uri="{BB962C8B-B14F-4D97-AF65-F5344CB8AC3E}">
        <p14:creationId xmlns:p14="http://schemas.microsoft.com/office/powerpoint/2010/main" val="1611836407"/>
      </p:ext>
    </p:extLst>
  </p:cSld>
  <p:clrMapOvr>
    <a:masterClrMapping/>
  </p:clrMapOvr>
  <p:transition>
    <p:push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FF10AE72-B6D5-4DE2-B813-258A1B4E90D1}" type="slidenum">
              <a:rPr lang="ru-RU"/>
              <a:pPr/>
              <a:t>‹#›</a:t>
            </a:fld>
            <a:endParaRPr lang="ru-RU"/>
          </a:p>
        </p:txBody>
      </p:sp>
    </p:spTree>
    <p:extLst>
      <p:ext uri="{BB962C8B-B14F-4D97-AF65-F5344CB8AC3E}">
        <p14:creationId xmlns:p14="http://schemas.microsoft.com/office/powerpoint/2010/main" val="864899276"/>
      </p:ext>
    </p:extLst>
  </p:cSld>
  <p:clrMapOvr>
    <a:masterClrMapping/>
  </p:clrMapOvr>
  <p:transition>
    <p:push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73475941-7BB1-4533-9AA3-247792A264F0}" type="slidenum">
              <a:rPr lang="ru-RU"/>
              <a:pPr/>
              <a:t>‹#›</a:t>
            </a:fld>
            <a:endParaRPr lang="ru-RU"/>
          </a:p>
        </p:txBody>
      </p:sp>
    </p:spTree>
    <p:extLst>
      <p:ext uri="{BB962C8B-B14F-4D97-AF65-F5344CB8AC3E}">
        <p14:creationId xmlns:p14="http://schemas.microsoft.com/office/powerpoint/2010/main" val="4213227228"/>
      </p:ext>
    </p:extLst>
  </p:cSld>
  <p:clrMapOvr>
    <a:masterClrMapping/>
  </p:clrMapOvr>
  <p:transition>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295400" y="1828800"/>
            <a:ext cx="3579813"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27613" y="1828800"/>
            <a:ext cx="3581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83936D0-F2AB-470A-826E-544F5D6A66D8}" type="slidenum">
              <a:rPr lang="ru-RU"/>
              <a:pPr/>
              <a:t>‹#›</a:t>
            </a:fld>
            <a:endParaRPr lang="ru-RU"/>
          </a:p>
        </p:txBody>
      </p:sp>
    </p:spTree>
    <p:extLst>
      <p:ext uri="{BB962C8B-B14F-4D97-AF65-F5344CB8AC3E}">
        <p14:creationId xmlns:p14="http://schemas.microsoft.com/office/powerpoint/2010/main" val="23201351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4E0C90-04BA-4CBD-A568-C7A49CC73C5E}" type="slidenum">
              <a:rPr lang="ru-RU"/>
              <a:pPr/>
              <a:t>‹#›</a:t>
            </a:fld>
            <a:endParaRPr lang="ru-RU"/>
          </a:p>
        </p:txBody>
      </p:sp>
    </p:spTree>
    <p:extLst>
      <p:ext uri="{BB962C8B-B14F-4D97-AF65-F5344CB8AC3E}">
        <p14:creationId xmlns:p14="http://schemas.microsoft.com/office/powerpoint/2010/main" val="3503966150"/>
      </p:ext>
    </p:extLst>
  </p:cSld>
  <p:clrMapOvr>
    <a:masterClrMapping/>
  </p:clrMapOvr>
  <p:transition>
    <p:push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1CA670E-181F-49AB-B7CB-DE58D495812D}" type="slidenum">
              <a:rPr lang="ru-RU"/>
              <a:pPr/>
              <a:t>‹#›</a:t>
            </a:fld>
            <a:endParaRPr lang="ru-RU"/>
          </a:p>
        </p:txBody>
      </p:sp>
    </p:spTree>
    <p:extLst>
      <p:ext uri="{BB962C8B-B14F-4D97-AF65-F5344CB8AC3E}">
        <p14:creationId xmlns:p14="http://schemas.microsoft.com/office/powerpoint/2010/main" val="79783147"/>
      </p:ext>
    </p:extLst>
  </p:cSld>
  <p:clrMapOvr>
    <a:masterClrMapping/>
  </p:clrMapOvr>
  <p:transition>
    <p:push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968F929-EDB3-4644-81C1-DADF1977C082}" type="slidenum">
              <a:rPr lang="ru-RU"/>
              <a:pPr/>
              <a:t>‹#›</a:t>
            </a:fld>
            <a:endParaRPr lang="ru-RU"/>
          </a:p>
        </p:txBody>
      </p:sp>
    </p:spTree>
    <p:extLst>
      <p:ext uri="{BB962C8B-B14F-4D97-AF65-F5344CB8AC3E}">
        <p14:creationId xmlns:p14="http://schemas.microsoft.com/office/powerpoint/2010/main" val="1895439080"/>
      </p:ext>
    </p:extLst>
  </p:cSld>
  <p:clrMapOvr>
    <a:masterClrMapping/>
  </p:clrMapOvr>
  <p:transition>
    <p:push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C532BDB-FD7F-4E89-A434-51D4F997BC7B}" type="slidenum">
              <a:rPr lang="ru-RU"/>
              <a:pPr/>
              <a:t>‹#›</a:t>
            </a:fld>
            <a:endParaRPr lang="ru-RU"/>
          </a:p>
        </p:txBody>
      </p:sp>
    </p:spTree>
    <p:extLst>
      <p:ext uri="{BB962C8B-B14F-4D97-AF65-F5344CB8AC3E}">
        <p14:creationId xmlns:p14="http://schemas.microsoft.com/office/powerpoint/2010/main" val="2003836947"/>
      </p:ext>
    </p:extLst>
  </p:cSld>
  <p:clrMapOvr>
    <a:masterClrMapping/>
  </p:clrMapOvr>
  <p:transition>
    <p:push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685800"/>
            <a:ext cx="7772400" cy="2127250"/>
          </a:xfrm>
        </p:spPr>
        <p:txBody>
          <a:bodyPr/>
          <a:lstStyle>
            <a:lvl1pPr algn="ctr">
              <a:defRPr sz="5800"/>
            </a:lvl1pPr>
          </a:lstStyle>
          <a:p>
            <a:pPr lvl="0"/>
            <a:r>
              <a:rPr lang="ru-RU" noProof="0" smtClean="0"/>
              <a:t>Образец заголовка</a:t>
            </a:r>
          </a:p>
        </p:txBody>
      </p:sp>
      <p:sp>
        <p:nvSpPr>
          <p:cNvPr id="81923"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pPr lvl="0"/>
            <a:r>
              <a:rPr lang="ru-RU" noProof="0" smtClean="0"/>
              <a:t>Образец подзаголовка</a:t>
            </a:r>
          </a:p>
        </p:txBody>
      </p:sp>
      <p:sp>
        <p:nvSpPr>
          <p:cNvPr id="81924" name="Rectangle 4"/>
          <p:cNvSpPr>
            <a:spLocks noGrp="1" noChangeArrowheads="1"/>
          </p:cNvSpPr>
          <p:nvPr>
            <p:ph type="dt" sz="half" idx="2"/>
          </p:nvPr>
        </p:nvSpPr>
        <p:spPr/>
        <p:txBody>
          <a:bodyPr/>
          <a:lstStyle>
            <a:lvl1pPr>
              <a:defRPr/>
            </a:lvl1pPr>
          </a:lstStyle>
          <a:p>
            <a:endParaRPr lang="ru-RU"/>
          </a:p>
        </p:txBody>
      </p:sp>
      <p:sp>
        <p:nvSpPr>
          <p:cNvPr id="81925" name="Rectangle 5"/>
          <p:cNvSpPr>
            <a:spLocks noGrp="1" noChangeArrowheads="1"/>
          </p:cNvSpPr>
          <p:nvPr>
            <p:ph type="ftr" sz="quarter" idx="3"/>
          </p:nvPr>
        </p:nvSpPr>
        <p:spPr/>
        <p:txBody>
          <a:bodyPr/>
          <a:lstStyle>
            <a:lvl1pPr>
              <a:defRPr/>
            </a:lvl1pPr>
          </a:lstStyle>
          <a:p>
            <a:endParaRPr lang="ru-RU"/>
          </a:p>
        </p:txBody>
      </p:sp>
      <p:sp>
        <p:nvSpPr>
          <p:cNvPr id="81926" name="Rectangle 6"/>
          <p:cNvSpPr>
            <a:spLocks noGrp="1" noChangeArrowheads="1"/>
          </p:cNvSpPr>
          <p:nvPr>
            <p:ph type="sldNum" sz="quarter" idx="4"/>
          </p:nvPr>
        </p:nvSpPr>
        <p:spPr/>
        <p:txBody>
          <a:bodyPr/>
          <a:lstStyle>
            <a:lvl1pPr>
              <a:defRPr/>
            </a:lvl1pPr>
          </a:lstStyle>
          <a:p>
            <a:fld id="{FD3DEE00-1239-4DA1-94A0-9B8B7B27EC63}" type="slidenum">
              <a:rPr lang="ru-RU"/>
              <a:pPr/>
              <a:t>‹#›</a:t>
            </a:fld>
            <a:endParaRPr lang="ru-RU"/>
          </a:p>
        </p:txBody>
      </p:sp>
      <p:grpSp>
        <p:nvGrpSpPr>
          <p:cNvPr id="81927" name="Group 7"/>
          <p:cNvGrpSpPr>
            <a:grpSpLocks/>
          </p:cNvGrpSpPr>
          <p:nvPr/>
        </p:nvGrpSpPr>
        <p:grpSpPr bwMode="auto">
          <a:xfrm>
            <a:off x="228600" y="2889250"/>
            <a:ext cx="8610600" cy="201613"/>
            <a:chOff x="144" y="1680"/>
            <a:chExt cx="5424" cy="144"/>
          </a:xfrm>
        </p:grpSpPr>
        <p:sp>
          <p:nvSpPr>
            <p:cNvPr id="81928"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1929"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1930"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81922"/>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81923">
                                            <p:txEl>
                                              <p:pRg st="0" end="0"/>
                                            </p:txEl>
                                          </p:spTgt>
                                        </p:tgtEl>
                                        <p:attrNameLst>
                                          <p:attrName>style.visibility</p:attrName>
                                        </p:attrNameLst>
                                      </p:cBhvr>
                                      <p:to>
                                        <p:strVal val="visible"/>
                                      </p:to>
                                    </p:set>
                                    <p:animEffect transition="in" filter="fade">
                                      <p:cBhvr>
                                        <p:cTn id="11" dur="1000"/>
                                        <p:tgtEl>
                                          <p:spTgt spid="81923">
                                            <p:txEl>
                                              <p:pRg st="0" end="0"/>
                                            </p:txEl>
                                          </p:spTgt>
                                        </p:tgtEl>
                                      </p:cBhvr>
                                    </p:animEffect>
                                    <p:anim calcmode="lin" valueType="num">
                                      <p:cBhvr>
                                        <p:cTn id="12" dur="10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8192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8192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tmplLst>
          <p:tmpl lvl="1">
            <p:tnLst>
              <p:par>
                <p:cTn presetID="37" presetClass="entr" presetSubtype="0" fill="hold" nodeType="clickEffect">
                  <p:stCondLst>
                    <p:cond delay="0"/>
                  </p:stCondLst>
                  <p:childTnLst>
                    <p:set>
                      <p:cBhvr>
                        <p:cTn dur="1" fill="hold">
                          <p:stCondLst>
                            <p:cond delay="0"/>
                          </p:stCondLst>
                        </p:cTn>
                        <p:tgtEl>
                          <p:spTgt spid="81923"/>
                        </p:tgtEl>
                        <p:attrNameLst>
                          <p:attrName>style.visibility</p:attrName>
                        </p:attrNameLst>
                      </p:cBhvr>
                      <p:to>
                        <p:strVal val="visible"/>
                      </p:to>
                    </p:set>
                    <p:animEffect transition="in" filter="fade">
                      <p:cBhvr>
                        <p:cTn dur="1000"/>
                        <p:tgtEl>
                          <p:spTgt spid="81923"/>
                        </p:tgtEl>
                      </p:cBhvr>
                    </p:animEffect>
                    <p:anim calcmode="lin" valueType="num">
                      <p:cBhvr>
                        <p:cTn dur="1000" fill="hold"/>
                        <p:tgtEl>
                          <p:spTgt spid="81923"/>
                        </p:tgtEl>
                        <p:attrNameLst>
                          <p:attrName>ppt_x</p:attrName>
                        </p:attrNameLst>
                      </p:cBhvr>
                      <p:tavLst>
                        <p:tav tm="0">
                          <p:val>
                            <p:strVal val="#ppt_x"/>
                          </p:val>
                        </p:tav>
                        <p:tav tm="100000">
                          <p:val>
                            <p:strVal val="#ppt_x"/>
                          </p:val>
                        </p:tav>
                      </p:tavLst>
                    </p:anim>
                    <p:anim calcmode="lin" valueType="num">
                      <p:cBhvr>
                        <p:cTn dur="898" decel="100000" fill="hold"/>
                        <p:tgtEl>
                          <p:spTgt spid="8192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81923"/>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5383E61-8C88-4A3B-9683-DBA1553286B5}" type="slidenum">
              <a:rPr lang="ru-RU"/>
              <a:pPr/>
              <a:t>‹#›</a:t>
            </a:fld>
            <a:endParaRPr lang="ru-RU"/>
          </a:p>
        </p:txBody>
      </p:sp>
    </p:spTree>
    <p:extLst>
      <p:ext uri="{BB962C8B-B14F-4D97-AF65-F5344CB8AC3E}">
        <p14:creationId xmlns:p14="http://schemas.microsoft.com/office/powerpoint/2010/main" val="208965616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99E359E-3F1D-42F9-B794-232E6124EC12}" type="slidenum">
              <a:rPr lang="ru-RU"/>
              <a:pPr/>
              <a:t>‹#›</a:t>
            </a:fld>
            <a:endParaRPr lang="ru-RU"/>
          </a:p>
        </p:txBody>
      </p:sp>
    </p:spTree>
    <p:extLst>
      <p:ext uri="{BB962C8B-B14F-4D97-AF65-F5344CB8AC3E}">
        <p14:creationId xmlns:p14="http://schemas.microsoft.com/office/powerpoint/2010/main" val="363944116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396847E1-7344-4BA3-970F-24FCA4C3B565}" type="slidenum">
              <a:rPr lang="ru-RU"/>
              <a:pPr/>
              <a:t>‹#›</a:t>
            </a:fld>
            <a:endParaRPr lang="ru-RU"/>
          </a:p>
        </p:txBody>
      </p:sp>
    </p:spTree>
    <p:extLst>
      <p:ext uri="{BB962C8B-B14F-4D97-AF65-F5344CB8AC3E}">
        <p14:creationId xmlns:p14="http://schemas.microsoft.com/office/powerpoint/2010/main" val="401246775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06C3E2CD-A8ED-4ACF-8A29-47E0AF8DF488}" type="slidenum">
              <a:rPr lang="ru-RU"/>
              <a:pPr/>
              <a:t>‹#›</a:t>
            </a:fld>
            <a:endParaRPr lang="ru-RU"/>
          </a:p>
        </p:txBody>
      </p:sp>
    </p:spTree>
    <p:extLst>
      <p:ext uri="{BB962C8B-B14F-4D97-AF65-F5344CB8AC3E}">
        <p14:creationId xmlns:p14="http://schemas.microsoft.com/office/powerpoint/2010/main" val="162741941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65724B44-7C2E-4803-834C-EEAE059E9E5B}" type="slidenum">
              <a:rPr lang="ru-RU"/>
              <a:pPr/>
              <a:t>‹#›</a:t>
            </a:fld>
            <a:endParaRPr lang="ru-RU"/>
          </a:p>
        </p:txBody>
      </p:sp>
    </p:spTree>
    <p:extLst>
      <p:ext uri="{BB962C8B-B14F-4D97-AF65-F5344CB8AC3E}">
        <p14:creationId xmlns:p14="http://schemas.microsoft.com/office/powerpoint/2010/main" val="14115049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D7B2920F-D862-4462-99D0-D59ECAA2E881}" type="slidenum">
              <a:rPr lang="ru-RU"/>
              <a:pPr/>
              <a:t>‹#›</a:t>
            </a:fld>
            <a:endParaRPr lang="ru-RU"/>
          </a:p>
        </p:txBody>
      </p:sp>
    </p:spTree>
    <p:extLst>
      <p:ext uri="{BB962C8B-B14F-4D97-AF65-F5344CB8AC3E}">
        <p14:creationId xmlns:p14="http://schemas.microsoft.com/office/powerpoint/2010/main" val="29619120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902B4060-039F-4AEF-89F9-8D7B39ABEF8B}" type="slidenum">
              <a:rPr lang="ru-RU"/>
              <a:pPr/>
              <a:t>‹#›</a:t>
            </a:fld>
            <a:endParaRPr lang="ru-RU"/>
          </a:p>
        </p:txBody>
      </p:sp>
    </p:spTree>
    <p:extLst>
      <p:ext uri="{BB962C8B-B14F-4D97-AF65-F5344CB8AC3E}">
        <p14:creationId xmlns:p14="http://schemas.microsoft.com/office/powerpoint/2010/main" val="328539253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745849D-AA36-4EDA-9B4F-D53D4384A19E}" type="slidenum">
              <a:rPr lang="ru-RU"/>
              <a:pPr/>
              <a:t>‹#›</a:t>
            </a:fld>
            <a:endParaRPr lang="ru-RU"/>
          </a:p>
        </p:txBody>
      </p:sp>
    </p:spTree>
    <p:extLst>
      <p:ext uri="{BB962C8B-B14F-4D97-AF65-F5344CB8AC3E}">
        <p14:creationId xmlns:p14="http://schemas.microsoft.com/office/powerpoint/2010/main" val="397525943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352F4C-0205-4E51-8E34-576CAEB1CC6B}" type="slidenum">
              <a:rPr lang="ru-RU"/>
              <a:pPr/>
              <a:t>‹#›</a:t>
            </a:fld>
            <a:endParaRPr lang="ru-RU"/>
          </a:p>
        </p:txBody>
      </p:sp>
    </p:spTree>
    <p:extLst>
      <p:ext uri="{BB962C8B-B14F-4D97-AF65-F5344CB8AC3E}">
        <p14:creationId xmlns:p14="http://schemas.microsoft.com/office/powerpoint/2010/main" val="286994082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A3631F9-05CF-45AE-9466-C3DFC004ADB0}" type="slidenum">
              <a:rPr lang="ru-RU"/>
              <a:pPr/>
              <a:t>‹#›</a:t>
            </a:fld>
            <a:endParaRPr lang="ru-RU"/>
          </a:p>
        </p:txBody>
      </p:sp>
    </p:spTree>
    <p:extLst>
      <p:ext uri="{BB962C8B-B14F-4D97-AF65-F5344CB8AC3E}">
        <p14:creationId xmlns:p14="http://schemas.microsoft.com/office/powerpoint/2010/main" val="365144562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7810154-8DC3-4F51-B529-3F33CB1191CA}" type="slidenum">
              <a:rPr lang="ru-RU"/>
              <a:pPr/>
              <a:t>‹#›</a:t>
            </a:fld>
            <a:endParaRPr lang="ru-RU"/>
          </a:p>
        </p:txBody>
      </p:sp>
    </p:spTree>
    <p:extLst>
      <p:ext uri="{BB962C8B-B14F-4D97-AF65-F5344CB8AC3E}">
        <p14:creationId xmlns:p14="http://schemas.microsoft.com/office/powerpoint/2010/main" val="209496367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42338" name="Group 2"/>
          <p:cNvGrpSpPr>
            <a:grpSpLocks/>
          </p:cNvGrpSpPr>
          <p:nvPr/>
        </p:nvGrpSpPr>
        <p:grpSpPr bwMode="auto">
          <a:xfrm>
            <a:off x="-6350" y="20638"/>
            <a:ext cx="9144000" cy="6858000"/>
            <a:chOff x="0" y="0"/>
            <a:chExt cx="5760" cy="4320"/>
          </a:xfrm>
        </p:grpSpPr>
        <p:sp>
          <p:nvSpPr>
            <p:cNvPr id="142339"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4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142341" name="Freeform 5"/>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42342" name="Group 6"/>
          <p:cNvGrpSpPr>
            <a:grpSpLocks/>
          </p:cNvGrpSpPr>
          <p:nvPr/>
        </p:nvGrpSpPr>
        <p:grpSpPr bwMode="auto">
          <a:xfrm>
            <a:off x="-1588" y="6034088"/>
            <a:ext cx="7845426" cy="850900"/>
            <a:chOff x="0" y="3792"/>
            <a:chExt cx="4942" cy="536"/>
          </a:xfrm>
        </p:grpSpPr>
        <p:sp>
          <p:nvSpPr>
            <p:cNvPr id="14234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42344" name="Group 8"/>
            <p:cNvGrpSpPr>
              <a:grpSpLocks/>
            </p:cNvGrpSpPr>
            <p:nvPr userDrawn="1"/>
          </p:nvGrpSpPr>
          <p:grpSpPr bwMode="auto">
            <a:xfrm>
              <a:off x="2486" y="3792"/>
              <a:ext cx="2456" cy="536"/>
              <a:chOff x="2486" y="3792"/>
              <a:chExt cx="2456" cy="536"/>
            </a:xfrm>
          </p:grpSpPr>
          <p:sp>
            <p:nvSpPr>
              <p:cNvPr id="142345"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46"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47"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48"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49"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14235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142351" name="Group 15"/>
          <p:cNvGrpSpPr>
            <a:grpSpLocks/>
          </p:cNvGrpSpPr>
          <p:nvPr/>
        </p:nvGrpSpPr>
        <p:grpSpPr bwMode="auto">
          <a:xfrm>
            <a:off x="627063" y="6021388"/>
            <a:ext cx="5684837" cy="849312"/>
            <a:chOff x="395" y="3793"/>
            <a:chExt cx="3581" cy="535"/>
          </a:xfrm>
        </p:grpSpPr>
        <p:sp>
          <p:nvSpPr>
            <p:cNvPr id="142352" name="Freeform 16"/>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53"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54"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55"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56" name="Freeform 20"/>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2357" name="Freeform 21"/>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142358"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ru-RU" noProof="0" smtClean="0"/>
              <a:t>Образец заголовка</a:t>
            </a:r>
          </a:p>
        </p:txBody>
      </p:sp>
      <p:sp>
        <p:nvSpPr>
          <p:cNvPr id="14235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ru-RU" noProof="0" smtClean="0"/>
              <a:t>Образец подзаголовка</a:t>
            </a:r>
          </a:p>
        </p:txBody>
      </p:sp>
      <p:sp>
        <p:nvSpPr>
          <p:cNvPr id="142360" name="Rectangle 24"/>
          <p:cNvSpPr>
            <a:spLocks noGrp="1" noChangeArrowheads="1"/>
          </p:cNvSpPr>
          <p:nvPr>
            <p:ph type="dt" sz="quarter" idx="2"/>
          </p:nvPr>
        </p:nvSpPr>
        <p:spPr/>
        <p:txBody>
          <a:bodyPr/>
          <a:lstStyle>
            <a:lvl1pPr>
              <a:defRPr/>
            </a:lvl1pPr>
          </a:lstStyle>
          <a:p>
            <a:endParaRPr lang="ru-RU"/>
          </a:p>
        </p:txBody>
      </p:sp>
      <p:sp>
        <p:nvSpPr>
          <p:cNvPr id="142361" name="Rectangle 25"/>
          <p:cNvSpPr>
            <a:spLocks noGrp="1" noChangeArrowheads="1"/>
          </p:cNvSpPr>
          <p:nvPr>
            <p:ph type="sldNum" sz="quarter" idx="4"/>
          </p:nvPr>
        </p:nvSpPr>
        <p:spPr/>
        <p:txBody>
          <a:bodyPr/>
          <a:lstStyle>
            <a:lvl1pPr>
              <a:defRPr/>
            </a:lvl1pPr>
          </a:lstStyle>
          <a:p>
            <a:fld id="{09B0F5D8-C877-495A-9425-5F6675955EF5}" type="slidenum">
              <a:rPr lang="ru-RU"/>
              <a:pPr/>
              <a:t>‹#›</a:t>
            </a:fld>
            <a:endParaRPr lang="ru-RU"/>
          </a:p>
        </p:txBody>
      </p:sp>
      <p:sp>
        <p:nvSpPr>
          <p:cNvPr id="142362" name="Rectangle 26"/>
          <p:cNvSpPr>
            <a:spLocks noGrp="1" noChangeArrowheads="1"/>
          </p:cNvSpPr>
          <p:nvPr>
            <p:ph type="ftr" sz="quarter" idx="3"/>
          </p:nvPr>
        </p:nvSpPr>
        <p:spPr/>
        <p:txBody>
          <a:bodyPr/>
          <a:lstStyle>
            <a:lvl1pPr>
              <a:defRPr/>
            </a:lvl1pPr>
          </a:lstStyle>
          <a:p>
            <a:endParaRPr lang="ru-RU"/>
          </a:p>
        </p:txBody>
      </p:sp>
    </p:spTree>
  </p:cSld>
  <p:clrMapOvr>
    <a:masterClrMapping/>
  </p:clrMapOvr>
  <p:transition spd="med"/>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6020E1F-9D58-4D45-90F6-AB09458FD8CE}" type="slidenum">
              <a:rPr lang="ru-RU"/>
              <a:pPr/>
              <a:t>‹#›</a:t>
            </a:fld>
            <a:endParaRPr lang="ru-RU"/>
          </a:p>
        </p:txBody>
      </p:sp>
    </p:spTree>
    <p:extLst>
      <p:ext uri="{BB962C8B-B14F-4D97-AF65-F5344CB8AC3E}">
        <p14:creationId xmlns:p14="http://schemas.microsoft.com/office/powerpoint/2010/main" val="121070112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9FA36BE2-E5A5-4C61-B7FC-D1C0169FDD9C}" type="slidenum">
              <a:rPr lang="ru-RU"/>
              <a:pPr/>
              <a:t>‹#›</a:t>
            </a:fld>
            <a:endParaRPr lang="ru-RU"/>
          </a:p>
        </p:txBody>
      </p:sp>
    </p:spTree>
    <p:extLst>
      <p:ext uri="{BB962C8B-B14F-4D97-AF65-F5344CB8AC3E}">
        <p14:creationId xmlns:p14="http://schemas.microsoft.com/office/powerpoint/2010/main" val="234018175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F8CE586-873F-4254-84A3-3F0BBBD70A8F}" type="slidenum">
              <a:rPr lang="ru-RU"/>
              <a:pPr/>
              <a:t>‹#›</a:t>
            </a:fld>
            <a:endParaRPr lang="ru-RU"/>
          </a:p>
        </p:txBody>
      </p:sp>
    </p:spTree>
    <p:extLst>
      <p:ext uri="{BB962C8B-B14F-4D97-AF65-F5344CB8AC3E}">
        <p14:creationId xmlns:p14="http://schemas.microsoft.com/office/powerpoint/2010/main" val="2933049019"/>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6828C315-C6AD-491A-A457-5B9CB576CE83}" type="slidenum">
              <a:rPr lang="ru-RU"/>
              <a:pPr/>
              <a:t>‹#›</a:t>
            </a:fld>
            <a:endParaRPr lang="ru-RU"/>
          </a:p>
        </p:txBody>
      </p:sp>
    </p:spTree>
    <p:extLst>
      <p:ext uri="{BB962C8B-B14F-4D97-AF65-F5344CB8AC3E}">
        <p14:creationId xmlns:p14="http://schemas.microsoft.com/office/powerpoint/2010/main" val="101680083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67D5447F-031A-48ED-9E49-607A4102DA5F}" type="slidenum">
              <a:rPr lang="ru-RU"/>
              <a:pPr/>
              <a:t>‹#›</a:t>
            </a:fld>
            <a:endParaRPr lang="ru-RU"/>
          </a:p>
        </p:txBody>
      </p:sp>
    </p:spTree>
    <p:extLst>
      <p:ext uri="{BB962C8B-B14F-4D97-AF65-F5344CB8AC3E}">
        <p14:creationId xmlns:p14="http://schemas.microsoft.com/office/powerpoint/2010/main" val="24477938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3E322E26-3229-4163-ACFF-64004202A92F}" type="slidenum">
              <a:rPr lang="ru-RU"/>
              <a:pPr/>
              <a:t>‹#›</a:t>
            </a:fld>
            <a:endParaRPr lang="ru-RU"/>
          </a:p>
        </p:txBody>
      </p:sp>
    </p:spTree>
    <p:extLst>
      <p:ext uri="{BB962C8B-B14F-4D97-AF65-F5344CB8AC3E}">
        <p14:creationId xmlns:p14="http://schemas.microsoft.com/office/powerpoint/2010/main" val="3856268553"/>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8B96C0C7-E0F1-4159-B8E6-4DC780B64F7E}" type="slidenum">
              <a:rPr lang="ru-RU"/>
              <a:pPr/>
              <a:t>‹#›</a:t>
            </a:fld>
            <a:endParaRPr lang="ru-RU"/>
          </a:p>
        </p:txBody>
      </p:sp>
    </p:spTree>
    <p:extLst>
      <p:ext uri="{BB962C8B-B14F-4D97-AF65-F5344CB8AC3E}">
        <p14:creationId xmlns:p14="http://schemas.microsoft.com/office/powerpoint/2010/main" val="170079703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E743C5F2-015A-4B5B-892D-B5F2D08B78D4}" type="slidenum">
              <a:rPr lang="ru-RU"/>
              <a:pPr/>
              <a:t>‹#›</a:t>
            </a:fld>
            <a:endParaRPr lang="ru-RU"/>
          </a:p>
        </p:txBody>
      </p:sp>
    </p:spTree>
    <p:extLst>
      <p:ext uri="{BB962C8B-B14F-4D97-AF65-F5344CB8AC3E}">
        <p14:creationId xmlns:p14="http://schemas.microsoft.com/office/powerpoint/2010/main" val="110407508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C7998E8-F3F9-4E84-ADF6-70B7381B07EE}" type="slidenum">
              <a:rPr lang="ru-RU"/>
              <a:pPr/>
              <a:t>‹#›</a:t>
            </a:fld>
            <a:endParaRPr lang="ru-RU"/>
          </a:p>
        </p:txBody>
      </p:sp>
    </p:spTree>
    <p:extLst>
      <p:ext uri="{BB962C8B-B14F-4D97-AF65-F5344CB8AC3E}">
        <p14:creationId xmlns:p14="http://schemas.microsoft.com/office/powerpoint/2010/main" val="335388288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3F878F2-8495-4068-BFBB-50F9B9807864}" type="slidenum">
              <a:rPr lang="ru-RU"/>
              <a:pPr/>
              <a:t>‹#›</a:t>
            </a:fld>
            <a:endParaRPr lang="ru-RU"/>
          </a:p>
        </p:txBody>
      </p:sp>
    </p:spTree>
    <p:extLst>
      <p:ext uri="{BB962C8B-B14F-4D97-AF65-F5344CB8AC3E}">
        <p14:creationId xmlns:p14="http://schemas.microsoft.com/office/powerpoint/2010/main" val="205041987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28600"/>
            <a:ext cx="2057400" cy="5867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28600"/>
            <a:ext cx="6019800" cy="5867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0F41C4F-842A-4BD3-9E05-0A135C7ABE59}" type="slidenum">
              <a:rPr lang="ru-RU"/>
              <a:pPr/>
              <a:t>‹#›</a:t>
            </a:fld>
            <a:endParaRPr lang="ru-RU"/>
          </a:p>
        </p:txBody>
      </p:sp>
    </p:spTree>
    <p:extLst>
      <p:ext uri="{BB962C8B-B14F-4D97-AF65-F5344CB8AC3E}">
        <p14:creationId xmlns:p14="http://schemas.microsoft.com/office/powerpoint/2010/main" val="180869478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9161463" cy="6870700"/>
            <a:chOff x="0" y="0"/>
            <a:chExt cx="5770" cy="4328"/>
          </a:xfrm>
        </p:grpSpPr>
        <p:sp>
          <p:nvSpPr>
            <p:cNvPr id="150531"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150532"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150533"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grpSp>
          <p:nvGrpSpPr>
            <p:cNvPr id="150534" name="Group 6"/>
            <p:cNvGrpSpPr>
              <a:grpSpLocks/>
            </p:cNvGrpSpPr>
            <p:nvPr/>
          </p:nvGrpSpPr>
          <p:grpSpPr bwMode="auto">
            <a:xfrm>
              <a:off x="4944" y="1"/>
              <a:ext cx="816" cy="3974"/>
              <a:chOff x="4944" y="1"/>
              <a:chExt cx="816" cy="3974"/>
            </a:xfrm>
          </p:grpSpPr>
          <p:grpSp>
            <p:nvGrpSpPr>
              <p:cNvPr id="150535" name="Group 7"/>
              <p:cNvGrpSpPr>
                <a:grpSpLocks/>
              </p:cNvGrpSpPr>
              <p:nvPr userDrawn="1"/>
            </p:nvGrpSpPr>
            <p:grpSpPr bwMode="auto">
              <a:xfrm>
                <a:off x="5280" y="1"/>
                <a:ext cx="480" cy="1430"/>
                <a:chOff x="5280" y="1"/>
                <a:chExt cx="480" cy="1430"/>
              </a:xfrm>
            </p:grpSpPr>
            <p:grpSp>
              <p:nvGrpSpPr>
                <p:cNvPr id="150536" name="Group 8"/>
                <p:cNvGrpSpPr>
                  <a:grpSpLocks/>
                </p:cNvGrpSpPr>
                <p:nvPr userDrawn="1"/>
              </p:nvGrpSpPr>
              <p:grpSpPr bwMode="auto">
                <a:xfrm rot="-5400000">
                  <a:off x="5484" y="0"/>
                  <a:ext cx="174" cy="176"/>
                  <a:chOff x="1657" y="323"/>
                  <a:chExt cx="1691" cy="2560"/>
                </a:xfrm>
              </p:grpSpPr>
              <p:grpSp>
                <p:nvGrpSpPr>
                  <p:cNvPr id="150537" name="Group 9"/>
                  <p:cNvGrpSpPr>
                    <a:grpSpLocks/>
                  </p:cNvGrpSpPr>
                  <p:nvPr/>
                </p:nvGrpSpPr>
                <p:grpSpPr bwMode="auto">
                  <a:xfrm>
                    <a:off x="1657" y="323"/>
                    <a:ext cx="1691" cy="2560"/>
                    <a:chOff x="1657" y="323"/>
                    <a:chExt cx="1691" cy="2560"/>
                  </a:xfrm>
                </p:grpSpPr>
                <p:sp>
                  <p:nvSpPr>
                    <p:cNvPr id="150538"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39"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50540"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41"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42"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43"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44"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45"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pic>
              <p:nvPicPr>
                <p:cNvPr id="150546" name="Picture 1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7" name="Picture 1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8" name="Picture 2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9"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0" name="Picture 2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1" name="Picture 2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2" name="Picture 2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3" name="Picture 2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0554" name="Group 26"/>
              <p:cNvGrpSpPr>
                <a:grpSpLocks/>
              </p:cNvGrpSpPr>
              <p:nvPr userDrawn="1"/>
            </p:nvGrpSpPr>
            <p:grpSpPr bwMode="auto">
              <a:xfrm>
                <a:off x="4944" y="1008"/>
                <a:ext cx="522" cy="2967"/>
                <a:chOff x="4944" y="1008"/>
                <a:chExt cx="522" cy="2967"/>
              </a:xfrm>
            </p:grpSpPr>
            <p:pic>
              <p:nvPicPr>
                <p:cNvPr id="150555"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6" name="Picture 2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7" name="Picture 2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8" name="Picture 3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59"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0" name="Picture 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1" name="Picture 3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2" name="Picture 3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3" name="Picture 3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4" name="Picture 3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5"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6" name="Picture 3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7" name="Picture 3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8" name="Picture 4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69" name="Picture 4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70" name="Picture 4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71" name="Picture 4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72" name="Picture 4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73" name="Picture 4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5057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75"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76"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7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7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7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8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81"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8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150583"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84"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kumimoji="1" lang="ru-RU">
                <a:latin typeface="Arial" charset="0"/>
              </a:endParaRPr>
            </a:p>
          </p:txBody>
        </p:sp>
      </p:grpSp>
      <p:sp>
        <p:nvSpPr>
          <p:cNvPr id="150585" name="Rectangle 57"/>
          <p:cNvSpPr>
            <a:spLocks noGrp="1" noChangeArrowheads="1"/>
          </p:cNvSpPr>
          <p:nvPr>
            <p:ph type="ctrTitle" sz="quarter"/>
          </p:nvPr>
        </p:nvSpPr>
        <p:spPr>
          <a:xfrm>
            <a:off x="685800" y="1370013"/>
            <a:ext cx="6965950" cy="2057400"/>
          </a:xfrm>
        </p:spPr>
        <p:txBody>
          <a:bodyPr/>
          <a:lstStyle>
            <a:lvl1pPr>
              <a:defRPr/>
            </a:lvl1pPr>
          </a:lstStyle>
          <a:p>
            <a:pPr lvl="0"/>
            <a:r>
              <a:rPr lang="ru-RU" noProof="0" smtClean="0"/>
              <a:t>Образец заголовка</a:t>
            </a:r>
          </a:p>
        </p:txBody>
      </p:sp>
      <p:sp>
        <p:nvSpPr>
          <p:cNvPr id="15058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ru-RU" noProof="0" smtClean="0"/>
              <a:t>Образец подзаголовка</a:t>
            </a:r>
          </a:p>
        </p:txBody>
      </p:sp>
      <p:sp>
        <p:nvSpPr>
          <p:cNvPr id="150587" name="Rectangle 59"/>
          <p:cNvSpPr>
            <a:spLocks noGrp="1" noChangeArrowheads="1"/>
          </p:cNvSpPr>
          <p:nvPr>
            <p:ph type="dt" sz="quarter" idx="2"/>
          </p:nvPr>
        </p:nvSpPr>
        <p:spPr/>
        <p:txBody>
          <a:bodyPr/>
          <a:lstStyle>
            <a:lvl1pPr>
              <a:defRPr/>
            </a:lvl1pPr>
          </a:lstStyle>
          <a:p>
            <a:endParaRPr lang="ru-RU"/>
          </a:p>
        </p:txBody>
      </p:sp>
      <p:sp>
        <p:nvSpPr>
          <p:cNvPr id="150588" name="Rectangle 60"/>
          <p:cNvSpPr>
            <a:spLocks noGrp="1" noChangeArrowheads="1"/>
          </p:cNvSpPr>
          <p:nvPr>
            <p:ph type="ftr" sz="quarter" idx="3"/>
          </p:nvPr>
        </p:nvSpPr>
        <p:spPr/>
        <p:txBody>
          <a:bodyPr/>
          <a:lstStyle>
            <a:lvl1pPr>
              <a:defRPr/>
            </a:lvl1pPr>
          </a:lstStyle>
          <a:p>
            <a:endParaRPr lang="ru-RU"/>
          </a:p>
        </p:txBody>
      </p:sp>
      <p:sp>
        <p:nvSpPr>
          <p:cNvPr id="150589" name="Rectangle 61"/>
          <p:cNvSpPr>
            <a:spLocks noGrp="1" noChangeArrowheads="1"/>
          </p:cNvSpPr>
          <p:nvPr>
            <p:ph type="sldNum" sz="quarter" idx="4"/>
          </p:nvPr>
        </p:nvSpPr>
        <p:spPr/>
        <p:txBody>
          <a:bodyPr/>
          <a:lstStyle>
            <a:lvl1pPr>
              <a:defRPr/>
            </a:lvl1pPr>
          </a:lstStyle>
          <a:p>
            <a:fld id="{DC0948A1-71B7-4405-B15F-FB17E73A2B87}" type="slidenum">
              <a:rPr lang="ru-RU"/>
              <a:pPr/>
              <a:t>‹#›</a:t>
            </a:fld>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50585"/>
                                        </p:tgtEl>
                                        <p:attrNameLst>
                                          <p:attrName>style.visibility</p:attrName>
                                        </p:attrNameLst>
                                      </p:cBhvr>
                                      <p:to>
                                        <p:strVal val="visible"/>
                                      </p:to>
                                    </p:set>
                                    <p:animEffect transition="in" filter="fade">
                                      <p:cBhvr>
                                        <p:cTn id="7" dur="1000">
                                          <p:stCondLst>
                                            <p:cond delay="0"/>
                                          </p:stCondLst>
                                        </p:cTn>
                                        <p:tgtEl>
                                          <p:spTgt spid="150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50586">
                                            <p:txEl>
                                              <p:pRg st="0" end="0"/>
                                            </p:txEl>
                                          </p:spTgt>
                                        </p:tgtEl>
                                        <p:attrNameLst>
                                          <p:attrName>style.visibility</p:attrName>
                                        </p:attrNameLst>
                                      </p:cBhvr>
                                      <p:to>
                                        <p:strVal val="visible"/>
                                      </p:to>
                                    </p:set>
                                    <p:animEffect transition="in" filter="fade">
                                      <p:cBhvr>
                                        <p:cTn id="12" dur="500">
                                          <p:stCondLst>
                                            <p:cond delay="0"/>
                                          </p:stCondLst>
                                        </p:cTn>
                                        <p:tgtEl>
                                          <p:spTgt spid="1505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85" grpId="0"/>
      <p:bldP spid="150586"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150586"/>
                        </p:tgtEl>
                        <p:attrNameLst>
                          <p:attrName>style.visibility</p:attrName>
                        </p:attrNameLst>
                      </p:cBhvr>
                      <p:to>
                        <p:strVal val="visible"/>
                      </p:to>
                    </p:set>
                    <p:animEffect transition="in" filter="fade">
                      <p:cBhvr>
                        <p:cTn dur="500">
                          <p:stCondLst>
                            <p:cond delay="0"/>
                          </p:stCondLst>
                        </p:cTn>
                        <p:tgtEl>
                          <p:spTgt spid="150586"/>
                        </p:tgtEl>
                      </p:cBhvr>
                    </p:animEffect>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467880B-5744-434C-85B3-A1E7FC1F5446}" type="slidenum">
              <a:rPr lang="ru-RU"/>
              <a:pPr/>
              <a:t>‹#›</a:t>
            </a:fld>
            <a:endParaRPr lang="ru-RU"/>
          </a:p>
        </p:txBody>
      </p:sp>
    </p:spTree>
    <p:extLst>
      <p:ext uri="{BB962C8B-B14F-4D97-AF65-F5344CB8AC3E}">
        <p14:creationId xmlns:p14="http://schemas.microsoft.com/office/powerpoint/2010/main" val="334733132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7FEAF88-9855-4874-9DC6-9449556BA805}" type="slidenum">
              <a:rPr lang="ru-RU"/>
              <a:pPr/>
              <a:t>‹#›</a:t>
            </a:fld>
            <a:endParaRPr lang="ru-RU"/>
          </a:p>
        </p:txBody>
      </p:sp>
    </p:spTree>
    <p:extLst>
      <p:ext uri="{BB962C8B-B14F-4D97-AF65-F5344CB8AC3E}">
        <p14:creationId xmlns:p14="http://schemas.microsoft.com/office/powerpoint/2010/main" val="66673261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65113"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033838"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731E52C-CFED-4768-A2C3-8A57F1481453}" type="slidenum">
              <a:rPr lang="ru-RU"/>
              <a:pPr/>
              <a:t>‹#›</a:t>
            </a:fld>
            <a:endParaRPr lang="ru-RU"/>
          </a:p>
        </p:txBody>
      </p:sp>
    </p:spTree>
    <p:extLst>
      <p:ext uri="{BB962C8B-B14F-4D97-AF65-F5344CB8AC3E}">
        <p14:creationId xmlns:p14="http://schemas.microsoft.com/office/powerpoint/2010/main" val="239049739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063BA841-F8B2-49D7-8FE9-28E83CE2FC10}" type="slidenum">
              <a:rPr lang="ru-RU"/>
              <a:pPr/>
              <a:t>‹#›</a:t>
            </a:fld>
            <a:endParaRPr lang="ru-RU"/>
          </a:p>
        </p:txBody>
      </p:sp>
    </p:spTree>
    <p:extLst>
      <p:ext uri="{BB962C8B-B14F-4D97-AF65-F5344CB8AC3E}">
        <p14:creationId xmlns:p14="http://schemas.microsoft.com/office/powerpoint/2010/main" val="14530696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C47EC30A-53E1-4FAF-B920-2CE2151212E0}" type="slidenum">
              <a:rPr lang="ru-RU"/>
              <a:pPr/>
              <a:t>‹#›</a:t>
            </a:fld>
            <a:endParaRPr lang="ru-RU"/>
          </a:p>
        </p:txBody>
      </p:sp>
    </p:spTree>
    <p:extLst>
      <p:ext uri="{BB962C8B-B14F-4D97-AF65-F5344CB8AC3E}">
        <p14:creationId xmlns:p14="http://schemas.microsoft.com/office/powerpoint/2010/main" val="393594952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5086B474-A04A-47DF-B521-06BA1C5BFD4F}" type="slidenum">
              <a:rPr lang="ru-RU"/>
              <a:pPr/>
              <a:t>‹#›</a:t>
            </a:fld>
            <a:endParaRPr lang="ru-RU"/>
          </a:p>
        </p:txBody>
      </p:sp>
    </p:spTree>
    <p:extLst>
      <p:ext uri="{BB962C8B-B14F-4D97-AF65-F5344CB8AC3E}">
        <p14:creationId xmlns:p14="http://schemas.microsoft.com/office/powerpoint/2010/main" val="291127857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28E09F9D-887A-4613-ADCC-8D4AA86988C2}" type="slidenum">
              <a:rPr lang="ru-RU"/>
              <a:pPr/>
              <a:t>‹#›</a:t>
            </a:fld>
            <a:endParaRPr lang="ru-RU"/>
          </a:p>
        </p:txBody>
      </p:sp>
    </p:spTree>
    <p:extLst>
      <p:ext uri="{BB962C8B-B14F-4D97-AF65-F5344CB8AC3E}">
        <p14:creationId xmlns:p14="http://schemas.microsoft.com/office/powerpoint/2010/main" val="123074332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9392A6A-6BCE-4A3F-B040-47C192F0608B}" type="slidenum">
              <a:rPr lang="ru-RU"/>
              <a:pPr/>
              <a:t>‹#›</a:t>
            </a:fld>
            <a:endParaRPr lang="ru-RU"/>
          </a:p>
        </p:txBody>
      </p:sp>
    </p:spTree>
    <p:extLst>
      <p:ext uri="{BB962C8B-B14F-4D97-AF65-F5344CB8AC3E}">
        <p14:creationId xmlns:p14="http://schemas.microsoft.com/office/powerpoint/2010/main" val="403724871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386C840B-FEA7-46F1-AFC8-13B508CC032E}" type="slidenum">
              <a:rPr lang="ru-RU"/>
              <a:pPr/>
              <a:t>‹#›</a:t>
            </a:fld>
            <a:endParaRPr lang="ru-RU"/>
          </a:p>
        </p:txBody>
      </p:sp>
    </p:spTree>
    <p:extLst>
      <p:ext uri="{BB962C8B-B14F-4D97-AF65-F5344CB8AC3E}">
        <p14:creationId xmlns:p14="http://schemas.microsoft.com/office/powerpoint/2010/main" val="76572037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D00F7F8-7CBE-4F82-BB00-801111EE6EEC}" type="slidenum">
              <a:rPr lang="ru-RU"/>
              <a:pPr/>
              <a:t>‹#›</a:t>
            </a:fld>
            <a:endParaRPr lang="ru-RU"/>
          </a:p>
        </p:txBody>
      </p:sp>
    </p:spTree>
    <p:extLst>
      <p:ext uri="{BB962C8B-B14F-4D97-AF65-F5344CB8AC3E}">
        <p14:creationId xmlns:p14="http://schemas.microsoft.com/office/powerpoint/2010/main" val="312007089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827713" y="227013"/>
            <a:ext cx="1868487" cy="586898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0663" y="227013"/>
            <a:ext cx="5454650" cy="58689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9B562B73-E8B4-43CC-A72C-C8B7ADB7F75F}" type="slidenum">
              <a:rPr lang="ru-RU"/>
              <a:pPr/>
              <a:t>‹#›</a:t>
            </a:fld>
            <a:endParaRPr lang="ru-RU"/>
          </a:p>
        </p:txBody>
      </p:sp>
    </p:spTree>
    <p:extLst>
      <p:ext uri="{BB962C8B-B14F-4D97-AF65-F5344CB8AC3E}">
        <p14:creationId xmlns:p14="http://schemas.microsoft.com/office/powerpoint/2010/main" val="30990119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338946" name="Group 2"/>
          <p:cNvGrpSpPr>
            <a:grpSpLocks/>
          </p:cNvGrpSpPr>
          <p:nvPr/>
        </p:nvGrpSpPr>
        <p:grpSpPr bwMode="auto">
          <a:xfrm>
            <a:off x="0" y="0"/>
            <a:ext cx="9159875" cy="6858000"/>
            <a:chOff x="0" y="0"/>
            <a:chExt cx="5770" cy="4320"/>
          </a:xfrm>
        </p:grpSpPr>
        <p:sp>
          <p:nvSpPr>
            <p:cNvPr id="33894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4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4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0"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7"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8"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5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6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6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6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6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6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6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8966"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ru-RU"/>
            </a:p>
          </p:txBody>
        </p:sp>
        <p:sp>
          <p:nvSpPr>
            <p:cNvPr id="338967"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ru-RU"/>
            </a:p>
          </p:txBody>
        </p:sp>
      </p:grpSp>
      <p:sp>
        <p:nvSpPr>
          <p:cNvPr id="338968"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ru-RU" noProof="0" smtClean="0"/>
              <a:t>Образец заголовка</a:t>
            </a:r>
          </a:p>
        </p:txBody>
      </p:sp>
      <p:sp>
        <p:nvSpPr>
          <p:cNvPr id="33896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338970" name="Rectangle 26"/>
          <p:cNvSpPr>
            <a:spLocks noGrp="1" noChangeArrowheads="1"/>
          </p:cNvSpPr>
          <p:nvPr>
            <p:ph type="dt" sz="quarter" idx="2"/>
          </p:nvPr>
        </p:nvSpPr>
        <p:spPr>
          <a:xfrm>
            <a:off x="457200" y="6243638"/>
            <a:ext cx="2133600" cy="457200"/>
          </a:xfrm>
        </p:spPr>
        <p:txBody>
          <a:bodyPr/>
          <a:lstStyle>
            <a:lvl1pPr>
              <a:defRPr/>
            </a:lvl1pPr>
          </a:lstStyle>
          <a:p>
            <a:endParaRPr lang="ru-RU"/>
          </a:p>
        </p:txBody>
      </p:sp>
      <p:sp>
        <p:nvSpPr>
          <p:cNvPr id="338971" name="Rectangle 27"/>
          <p:cNvSpPr>
            <a:spLocks noGrp="1" noChangeArrowheads="1"/>
          </p:cNvSpPr>
          <p:nvPr>
            <p:ph type="ftr" sz="quarter" idx="3"/>
          </p:nvPr>
        </p:nvSpPr>
        <p:spPr/>
        <p:txBody>
          <a:bodyPr/>
          <a:lstStyle>
            <a:lvl1pPr>
              <a:defRPr/>
            </a:lvl1pPr>
          </a:lstStyle>
          <a:p>
            <a:endParaRPr lang="ru-RU"/>
          </a:p>
        </p:txBody>
      </p:sp>
      <p:sp>
        <p:nvSpPr>
          <p:cNvPr id="338972" name="Rectangle 28"/>
          <p:cNvSpPr>
            <a:spLocks noGrp="1" noChangeArrowheads="1"/>
          </p:cNvSpPr>
          <p:nvPr>
            <p:ph type="sldNum" sz="quarter" idx="4"/>
          </p:nvPr>
        </p:nvSpPr>
        <p:spPr/>
        <p:txBody>
          <a:bodyPr/>
          <a:lstStyle>
            <a:lvl1pPr>
              <a:defRPr/>
            </a:lvl1pPr>
          </a:lstStyle>
          <a:p>
            <a:fld id="{4E748D3A-8556-4B96-832A-0542EFEC45EE}" type="slidenum">
              <a:rPr lang="ru-RU"/>
              <a:pPr/>
              <a:t>‹#›</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33896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38969">
                                            <p:txEl>
                                              <p:pRg st="0" end="0"/>
                                            </p:txEl>
                                          </p:spTgt>
                                        </p:tgtEl>
                                        <p:attrNameLst>
                                          <p:attrName>style.visibility</p:attrName>
                                        </p:attrNameLst>
                                      </p:cBhvr>
                                      <p:to>
                                        <p:strVal val="visible"/>
                                      </p:to>
                                    </p:set>
                                    <p:animEffect transition="in" filter="fade">
                                      <p:cBhvr>
                                        <p:cTn id="11" dur="1000"/>
                                        <p:tgtEl>
                                          <p:spTgt spid="338969">
                                            <p:txEl>
                                              <p:pRg st="0" end="0"/>
                                            </p:txEl>
                                          </p:spTgt>
                                        </p:tgtEl>
                                      </p:cBhvr>
                                    </p:animEffect>
                                    <p:anim calcmode="lin" valueType="num">
                                      <p:cBhvr>
                                        <p:cTn id="12" dur="1000" fill="hold"/>
                                        <p:tgtEl>
                                          <p:spTgt spid="338969">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338969">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33896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8" grpId="0"/>
      <p:bldP spid="338969" grpId="0" build="p">
        <p:tmplLst>
          <p:tmpl lvl="1">
            <p:tnLst>
              <p:par>
                <p:cTn presetID="37" presetClass="entr" presetSubtype="0" fill="hold" nodeType="clickEffect">
                  <p:stCondLst>
                    <p:cond delay="0"/>
                  </p:stCondLst>
                  <p:childTnLst>
                    <p:set>
                      <p:cBhvr>
                        <p:cTn dur="1" fill="hold">
                          <p:stCondLst>
                            <p:cond delay="0"/>
                          </p:stCondLst>
                        </p:cTn>
                        <p:tgtEl>
                          <p:spTgt spid="338969"/>
                        </p:tgtEl>
                        <p:attrNameLst>
                          <p:attrName>style.visibility</p:attrName>
                        </p:attrNameLst>
                      </p:cBhvr>
                      <p:to>
                        <p:strVal val="visible"/>
                      </p:to>
                    </p:set>
                    <p:animEffect transition="in" filter="fade">
                      <p:cBhvr>
                        <p:cTn dur="1000"/>
                        <p:tgtEl>
                          <p:spTgt spid="338969"/>
                        </p:tgtEl>
                      </p:cBhvr>
                    </p:animEffect>
                    <p:anim calcmode="lin" valueType="num">
                      <p:cBhvr>
                        <p:cTn dur="1000" fill="hold"/>
                        <p:tgtEl>
                          <p:spTgt spid="338969"/>
                        </p:tgtEl>
                        <p:attrNameLst>
                          <p:attrName>ppt_x</p:attrName>
                        </p:attrNameLst>
                      </p:cBhvr>
                      <p:tavLst>
                        <p:tav tm="0">
                          <p:val>
                            <p:strVal val="#ppt_x"/>
                          </p:val>
                        </p:tav>
                        <p:tav tm="100000">
                          <p:val>
                            <p:strVal val="#ppt_x"/>
                          </p:val>
                        </p:tav>
                      </p:tavLst>
                    </p:anim>
                    <p:anim calcmode="lin" valueType="num">
                      <p:cBhvr>
                        <p:cTn dur="898" decel="100000" fill="hold"/>
                        <p:tgtEl>
                          <p:spTgt spid="338969"/>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38969"/>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EE501860-3DD5-4C35-B3D3-81AC4A5A64FC}"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23191760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3F074E56-6D31-44A3-8CC3-3BEFF296C0B4}"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3301821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C2D6591A-C570-44A5-BED2-D85936F6F198}" type="slidenum">
              <a:rPr lang="ru-RU"/>
              <a:pPr/>
              <a:t>‹#›</a:t>
            </a:fld>
            <a:endParaRPr lang="ru-RU"/>
          </a:p>
        </p:txBody>
      </p:sp>
    </p:spTree>
    <p:extLst>
      <p:ext uri="{BB962C8B-B14F-4D97-AF65-F5344CB8AC3E}">
        <p14:creationId xmlns:p14="http://schemas.microsoft.com/office/powerpoint/2010/main" val="9817573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E887F676-6A8A-4FFF-8D15-5583703C5122}"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33994917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6"/>
          <p:cNvSpPr>
            <a:spLocks noGrp="1"/>
          </p:cNvSpPr>
          <p:nvPr>
            <p:ph type="ftr" sz="quarter" idx="10"/>
          </p:nvPr>
        </p:nvSpPr>
        <p:spPr/>
        <p:txBody>
          <a:bodyPr/>
          <a:lstStyle>
            <a:lvl1pPr>
              <a:defRPr/>
            </a:lvl1pPr>
          </a:lstStyle>
          <a:p>
            <a:endParaRPr lang="ru-RU"/>
          </a:p>
        </p:txBody>
      </p:sp>
      <p:sp>
        <p:nvSpPr>
          <p:cNvPr id="8" name="Номер слайда 7"/>
          <p:cNvSpPr>
            <a:spLocks noGrp="1"/>
          </p:cNvSpPr>
          <p:nvPr>
            <p:ph type="sldNum" sz="quarter" idx="11"/>
          </p:nvPr>
        </p:nvSpPr>
        <p:spPr/>
        <p:txBody>
          <a:bodyPr/>
          <a:lstStyle>
            <a:lvl1pPr>
              <a:defRPr/>
            </a:lvl1pPr>
          </a:lstStyle>
          <a:p>
            <a:fld id="{C06EB9C0-857F-4591-92CD-5417E67B496D}" type="slidenum">
              <a:rPr lang="ru-RU"/>
              <a:pPr/>
              <a:t>‹#›</a:t>
            </a:fld>
            <a:endParaRPr lang="ru-RU"/>
          </a:p>
        </p:txBody>
      </p:sp>
      <p:sp>
        <p:nvSpPr>
          <p:cNvPr id="9" name="Дата 8"/>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13535275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2"/>
          <p:cNvSpPr>
            <a:spLocks noGrp="1"/>
          </p:cNvSpPr>
          <p:nvPr>
            <p:ph type="ftr" sz="quarter" idx="10"/>
          </p:nvPr>
        </p:nvSpPr>
        <p:spPr/>
        <p:txBody>
          <a:bodyPr/>
          <a:lstStyle>
            <a:lvl1pPr>
              <a:defRPr/>
            </a:lvl1pPr>
          </a:lstStyle>
          <a:p>
            <a:endParaRPr lang="ru-RU"/>
          </a:p>
        </p:txBody>
      </p:sp>
      <p:sp>
        <p:nvSpPr>
          <p:cNvPr id="4" name="Номер слайда 3"/>
          <p:cNvSpPr>
            <a:spLocks noGrp="1"/>
          </p:cNvSpPr>
          <p:nvPr>
            <p:ph type="sldNum" sz="quarter" idx="11"/>
          </p:nvPr>
        </p:nvSpPr>
        <p:spPr/>
        <p:txBody>
          <a:bodyPr/>
          <a:lstStyle>
            <a:lvl1pPr>
              <a:defRPr/>
            </a:lvl1pPr>
          </a:lstStyle>
          <a:p>
            <a:fld id="{D0672D5F-ACD5-4DE1-BEFD-FCB196217E65}" type="slidenum">
              <a:rPr lang="ru-RU"/>
              <a:pPr/>
              <a:t>‹#›</a:t>
            </a:fld>
            <a:endParaRPr lang="ru-RU"/>
          </a:p>
        </p:txBody>
      </p:sp>
      <p:sp>
        <p:nvSpPr>
          <p:cNvPr id="5" name="Дата 4"/>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11345288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endParaRPr lang="ru-RU"/>
          </a:p>
        </p:txBody>
      </p:sp>
      <p:sp>
        <p:nvSpPr>
          <p:cNvPr id="3" name="Номер слайда 2"/>
          <p:cNvSpPr>
            <a:spLocks noGrp="1"/>
          </p:cNvSpPr>
          <p:nvPr>
            <p:ph type="sldNum" sz="quarter" idx="11"/>
          </p:nvPr>
        </p:nvSpPr>
        <p:spPr/>
        <p:txBody>
          <a:bodyPr/>
          <a:lstStyle>
            <a:lvl1pPr>
              <a:defRPr/>
            </a:lvl1pPr>
          </a:lstStyle>
          <a:p>
            <a:fld id="{9A38D0A3-662C-49E8-8256-5A674C10A9FC}" type="slidenum">
              <a:rPr lang="ru-RU"/>
              <a:pPr/>
              <a:t>‹#›</a:t>
            </a:fld>
            <a:endParaRPr lang="ru-RU"/>
          </a:p>
        </p:txBody>
      </p:sp>
      <p:sp>
        <p:nvSpPr>
          <p:cNvPr id="4" name="Дата 3"/>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20937793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52464427-727A-4A55-8DA7-F55FE7F3E7A8}"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2986321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D93B810C-8CA5-46DC-97B9-633C8E5A5D8B}"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29137785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1A3206B7-36BA-4414-9160-836299241EE7}"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42477245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B10D3EBA-6FF6-4AE2-B270-6C61916B857E}"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14667482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05506" name="Group 2"/>
          <p:cNvGrpSpPr>
            <a:grpSpLocks/>
          </p:cNvGrpSpPr>
          <p:nvPr/>
        </p:nvGrpSpPr>
        <p:grpSpPr bwMode="auto">
          <a:xfrm>
            <a:off x="0" y="0"/>
            <a:ext cx="9159875" cy="6870700"/>
            <a:chOff x="0" y="0"/>
            <a:chExt cx="5770" cy="4328"/>
          </a:xfrm>
        </p:grpSpPr>
        <p:sp>
          <p:nvSpPr>
            <p:cNvPr id="405507"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405508"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40550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grpSp>
          <p:nvGrpSpPr>
            <p:cNvPr id="405510" name="Group 6"/>
            <p:cNvGrpSpPr>
              <a:grpSpLocks/>
            </p:cNvGrpSpPr>
            <p:nvPr/>
          </p:nvGrpSpPr>
          <p:grpSpPr bwMode="auto">
            <a:xfrm>
              <a:off x="4944" y="1"/>
              <a:ext cx="816" cy="3974"/>
              <a:chOff x="4944" y="1"/>
              <a:chExt cx="816" cy="3974"/>
            </a:xfrm>
          </p:grpSpPr>
          <p:grpSp>
            <p:nvGrpSpPr>
              <p:cNvPr id="405511" name="Group 7"/>
              <p:cNvGrpSpPr>
                <a:grpSpLocks/>
              </p:cNvGrpSpPr>
              <p:nvPr userDrawn="1"/>
            </p:nvGrpSpPr>
            <p:grpSpPr bwMode="auto">
              <a:xfrm>
                <a:off x="5280" y="1"/>
                <a:ext cx="480" cy="1430"/>
                <a:chOff x="5280" y="1"/>
                <a:chExt cx="480" cy="1430"/>
              </a:xfrm>
            </p:grpSpPr>
            <p:grpSp>
              <p:nvGrpSpPr>
                <p:cNvPr id="405512" name="Group 8"/>
                <p:cNvGrpSpPr>
                  <a:grpSpLocks/>
                </p:cNvGrpSpPr>
                <p:nvPr userDrawn="1"/>
              </p:nvGrpSpPr>
              <p:grpSpPr bwMode="auto">
                <a:xfrm rot="-5400000">
                  <a:off x="5484" y="0"/>
                  <a:ext cx="174" cy="176"/>
                  <a:chOff x="1657" y="323"/>
                  <a:chExt cx="1691" cy="2560"/>
                </a:xfrm>
              </p:grpSpPr>
              <p:grpSp>
                <p:nvGrpSpPr>
                  <p:cNvPr id="405513" name="Group 9"/>
                  <p:cNvGrpSpPr>
                    <a:grpSpLocks/>
                  </p:cNvGrpSpPr>
                  <p:nvPr/>
                </p:nvGrpSpPr>
                <p:grpSpPr bwMode="auto">
                  <a:xfrm>
                    <a:off x="1657" y="323"/>
                    <a:ext cx="1691" cy="2560"/>
                    <a:chOff x="1657" y="323"/>
                    <a:chExt cx="1691" cy="2560"/>
                  </a:xfrm>
                </p:grpSpPr>
                <p:sp>
                  <p:nvSpPr>
                    <p:cNvPr id="405514"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15"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05516"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17"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18"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19"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20"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21"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pic>
              <p:nvPicPr>
                <p:cNvPr id="405522" name="Picture 1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23" name="Picture 1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24" name="Picture 2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25"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26" name="Picture 2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27" name="Picture 2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28" name="Picture 2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29" name="Picture 2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5530" name="Group 26"/>
              <p:cNvGrpSpPr>
                <a:grpSpLocks/>
              </p:cNvGrpSpPr>
              <p:nvPr userDrawn="1"/>
            </p:nvGrpSpPr>
            <p:grpSpPr bwMode="auto">
              <a:xfrm>
                <a:off x="4944" y="1008"/>
                <a:ext cx="522" cy="2967"/>
                <a:chOff x="4944" y="1008"/>
                <a:chExt cx="522" cy="2967"/>
              </a:xfrm>
            </p:grpSpPr>
            <p:pic>
              <p:nvPicPr>
                <p:cNvPr id="405531"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2" name="Picture 2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3" name="Picture 2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4" name="Picture 3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5"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6" name="Picture 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7" name="Picture 3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8" name="Picture 3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39" name="Picture 3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0" name="Picture 3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1"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2" name="Picture 3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3" name="Picture 3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4" name="Picture 4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5" name="Picture 4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6" name="Picture 4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7" name="Picture 4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8" name="Picture 4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49" name="Picture 4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0555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1"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2"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7"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5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405559"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5560"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kumimoji="1" lang="ru-RU">
                <a:latin typeface="Arial" charset="0"/>
              </a:endParaRPr>
            </a:p>
          </p:txBody>
        </p:sp>
      </p:grpSp>
      <p:sp>
        <p:nvSpPr>
          <p:cNvPr id="405561" name="Rectangle 57"/>
          <p:cNvSpPr>
            <a:spLocks noGrp="1" noChangeArrowheads="1"/>
          </p:cNvSpPr>
          <p:nvPr>
            <p:ph type="ctrTitle" sz="quarter"/>
          </p:nvPr>
        </p:nvSpPr>
        <p:spPr>
          <a:xfrm>
            <a:off x="685800" y="1370013"/>
            <a:ext cx="6965950" cy="2057400"/>
          </a:xfrm>
        </p:spPr>
        <p:txBody>
          <a:bodyPr/>
          <a:lstStyle>
            <a:lvl1pPr>
              <a:defRPr/>
            </a:lvl1pPr>
          </a:lstStyle>
          <a:p>
            <a:pPr lvl="0"/>
            <a:r>
              <a:rPr lang="ru-RU" noProof="0" smtClean="0"/>
              <a:t>Образец заголовка</a:t>
            </a:r>
          </a:p>
        </p:txBody>
      </p:sp>
      <p:sp>
        <p:nvSpPr>
          <p:cNvPr id="40556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ru-RU" noProof="0" smtClean="0"/>
              <a:t>Образец подзаголовка</a:t>
            </a:r>
          </a:p>
        </p:txBody>
      </p:sp>
      <p:sp>
        <p:nvSpPr>
          <p:cNvPr id="405563" name="Rectangle 59"/>
          <p:cNvSpPr>
            <a:spLocks noGrp="1" noChangeArrowheads="1"/>
          </p:cNvSpPr>
          <p:nvPr>
            <p:ph type="dt" sz="quarter" idx="2"/>
          </p:nvPr>
        </p:nvSpPr>
        <p:spPr/>
        <p:txBody>
          <a:bodyPr/>
          <a:lstStyle>
            <a:lvl1pPr>
              <a:defRPr/>
            </a:lvl1pPr>
          </a:lstStyle>
          <a:p>
            <a:endParaRPr lang="ru-RU"/>
          </a:p>
        </p:txBody>
      </p:sp>
      <p:sp>
        <p:nvSpPr>
          <p:cNvPr id="405564" name="Rectangle 60"/>
          <p:cNvSpPr>
            <a:spLocks noGrp="1" noChangeArrowheads="1"/>
          </p:cNvSpPr>
          <p:nvPr>
            <p:ph type="ftr" sz="quarter" idx="3"/>
          </p:nvPr>
        </p:nvSpPr>
        <p:spPr/>
        <p:txBody>
          <a:bodyPr/>
          <a:lstStyle>
            <a:lvl1pPr>
              <a:defRPr/>
            </a:lvl1pPr>
          </a:lstStyle>
          <a:p>
            <a:endParaRPr lang="ru-RU"/>
          </a:p>
        </p:txBody>
      </p:sp>
      <p:sp>
        <p:nvSpPr>
          <p:cNvPr id="405565" name="Rectangle 61"/>
          <p:cNvSpPr>
            <a:spLocks noGrp="1" noChangeArrowheads="1"/>
          </p:cNvSpPr>
          <p:nvPr>
            <p:ph type="sldNum" sz="quarter" idx="4"/>
          </p:nvPr>
        </p:nvSpPr>
        <p:spPr/>
        <p:txBody>
          <a:bodyPr/>
          <a:lstStyle>
            <a:lvl1pPr>
              <a:defRPr/>
            </a:lvl1pPr>
          </a:lstStyle>
          <a:p>
            <a:fld id="{D8E47293-C93A-43CA-8895-088878D727CD}" type="slidenum">
              <a:rPr lang="ru-RU"/>
              <a:pPr/>
              <a:t>‹#›</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405561"/>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05562">
                                            <p:txEl>
                                              <p:pRg st="0" end="0"/>
                                            </p:txEl>
                                          </p:spTgt>
                                        </p:tgtEl>
                                        <p:attrNameLst>
                                          <p:attrName>style.visibility</p:attrName>
                                        </p:attrNameLst>
                                      </p:cBhvr>
                                      <p:to>
                                        <p:strVal val="visible"/>
                                      </p:to>
                                    </p:set>
                                    <p:animEffect transition="in" filter="fade">
                                      <p:cBhvr>
                                        <p:cTn id="11" dur="1000"/>
                                        <p:tgtEl>
                                          <p:spTgt spid="405562">
                                            <p:txEl>
                                              <p:pRg st="0" end="0"/>
                                            </p:txEl>
                                          </p:spTgt>
                                        </p:tgtEl>
                                      </p:cBhvr>
                                    </p:animEffect>
                                    <p:anim calcmode="lin" valueType="num">
                                      <p:cBhvr>
                                        <p:cTn id="12" dur="1000" fill="hold"/>
                                        <p:tgtEl>
                                          <p:spTgt spid="405562">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405562">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40556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61" grpId="0"/>
      <p:bldP spid="405562" grpId="0" build="p">
        <p:tmplLst>
          <p:tmpl lvl="1">
            <p:tnLst>
              <p:par>
                <p:cTn presetID="37" presetClass="entr" presetSubtype="0" fill="hold" nodeType="clickEffect">
                  <p:stCondLst>
                    <p:cond delay="0"/>
                  </p:stCondLst>
                  <p:childTnLst>
                    <p:set>
                      <p:cBhvr>
                        <p:cTn dur="1" fill="hold">
                          <p:stCondLst>
                            <p:cond delay="0"/>
                          </p:stCondLst>
                        </p:cTn>
                        <p:tgtEl>
                          <p:spTgt spid="405562"/>
                        </p:tgtEl>
                        <p:attrNameLst>
                          <p:attrName>style.visibility</p:attrName>
                        </p:attrNameLst>
                      </p:cBhvr>
                      <p:to>
                        <p:strVal val="visible"/>
                      </p:to>
                    </p:set>
                    <p:animEffect transition="in" filter="fade">
                      <p:cBhvr>
                        <p:cTn dur="1000"/>
                        <p:tgtEl>
                          <p:spTgt spid="405562"/>
                        </p:tgtEl>
                      </p:cBhvr>
                    </p:animEffect>
                    <p:anim calcmode="lin" valueType="num">
                      <p:cBhvr>
                        <p:cTn dur="1000" fill="hold"/>
                        <p:tgtEl>
                          <p:spTgt spid="405562"/>
                        </p:tgtEl>
                        <p:attrNameLst>
                          <p:attrName>ppt_x</p:attrName>
                        </p:attrNameLst>
                      </p:cBhvr>
                      <p:tavLst>
                        <p:tav tm="0">
                          <p:val>
                            <p:strVal val="#ppt_x"/>
                          </p:val>
                        </p:tav>
                        <p:tav tm="100000">
                          <p:val>
                            <p:strVal val="#ppt_x"/>
                          </p:val>
                        </p:tav>
                      </p:tavLst>
                    </p:anim>
                    <p:anim calcmode="lin" valueType="num">
                      <p:cBhvr>
                        <p:cTn dur="898" decel="100000" fill="hold"/>
                        <p:tgtEl>
                          <p:spTgt spid="405562"/>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40556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0901C94-4040-4F5F-AE2A-1452374D0DC4}" type="slidenum">
              <a:rPr lang="ru-RU"/>
              <a:pPr/>
              <a:t>‹#›</a:t>
            </a:fld>
            <a:endParaRPr lang="ru-RU"/>
          </a:p>
        </p:txBody>
      </p:sp>
    </p:spTree>
    <p:extLst>
      <p:ext uri="{BB962C8B-B14F-4D97-AF65-F5344CB8AC3E}">
        <p14:creationId xmlns:p14="http://schemas.microsoft.com/office/powerpoint/2010/main" val="235896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58638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EB8CA50-3410-4185-9F2D-F0552AE226EB}" type="slidenum">
              <a:rPr lang="ru-RU"/>
              <a:pPr/>
              <a:t>‹#›</a:t>
            </a:fld>
            <a:endParaRPr lang="ru-RU"/>
          </a:p>
        </p:txBody>
      </p:sp>
    </p:spTree>
    <p:extLst>
      <p:ext uri="{BB962C8B-B14F-4D97-AF65-F5344CB8AC3E}">
        <p14:creationId xmlns:p14="http://schemas.microsoft.com/office/powerpoint/2010/main" val="32545490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368388E-CDE4-4AF4-8AF6-31EC9C85754E}" type="slidenum">
              <a:rPr lang="ru-RU"/>
              <a:pPr/>
              <a:t>‹#›</a:t>
            </a:fld>
            <a:endParaRPr lang="ru-RU"/>
          </a:p>
        </p:txBody>
      </p:sp>
    </p:spTree>
    <p:extLst>
      <p:ext uri="{BB962C8B-B14F-4D97-AF65-F5344CB8AC3E}">
        <p14:creationId xmlns:p14="http://schemas.microsoft.com/office/powerpoint/2010/main" val="3529957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19E3D5A-5A29-4F04-B2D3-11CB12ACD0F7}" type="slidenum">
              <a:rPr lang="ru-RU"/>
              <a:pPr/>
              <a:t>‹#›</a:t>
            </a:fld>
            <a:endParaRPr lang="ru-RU"/>
          </a:p>
        </p:txBody>
      </p:sp>
    </p:spTree>
    <p:extLst>
      <p:ext uri="{BB962C8B-B14F-4D97-AF65-F5344CB8AC3E}">
        <p14:creationId xmlns:p14="http://schemas.microsoft.com/office/powerpoint/2010/main" val="31681038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BA09BE17-EE13-4AA9-9298-B9B6059D2A23}" type="slidenum">
              <a:rPr lang="ru-RU"/>
              <a:pPr/>
              <a:t>‹#›</a:t>
            </a:fld>
            <a:endParaRPr lang="ru-RU"/>
          </a:p>
        </p:txBody>
      </p:sp>
    </p:spTree>
    <p:extLst>
      <p:ext uri="{BB962C8B-B14F-4D97-AF65-F5344CB8AC3E}">
        <p14:creationId xmlns:p14="http://schemas.microsoft.com/office/powerpoint/2010/main" val="33426692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FAE6D185-F838-4150-9DD9-047AA8E0CC59}" type="slidenum">
              <a:rPr lang="ru-RU"/>
              <a:pPr/>
              <a:t>‹#›</a:t>
            </a:fld>
            <a:endParaRPr lang="ru-RU"/>
          </a:p>
        </p:txBody>
      </p:sp>
    </p:spTree>
    <p:extLst>
      <p:ext uri="{BB962C8B-B14F-4D97-AF65-F5344CB8AC3E}">
        <p14:creationId xmlns:p14="http://schemas.microsoft.com/office/powerpoint/2010/main" val="11302129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D780B9B3-B5B1-4FFA-8C33-302B21D76D9E}" type="slidenum">
              <a:rPr lang="ru-RU"/>
              <a:pPr/>
              <a:t>‹#›</a:t>
            </a:fld>
            <a:endParaRPr lang="ru-RU"/>
          </a:p>
        </p:txBody>
      </p:sp>
    </p:spTree>
    <p:extLst>
      <p:ext uri="{BB962C8B-B14F-4D97-AF65-F5344CB8AC3E}">
        <p14:creationId xmlns:p14="http://schemas.microsoft.com/office/powerpoint/2010/main" val="26572080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2E6F3A-39F8-417F-BF0A-76818A159576}" type="slidenum">
              <a:rPr lang="ru-RU"/>
              <a:pPr/>
              <a:t>‹#›</a:t>
            </a:fld>
            <a:endParaRPr lang="ru-RU"/>
          </a:p>
        </p:txBody>
      </p:sp>
    </p:spTree>
    <p:extLst>
      <p:ext uri="{BB962C8B-B14F-4D97-AF65-F5344CB8AC3E}">
        <p14:creationId xmlns:p14="http://schemas.microsoft.com/office/powerpoint/2010/main" val="29232963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C08A170-B5E3-461C-A0C2-C6ADCF22CFEA}" type="slidenum">
              <a:rPr lang="ru-RU"/>
              <a:pPr/>
              <a:t>‹#›</a:t>
            </a:fld>
            <a:endParaRPr lang="ru-RU"/>
          </a:p>
        </p:txBody>
      </p:sp>
    </p:spTree>
    <p:extLst>
      <p:ext uri="{BB962C8B-B14F-4D97-AF65-F5344CB8AC3E}">
        <p14:creationId xmlns:p14="http://schemas.microsoft.com/office/powerpoint/2010/main" val="40199904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DE39D28-0B1A-4230-8BF4-12147236CAD5}" type="slidenum">
              <a:rPr lang="ru-RU"/>
              <a:pPr/>
              <a:t>‹#›</a:t>
            </a:fld>
            <a:endParaRPr lang="ru-RU"/>
          </a:p>
        </p:txBody>
      </p:sp>
    </p:spTree>
    <p:extLst>
      <p:ext uri="{BB962C8B-B14F-4D97-AF65-F5344CB8AC3E}">
        <p14:creationId xmlns:p14="http://schemas.microsoft.com/office/powerpoint/2010/main" val="23769430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827713" y="227013"/>
            <a:ext cx="1868487" cy="586898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19075" y="227013"/>
            <a:ext cx="5456238" cy="58689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7E8E7F8-35AA-4631-BEAA-07D8B927218F}" type="slidenum">
              <a:rPr lang="ru-RU"/>
              <a:pPr/>
              <a:t>‹#›</a:t>
            </a:fld>
            <a:endParaRPr lang="ru-RU"/>
          </a:p>
        </p:txBody>
      </p:sp>
    </p:spTree>
    <p:extLst>
      <p:ext uri="{BB962C8B-B14F-4D97-AF65-F5344CB8AC3E}">
        <p14:creationId xmlns:p14="http://schemas.microsoft.com/office/powerpoint/2010/main" val="25397703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86182" y="1142984"/>
            <a:ext cx="4886332" cy="1470025"/>
          </a:xfrm>
        </p:spPr>
        <p:txBody>
          <a:bodyPr/>
          <a:lstStyle/>
          <a:p>
            <a:r>
              <a:rPr lang="ru-RU" smtClean="0"/>
              <a:t>Образец заголовка</a:t>
            </a:r>
            <a:endParaRPr lang="ru-RU" dirty="0"/>
          </a:p>
        </p:txBody>
      </p:sp>
      <p:sp>
        <p:nvSpPr>
          <p:cNvPr id="3" name="Подзаголовок 2"/>
          <p:cNvSpPr>
            <a:spLocks noGrp="1"/>
          </p:cNvSpPr>
          <p:nvPr>
            <p:ph type="subTitle" idx="1"/>
          </p:nvPr>
        </p:nvSpPr>
        <p:spPr>
          <a:xfrm>
            <a:off x="4286248" y="3857628"/>
            <a:ext cx="4471974"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17686418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2"/>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2"/>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2"/>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xit" presetSubtype="0" fill="hold" grpId="1" nodeType="clickEffect">
                                  <p:stCondLst>
                                    <p:cond delay="0"/>
                                  </p:stCondLst>
                                  <p:childTnLst>
                                    <p:anim calcmode="lin" valueType="num">
                                      <p:cBhvr>
                                        <p:cTn id="24" dur="2000" fill="hold"/>
                                        <p:tgtEl>
                                          <p:spTgt spid="2"/>
                                        </p:tgtEl>
                                        <p:attrNameLst>
                                          <p:attrName>style.rotation</p:attrName>
                                        </p:attrNameLst>
                                      </p:cBhvr>
                                      <p:tavLst>
                                        <p:tav tm="0">
                                          <p:val>
                                            <p:fltVal val="0"/>
                                          </p:val>
                                        </p:tav>
                                        <p:tav tm="100000">
                                          <p:val>
                                            <p:fltVal val="-90"/>
                                          </p:val>
                                        </p:tav>
                                      </p:tavLst>
                                    </p:anim>
                                    <p:anim calcmode="lin" valueType="num">
                                      <p:cBhvr>
                                        <p:cTn id="25" dur="2000" fill="hold"/>
                                        <p:tgtEl>
                                          <p:spTgt spid="2"/>
                                        </p:tgtEl>
                                        <p:attrNameLst>
                                          <p:attrName>ppt_w</p:attrName>
                                        </p:attrNameLst>
                                      </p:cBhvr>
                                      <p:tavLst>
                                        <p:tav tm="0">
                                          <p:val>
                                            <p:strVal val="ppt_w"/>
                                          </p:val>
                                        </p:tav>
                                        <p:tav tm="50000">
                                          <p:val>
                                            <p:strVal val="ppt_w-.5"/>
                                          </p:val>
                                        </p:tav>
                                        <p:tav tm="100000">
                                          <p:val>
                                            <p:strVal val="ppt_w-.5"/>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anim calcmode="lin" valueType="num">
                                      <p:cBhvr>
                                        <p:cTn id="27" dur="2000" fill="hold"/>
                                        <p:tgtEl>
                                          <p:spTgt spid="2"/>
                                        </p:tgtEl>
                                        <p:attrNameLst>
                                          <p:attrName>ppt_x</p:attrName>
                                        </p:attrNameLst>
                                      </p:cBhvr>
                                      <p:tavLst>
                                        <p:tav tm="0">
                                          <p:val>
                                            <p:strVal val="ppt_x"/>
                                          </p:val>
                                        </p:tav>
                                        <p:tav tm="100000">
                                          <p:val>
                                            <p:strVal val="ppt_x+.4"/>
                                          </p:val>
                                        </p:tav>
                                      </p:tavLst>
                                    </p:anim>
                                    <p:anim calcmode="lin" valueType="num">
                                      <p:cBhvr>
                                        <p:cTn id="28" dur="2000" fill="hold"/>
                                        <p:tgtEl>
                                          <p:spTgt spid="2"/>
                                        </p:tgtEl>
                                        <p:attrNameLst>
                                          <p:attrName>ppt_y</p:attrName>
                                        </p:attrNameLst>
                                      </p:cBhvr>
                                      <p:tavLst>
                                        <p:tav tm="0">
                                          <p:val>
                                            <p:strVal val="ppt_y"/>
                                          </p:val>
                                        </p:tav>
                                        <p:tav tm="50000">
                                          <p:val>
                                            <p:strVal val="ppt_y+.1"/>
                                          </p:val>
                                        </p:tav>
                                        <p:tav tm="100000">
                                          <p:val>
                                            <p:strVal val="ppt_y-.2"/>
                                          </p:val>
                                        </p:tav>
                                      </p:tavLst>
                                    </p:anim>
                                    <p:set>
                                      <p:cBhvr>
                                        <p:cTn id="29" dur="1" fill="hold">
                                          <p:stCondLst>
                                            <p:cond delay="1998"/>
                                          </p:stCondLst>
                                        </p:cTn>
                                        <p:tgtEl>
                                          <p:spTgt spid="2"/>
                                        </p:tgtEl>
                                        <p:attrNameLst>
                                          <p:attrName>style.visibility</p:attrName>
                                        </p:attrNameLst>
                                      </p:cBhvr>
                                      <p:to>
                                        <p:strVal val="hidden"/>
                                      </p:to>
                                    </p:set>
                                  </p:childTnLst>
                                </p:cTn>
                              </p:par>
                              <p:par>
                                <p:cTn id="30" presetID="22" presetClass="exit" presetSubtype="8" fill="hold" grpId="1" nodeType="withEffect">
                                  <p:stCondLst>
                                    <p:cond delay="0"/>
                                  </p:stCondLst>
                                  <p:childTnLst>
                                    <p:animEffect transition="out" filter="wipe(left)">
                                      <p:cBhvr>
                                        <p:cTn id="31" dur="500"/>
                                        <p:tgtEl>
                                          <p:spTgt spid="3">
                                            <p:txEl>
                                              <p:pRg st="0" end="0"/>
                                            </p:txEl>
                                          </p:spTgt>
                                        </p:tgtEl>
                                      </p:cBhvr>
                                    </p:animEffect>
                                    <p:set>
                                      <p:cBhvr>
                                        <p:cTn id="3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allAtOnce"/>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3E8B99F-E8B3-4E2B-9885-761E2A3DCC50}" type="slidenum">
              <a:rPr lang="ru-RU"/>
              <a:pPr/>
              <a:t>‹#›</a:t>
            </a:fld>
            <a:endParaRPr lang="ru-RU"/>
          </a:p>
        </p:txBody>
      </p:sp>
    </p:spTree>
    <p:extLst>
      <p:ext uri="{BB962C8B-B14F-4D97-AF65-F5344CB8AC3E}">
        <p14:creationId xmlns:p14="http://schemas.microsoft.com/office/powerpoint/2010/main" val="25890389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656650033"/>
      </p:ext>
    </p:extLst>
  </p:cSld>
  <p:clrMapOvr>
    <a:masterClrMapping/>
  </p:clrMapOvr>
  <p:transition>
    <p:pull dir="d"/>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03775371"/>
      </p:ext>
    </p:extLst>
  </p:cSld>
  <p:clrMapOvr>
    <a:masterClrMapping/>
  </p:clrMapOvr>
  <p:transition>
    <p:pull dir="d"/>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1955217652"/>
      </p:ext>
    </p:extLst>
  </p:cSld>
  <p:clrMapOvr>
    <a:masterClrMapping/>
  </p:clrMapOvr>
  <p:transition>
    <p:pull dir="d"/>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8" name="Нижний колонтитул 4"/>
          <p:cNvSpPr>
            <a:spLocks noGrp="1"/>
          </p:cNvSpPr>
          <p:nvPr>
            <p:ph type="ftr" sz="quarter" idx="11"/>
          </p:nvPr>
        </p:nvSpPr>
        <p:spPr/>
        <p:txBody>
          <a:bodyPr/>
          <a:lstStyle>
            <a:lvl1pPr>
              <a:defRPr/>
            </a:lvl1pPr>
          </a:lstStyle>
          <a:p>
            <a:endParaRPr lang="ru-RU"/>
          </a:p>
        </p:txBody>
      </p:sp>
      <p:sp>
        <p:nvSpPr>
          <p:cNvPr id="9"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1553181356"/>
      </p:ext>
    </p:extLst>
  </p:cSld>
  <p:clrMapOvr>
    <a:masterClrMapping/>
  </p:clrMapOvr>
  <p:transition>
    <p:pull dir="d"/>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4" name="Нижний колонтитул 4"/>
          <p:cNvSpPr>
            <a:spLocks noGrp="1"/>
          </p:cNvSpPr>
          <p:nvPr>
            <p:ph type="ftr" sz="quarter" idx="11"/>
          </p:nvPr>
        </p:nvSpPr>
        <p:spPr/>
        <p:txBody>
          <a:bodyPr/>
          <a:lstStyle>
            <a:lvl1pPr>
              <a:defRPr/>
            </a:lvl1pPr>
          </a:lstStyle>
          <a:p>
            <a:endParaRPr lang="ru-RU"/>
          </a:p>
        </p:txBody>
      </p:sp>
      <p:sp>
        <p:nvSpPr>
          <p:cNvPr id="5"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624963576"/>
      </p:ext>
    </p:extLst>
  </p:cSld>
  <p:clrMapOvr>
    <a:masterClrMapping/>
  </p:clrMapOvr>
  <p:transition>
    <p:pull dir="d"/>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3" name="Нижний колонтитул 4"/>
          <p:cNvSpPr>
            <a:spLocks noGrp="1"/>
          </p:cNvSpPr>
          <p:nvPr>
            <p:ph type="ftr" sz="quarter" idx="11"/>
          </p:nvPr>
        </p:nvSpPr>
        <p:spPr/>
        <p:txBody>
          <a:bodyPr/>
          <a:lstStyle>
            <a:lvl1pPr>
              <a:defRPr/>
            </a:lvl1pPr>
          </a:lstStyle>
          <a:p>
            <a:endParaRPr lang="ru-RU"/>
          </a:p>
        </p:txBody>
      </p:sp>
      <p:sp>
        <p:nvSpPr>
          <p:cNvPr id="4"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865962214"/>
      </p:ext>
    </p:extLst>
  </p:cSld>
  <p:clrMapOvr>
    <a:masterClrMapping/>
  </p:clrMapOvr>
  <p:transition>
    <p:pull dir="d"/>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221473701"/>
      </p:ext>
    </p:extLst>
  </p:cSld>
  <p:clrMapOvr>
    <a:masterClrMapping/>
  </p:clrMapOvr>
  <p:transition>
    <p:pull dir="d"/>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1800117787"/>
      </p:ext>
    </p:extLst>
  </p:cSld>
  <p:clrMapOvr>
    <a:masterClrMapping/>
  </p:clrMapOvr>
  <p:transition>
    <p:pull dir="d"/>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15595835"/>
      </p:ext>
    </p:extLst>
  </p:cSld>
  <p:clrMapOvr>
    <a:masterClrMapping/>
  </p:clrMapOvr>
  <p:transition>
    <p:pull dir="d"/>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995071986"/>
      </p:ext>
    </p:extLst>
  </p:cSld>
  <p:clrMapOvr>
    <a:masterClrMapping/>
  </p:clrMapOvr>
  <p:transition>
    <p:pull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04800"/>
            <a:ext cx="1828800" cy="5867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295400" y="304800"/>
            <a:ext cx="5334000" cy="5867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77DA83A-A0D1-4322-8D2E-1A985BB71716}" type="slidenum">
              <a:rPr lang="ru-RU"/>
              <a:pPr/>
              <a:t>‹#›</a:t>
            </a:fld>
            <a:endParaRPr lang="ru-RU"/>
          </a:p>
        </p:txBody>
      </p:sp>
    </p:spTree>
    <p:extLst>
      <p:ext uri="{BB962C8B-B14F-4D97-AF65-F5344CB8AC3E}">
        <p14:creationId xmlns:p14="http://schemas.microsoft.com/office/powerpoint/2010/main" val="1691533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1618"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spcBef>
                <a:spcPct val="20000"/>
              </a:spcBef>
              <a:buFontTx/>
              <a:buChar char="•"/>
            </a:pPr>
            <a:endParaRPr kumimoji="1" lang="ru-RU" sz="3000"/>
          </a:p>
        </p:txBody>
      </p:sp>
      <p:sp>
        <p:nvSpPr>
          <p:cNvPr id="111619"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spcBef>
                <a:spcPct val="20000"/>
              </a:spcBef>
              <a:buFontTx/>
              <a:buChar char="•"/>
            </a:pPr>
            <a:endParaRPr kumimoji="1" lang="ru-RU" sz="3000"/>
          </a:p>
        </p:txBody>
      </p:sp>
      <p:sp>
        <p:nvSpPr>
          <p:cNvPr id="111620"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spcBef>
                <a:spcPct val="20000"/>
              </a:spcBef>
            </a:pPr>
            <a:endParaRPr lang="ru-RU" altLang="en-US" sz="3000"/>
          </a:p>
        </p:txBody>
      </p:sp>
      <p:sp>
        <p:nvSpPr>
          <p:cNvPr id="111621" name="Rectangle 5"/>
          <p:cNvSpPr>
            <a:spLocks noGrp="1" noChangeArrowheads="1"/>
          </p:cNvSpPr>
          <p:nvPr>
            <p:ph type="ctrTitle"/>
          </p:nvPr>
        </p:nvSpPr>
        <p:spPr>
          <a:xfrm>
            <a:off x="914400" y="1828800"/>
            <a:ext cx="77724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4800"/>
            </a:lvl1pPr>
          </a:lstStyle>
          <a:p>
            <a:pPr lvl="0"/>
            <a:r>
              <a:rPr lang="ru-RU" altLang="en-US" noProof="0" smtClean="0"/>
              <a:t>Образец заголовка</a:t>
            </a:r>
          </a:p>
        </p:txBody>
      </p:sp>
      <p:sp>
        <p:nvSpPr>
          <p:cNvPr id="111622"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ru-RU" altLang="en-US" noProof="0" smtClean="0"/>
              <a:t>Образец подзаголовка</a:t>
            </a:r>
          </a:p>
        </p:txBody>
      </p:sp>
      <p:sp>
        <p:nvSpPr>
          <p:cNvPr id="111623" name="Rectangle 7"/>
          <p:cNvSpPr>
            <a:spLocks noGrp="1" noChangeArrowheads="1"/>
          </p:cNvSpPr>
          <p:nvPr>
            <p:ph type="dt" sz="half" idx="2"/>
          </p:nvPr>
        </p:nvSpPr>
        <p:spPr/>
        <p:txBody>
          <a:bodyPr/>
          <a:lstStyle>
            <a:lvl1pPr>
              <a:defRPr/>
            </a:lvl1pPr>
          </a:lstStyle>
          <a:p>
            <a:endParaRPr lang="ru-RU" altLang="en-US"/>
          </a:p>
        </p:txBody>
      </p:sp>
      <p:sp>
        <p:nvSpPr>
          <p:cNvPr id="111624" name="Rectangle 8"/>
          <p:cNvSpPr>
            <a:spLocks noGrp="1" noChangeArrowheads="1"/>
          </p:cNvSpPr>
          <p:nvPr>
            <p:ph type="ftr" sz="quarter" idx="3"/>
          </p:nvPr>
        </p:nvSpPr>
        <p:spPr/>
        <p:txBody>
          <a:bodyPr/>
          <a:lstStyle>
            <a:lvl1pPr>
              <a:defRPr/>
            </a:lvl1pPr>
          </a:lstStyle>
          <a:p>
            <a:endParaRPr lang="ru-RU" altLang="en-US"/>
          </a:p>
        </p:txBody>
      </p:sp>
      <p:sp>
        <p:nvSpPr>
          <p:cNvPr id="111625" name="Rectangle 9"/>
          <p:cNvSpPr>
            <a:spLocks noGrp="1" noChangeArrowheads="1"/>
          </p:cNvSpPr>
          <p:nvPr>
            <p:ph type="sldNum" sz="quarter" idx="4"/>
          </p:nvPr>
        </p:nvSpPr>
        <p:spPr/>
        <p:txBody>
          <a:bodyPr/>
          <a:lstStyle>
            <a:lvl1pPr>
              <a:defRPr/>
            </a:lvl1pPr>
          </a:lstStyle>
          <a:p>
            <a:fld id="{FC00518D-D500-40C5-A2F3-DC6C56742580}" type="slidenum">
              <a:rPr lang="ru-RU" altLang="en-US"/>
              <a:pPr/>
              <a:t>‹#›</a:t>
            </a:fld>
            <a:endParaRPr lang="ru-RU" altLang="en-US"/>
          </a:p>
        </p:txBody>
      </p:sp>
    </p:spTree>
  </p:cSld>
  <p:clrMapOvr>
    <a:masterClrMapping/>
  </p:clrMapOvr>
  <p:transition spd="slow" advTm="15000">
    <p:checker dir="vert"/>
    <p:sndAc>
      <p:stSnd loop="1">
        <p:snd r:embed="rId1" name="The Dreamhouse Orkestra - I Like Chopin.wav"/>
      </p:stSnd>
    </p:sndAc>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en-US"/>
          </a:p>
        </p:txBody>
      </p:sp>
      <p:sp>
        <p:nvSpPr>
          <p:cNvPr id="5" name="Нижний колонтитул 4"/>
          <p:cNvSpPr>
            <a:spLocks noGrp="1"/>
          </p:cNvSpPr>
          <p:nvPr>
            <p:ph type="ftr" sz="quarter" idx="11"/>
          </p:nvPr>
        </p:nvSpPr>
        <p:spPr/>
        <p:txBody>
          <a:bodyPr/>
          <a:lstStyle>
            <a:lvl1pPr>
              <a:defRPr/>
            </a:lvl1pPr>
          </a:lstStyle>
          <a:p>
            <a:endParaRPr lang="ru-RU" altLang="en-US"/>
          </a:p>
        </p:txBody>
      </p:sp>
      <p:sp>
        <p:nvSpPr>
          <p:cNvPr id="6" name="Номер слайда 5"/>
          <p:cNvSpPr>
            <a:spLocks noGrp="1"/>
          </p:cNvSpPr>
          <p:nvPr>
            <p:ph type="sldNum" sz="quarter" idx="12"/>
          </p:nvPr>
        </p:nvSpPr>
        <p:spPr/>
        <p:txBody>
          <a:bodyPr/>
          <a:lstStyle>
            <a:lvl1pPr>
              <a:defRPr/>
            </a:lvl1pPr>
          </a:lstStyle>
          <a:p>
            <a:fld id="{4758FCB3-8ED1-4728-A181-A1527E3D7B91}" type="slidenum">
              <a:rPr lang="ru-RU" altLang="en-US"/>
              <a:pPr/>
              <a:t>‹#›</a:t>
            </a:fld>
            <a:endParaRPr lang="ru-RU" altLang="en-US"/>
          </a:p>
        </p:txBody>
      </p:sp>
    </p:spTree>
    <p:extLst>
      <p:ext uri="{BB962C8B-B14F-4D97-AF65-F5344CB8AC3E}">
        <p14:creationId xmlns:p14="http://schemas.microsoft.com/office/powerpoint/2010/main" val="3056455696"/>
      </p:ext>
    </p:extLst>
  </p:cSld>
  <p:clrMapOvr>
    <a:masterClrMapping/>
  </p:clrMapOvr>
  <p:transition spd="slow" advTm="15000">
    <p:checker dir="vert"/>
    <p:sndAc>
      <p:stSnd loop="1">
        <p:snd r:embed="rId1" name="The Dreamhouse Orkestra - I Like Chopin.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en-US"/>
          </a:p>
        </p:txBody>
      </p:sp>
      <p:sp>
        <p:nvSpPr>
          <p:cNvPr id="5" name="Нижний колонтитул 4"/>
          <p:cNvSpPr>
            <a:spLocks noGrp="1"/>
          </p:cNvSpPr>
          <p:nvPr>
            <p:ph type="ftr" sz="quarter" idx="11"/>
          </p:nvPr>
        </p:nvSpPr>
        <p:spPr/>
        <p:txBody>
          <a:bodyPr/>
          <a:lstStyle>
            <a:lvl1pPr>
              <a:defRPr/>
            </a:lvl1pPr>
          </a:lstStyle>
          <a:p>
            <a:endParaRPr lang="ru-RU" altLang="en-US"/>
          </a:p>
        </p:txBody>
      </p:sp>
      <p:sp>
        <p:nvSpPr>
          <p:cNvPr id="6" name="Номер слайда 5"/>
          <p:cNvSpPr>
            <a:spLocks noGrp="1"/>
          </p:cNvSpPr>
          <p:nvPr>
            <p:ph type="sldNum" sz="quarter" idx="12"/>
          </p:nvPr>
        </p:nvSpPr>
        <p:spPr/>
        <p:txBody>
          <a:bodyPr/>
          <a:lstStyle>
            <a:lvl1pPr>
              <a:defRPr/>
            </a:lvl1pPr>
          </a:lstStyle>
          <a:p>
            <a:fld id="{EDC3C451-CB0B-47F3-9D5D-ABA07325241C}" type="slidenum">
              <a:rPr lang="ru-RU" altLang="en-US"/>
              <a:pPr/>
              <a:t>‹#›</a:t>
            </a:fld>
            <a:endParaRPr lang="ru-RU" altLang="en-US"/>
          </a:p>
        </p:txBody>
      </p:sp>
    </p:spTree>
    <p:extLst>
      <p:ext uri="{BB962C8B-B14F-4D97-AF65-F5344CB8AC3E}">
        <p14:creationId xmlns:p14="http://schemas.microsoft.com/office/powerpoint/2010/main" val="487100700"/>
      </p:ext>
    </p:extLst>
  </p:cSld>
  <p:clrMapOvr>
    <a:masterClrMapping/>
  </p:clrMapOvr>
  <p:transition spd="slow" advTm="15000">
    <p:checker dir="vert"/>
    <p:sndAc>
      <p:stSnd loop="1">
        <p:snd r:embed="rId1" name="The Dreamhouse Orkestra - I Like Chopin.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en-US"/>
          </a:p>
        </p:txBody>
      </p:sp>
      <p:sp>
        <p:nvSpPr>
          <p:cNvPr id="6" name="Нижний колонтитул 5"/>
          <p:cNvSpPr>
            <a:spLocks noGrp="1"/>
          </p:cNvSpPr>
          <p:nvPr>
            <p:ph type="ftr" sz="quarter" idx="11"/>
          </p:nvPr>
        </p:nvSpPr>
        <p:spPr/>
        <p:txBody>
          <a:bodyPr/>
          <a:lstStyle>
            <a:lvl1pPr>
              <a:defRPr/>
            </a:lvl1pPr>
          </a:lstStyle>
          <a:p>
            <a:endParaRPr lang="ru-RU" altLang="en-US"/>
          </a:p>
        </p:txBody>
      </p:sp>
      <p:sp>
        <p:nvSpPr>
          <p:cNvPr id="7" name="Номер слайда 6"/>
          <p:cNvSpPr>
            <a:spLocks noGrp="1"/>
          </p:cNvSpPr>
          <p:nvPr>
            <p:ph type="sldNum" sz="quarter" idx="12"/>
          </p:nvPr>
        </p:nvSpPr>
        <p:spPr/>
        <p:txBody>
          <a:bodyPr/>
          <a:lstStyle>
            <a:lvl1pPr>
              <a:defRPr/>
            </a:lvl1pPr>
          </a:lstStyle>
          <a:p>
            <a:fld id="{E3249A5B-A1A6-401B-AD10-B2DF1504729D}" type="slidenum">
              <a:rPr lang="ru-RU" altLang="en-US"/>
              <a:pPr/>
              <a:t>‹#›</a:t>
            </a:fld>
            <a:endParaRPr lang="ru-RU" altLang="en-US"/>
          </a:p>
        </p:txBody>
      </p:sp>
    </p:spTree>
    <p:extLst>
      <p:ext uri="{BB962C8B-B14F-4D97-AF65-F5344CB8AC3E}">
        <p14:creationId xmlns:p14="http://schemas.microsoft.com/office/powerpoint/2010/main" val="3826285283"/>
      </p:ext>
    </p:extLst>
  </p:cSld>
  <p:clrMapOvr>
    <a:masterClrMapping/>
  </p:clrMapOvr>
  <p:transition spd="slow" advTm="15000">
    <p:checker dir="vert"/>
    <p:sndAc>
      <p:stSnd loop="1">
        <p:snd r:embed="rId1" name="The Dreamhouse Orkestra - I Like Chopin.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en-US"/>
          </a:p>
        </p:txBody>
      </p:sp>
      <p:sp>
        <p:nvSpPr>
          <p:cNvPr id="8" name="Нижний колонтитул 7"/>
          <p:cNvSpPr>
            <a:spLocks noGrp="1"/>
          </p:cNvSpPr>
          <p:nvPr>
            <p:ph type="ftr" sz="quarter" idx="11"/>
          </p:nvPr>
        </p:nvSpPr>
        <p:spPr/>
        <p:txBody>
          <a:bodyPr/>
          <a:lstStyle>
            <a:lvl1pPr>
              <a:defRPr/>
            </a:lvl1pPr>
          </a:lstStyle>
          <a:p>
            <a:endParaRPr lang="ru-RU" altLang="en-US"/>
          </a:p>
        </p:txBody>
      </p:sp>
      <p:sp>
        <p:nvSpPr>
          <p:cNvPr id="9" name="Номер слайда 8"/>
          <p:cNvSpPr>
            <a:spLocks noGrp="1"/>
          </p:cNvSpPr>
          <p:nvPr>
            <p:ph type="sldNum" sz="quarter" idx="12"/>
          </p:nvPr>
        </p:nvSpPr>
        <p:spPr/>
        <p:txBody>
          <a:bodyPr/>
          <a:lstStyle>
            <a:lvl1pPr>
              <a:defRPr/>
            </a:lvl1pPr>
          </a:lstStyle>
          <a:p>
            <a:fld id="{91AF6E78-C251-4483-9CC9-908843DB4AD5}" type="slidenum">
              <a:rPr lang="ru-RU" altLang="en-US"/>
              <a:pPr/>
              <a:t>‹#›</a:t>
            </a:fld>
            <a:endParaRPr lang="ru-RU" altLang="en-US"/>
          </a:p>
        </p:txBody>
      </p:sp>
    </p:spTree>
    <p:extLst>
      <p:ext uri="{BB962C8B-B14F-4D97-AF65-F5344CB8AC3E}">
        <p14:creationId xmlns:p14="http://schemas.microsoft.com/office/powerpoint/2010/main" val="1083028746"/>
      </p:ext>
    </p:extLst>
  </p:cSld>
  <p:clrMapOvr>
    <a:masterClrMapping/>
  </p:clrMapOvr>
  <p:transition spd="slow" advTm="15000">
    <p:checker dir="vert"/>
    <p:sndAc>
      <p:stSnd loop="1">
        <p:snd r:embed="rId1" name="The Dreamhouse Orkestra - I Like Chopin.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en-US"/>
          </a:p>
        </p:txBody>
      </p:sp>
      <p:sp>
        <p:nvSpPr>
          <p:cNvPr id="4" name="Нижний колонтитул 3"/>
          <p:cNvSpPr>
            <a:spLocks noGrp="1"/>
          </p:cNvSpPr>
          <p:nvPr>
            <p:ph type="ftr" sz="quarter" idx="11"/>
          </p:nvPr>
        </p:nvSpPr>
        <p:spPr/>
        <p:txBody>
          <a:bodyPr/>
          <a:lstStyle>
            <a:lvl1pPr>
              <a:defRPr/>
            </a:lvl1pPr>
          </a:lstStyle>
          <a:p>
            <a:endParaRPr lang="ru-RU" altLang="en-US"/>
          </a:p>
        </p:txBody>
      </p:sp>
      <p:sp>
        <p:nvSpPr>
          <p:cNvPr id="5" name="Номер слайда 4"/>
          <p:cNvSpPr>
            <a:spLocks noGrp="1"/>
          </p:cNvSpPr>
          <p:nvPr>
            <p:ph type="sldNum" sz="quarter" idx="12"/>
          </p:nvPr>
        </p:nvSpPr>
        <p:spPr/>
        <p:txBody>
          <a:bodyPr/>
          <a:lstStyle>
            <a:lvl1pPr>
              <a:defRPr/>
            </a:lvl1pPr>
          </a:lstStyle>
          <a:p>
            <a:fld id="{55B7E2EF-DEF5-4FA6-B15B-5AC62ABE2AF0}" type="slidenum">
              <a:rPr lang="ru-RU" altLang="en-US"/>
              <a:pPr/>
              <a:t>‹#›</a:t>
            </a:fld>
            <a:endParaRPr lang="ru-RU" altLang="en-US"/>
          </a:p>
        </p:txBody>
      </p:sp>
    </p:spTree>
    <p:extLst>
      <p:ext uri="{BB962C8B-B14F-4D97-AF65-F5344CB8AC3E}">
        <p14:creationId xmlns:p14="http://schemas.microsoft.com/office/powerpoint/2010/main" val="1378944803"/>
      </p:ext>
    </p:extLst>
  </p:cSld>
  <p:clrMapOvr>
    <a:masterClrMapping/>
  </p:clrMapOvr>
  <p:transition spd="slow" advTm="15000">
    <p:checker dir="vert"/>
    <p:sndAc>
      <p:stSnd loop="1">
        <p:snd r:embed="rId1" name="The Dreamhouse Orkestra - I Like Chopin.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en-US"/>
          </a:p>
        </p:txBody>
      </p:sp>
      <p:sp>
        <p:nvSpPr>
          <p:cNvPr id="3" name="Нижний колонтитул 2"/>
          <p:cNvSpPr>
            <a:spLocks noGrp="1"/>
          </p:cNvSpPr>
          <p:nvPr>
            <p:ph type="ftr" sz="quarter" idx="11"/>
          </p:nvPr>
        </p:nvSpPr>
        <p:spPr/>
        <p:txBody>
          <a:bodyPr/>
          <a:lstStyle>
            <a:lvl1pPr>
              <a:defRPr/>
            </a:lvl1pPr>
          </a:lstStyle>
          <a:p>
            <a:endParaRPr lang="ru-RU" altLang="en-US"/>
          </a:p>
        </p:txBody>
      </p:sp>
      <p:sp>
        <p:nvSpPr>
          <p:cNvPr id="4" name="Номер слайда 3"/>
          <p:cNvSpPr>
            <a:spLocks noGrp="1"/>
          </p:cNvSpPr>
          <p:nvPr>
            <p:ph type="sldNum" sz="quarter" idx="12"/>
          </p:nvPr>
        </p:nvSpPr>
        <p:spPr/>
        <p:txBody>
          <a:bodyPr/>
          <a:lstStyle>
            <a:lvl1pPr>
              <a:defRPr/>
            </a:lvl1pPr>
          </a:lstStyle>
          <a:p>
            <a:fld id="{8BA23B24-14FE-41FD-86F6-2C2BC083A84C}" type="slidenum">
              <a:rPr lang="ru-RU" altLang="en-US"/>
              <a:pPr/>
              <a:t>‹#›</a:t>
            </a:fld>
            <a:endParaRPr lang="ru-RU" altLang="en-US"/>
          </a:p>
        </p:txBody>
      </p:sp>
    </p:spTree>
    <p:extLst>
      <p:ext uri="{BB962C8B-B14F-4D97-AF65-F5344CB8AC3E}">
        <p14:creationId xmlns:p14="http://schemas.microsoft.com/office/powerpoint/2010/main" val="58510567"/>
      </p:ext>
    </p:extLst>
  </p:cSld>
  <p:clrMapOvr>
    <a:masterClrMapping/>
  </p:clrMapOvr>
  <p:transition spd="slow" advTm="15000">
    <p:checker dir="vert"/>
    <p:sndAc>
      <p:stSnd loop="1">
        <p:snd r:embed="rId1" name="The Dreamhouse Orkestra - I Like Chopin.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744487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en-US"/>
          </a:p>
        </p:txBody>
      </p:sp>
      <p:sp>
        <p:nvSpPr>
          <p:cNvPr id="6" name="Нижний колонтитул 5"/>
          <p:cNvSpPr>
            <a:spLocks noGrp="1"/>
          </p:cNvSpPr>
          <p:nvPr>
            <p:ph type="ftr" sz="quarter" idx="11"/>
          </p:nvPr>
        </p:nvSpPr>
        <p:spPr/>
        <p:txBody>
          <a:bodyPr/>
          <a:lstStyle>
            <a:lvl1pPr>
              <a:defRPr/>
            </a:lvl1pPr>
          </a:lstStyle>
          <a:p>
            <a:endParaRPr lang="ru-RU" altLang="en-US"/>
          </a:p>
        </p:txBody>
      </p:sp>
      <p:sp>
        <p:nvSpPr>
          <p:cNvPr id="7" name="Номер слайда 6"/>
          <p:cNvSpPr>
            <a:spLocks noGrp="1"/>
          </p:cNvSpPr>
          <p:nvPr>
            <p:ph type="sldNum" sz="quarter" idx="12"/>
          </p:nvPr>
        </p:nvSpPr>
        <p:spPr/>
        <p:txBody>
          <a:bodyPr/>
          <a:lstStyle>
            <a:lvl1pPr>
              <a:defRPr/>
            </a:lvl1pPr>
          </a:lstStyle>
          <a:p>
            <a:fld id="{648D7BD8-F412-492D-9D94-FE0EE347B965}" type="slidenum">
              <a:rPr lang="ru-RU" altLang="en-US"/>
              <a:pPr/>
              <a:t>‹#›</a:t>
            </a:fld>
            <a:endParaRPr lang="ru-RU" altLang="en-US"/>
          </a:p>
        </p:txBody>
      </p:sp>
    </p:spTree>
    <p:extLst>
      <p:ext uri="{BB962C8B-B14F-4D97-AF65-F5344CB8AC3E}">
        <p14:creationId xmlns:p14="http://schemas.microsoft.com/office/powerpoint/2010/main" val="3611217264"/>
      </p:ext>
    </p:extLst>
  </p:cSld>
  <p:clrMapOvr>
    <a:masterClrMapping/>
  </p:clrMapOvr>
  <p:transition spd="slow" advTm="15000">
    <p:checker dir="vert"/>
    <p:sndAc>
      <p:stSnd loop="1">
        <p:snd r:embed="rId1" name="The Dreamhouse Orkestra - I Like Chopin.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en-US"/>
          </a:p>
        </p:txBody>
      </p:sp>
      <p:sp>
        <p:nvSpPr>
          <p:cNvPr id="6" name="Нижний колонтитул 5"/>
          <p:cNvSpPr>
            <a:spLocks noGrp="1"/>
          </p:cNvSpPr>
          <p:nvPr>
            <p:ph type="ftr" sz="quarter" idx="11"/>
          </p:nvPr>
        </p:nvSpPr>
        <p:spPr/>
        <p:txBody>
          <a:bodyPr/>
          <a:lstStyle>
            <a:lvl1pPr>
              <a:defRPr/>
            </a:lvl1pPr>
          </a:lstStyle>
          <a:p>
            <a:endParaRPr lang="ru-RU" altLang="en-US"/>
          </a:p>
        </p:txBody>
      </p:sp>
      <p:sp>
        <p:nvSpPr>
          <p:cNvPr id="7" name="Номер слайда 6"/>
          <p:cNvSpPr>
            <a:spLocks noGrp="1"/>
          </p:cNvSpPr>
          <p:nvPr>
            <p:ph type="sldNum" sz="quarter" idx="12"/>
          </p:nvPr>
        </p:nvSpPr>
        <p:spPr/>
        <p:txBody>
          <a:bodyPr/>
          <a:lstStyle>
            <a:lvl1pPr>
              <a:defRPr/>
            </a:lvl1pPr>
          </a:lstStyle>
          <a:p>
            <a:fld id="{95C713B0-7FAC-43BB-B773-7F493915636F}" type="slidenum">
              <a:rPr lang="ru-RU" altLang="en-US"/>
              <a:pPr/>
              <a:t>‹#›</a:t>
            </a:fld>
            <a:endParaRPr lang="ru-RU" altLang="en-US"/>
          </a:p>
        </p:txBody>
      </p:sp>
    </p:spTree>
    <p:extLst>
      <p:ext uri="{BB962C8B-B14F-4D97-AF65-F5344CB8AC3E}">
        <p14:creationId xmlns:p14="http://schemas.microsoft.com/office/powerpoint/2010/main" val="695215148"/>
      </p:ext>
    </p:extLst>
  </p:cSld>
  <p:clrMapOvr>
    <a:masterClrMapping/>
  </p:clrMapOvr>
  <p:transition spd="slow" advTm="15000">
    <p:checker dir="vert"/>
    <p:sndAc>
      <p:stSnd loop="1">
        <p:snd r:embed="rId1" name="The Dreamhouse Orkestra - I Like Chopin.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en-US"/>
          </a:p>
        </p:txBody>
      </p:sp>
      <p:sp>
        <p:nvSpPr>
          <p:cNvPr id="5" name="Нижний колонтитул 4"/>
          <p:cNvSpPr>
            <a:spLocks noGrp="1"/>
          </p:cNvSpPr>
          <p:nvPr>
            <p:ph type="ftr" sz="quarter" idx="11"/>
          </p:nvPr>
        </p:nvSpPr>
        <p:spPr/>
        <p:txBody>
          <a:bodyPr/>
          <a:lstStyle>
            <a:lvl1pPr>
              <a:defRPr/>
            </a:lvl1pPr>
          </a:lstStyle>
          <a:p>
            <a:endParaRPr lang="ru-RU" altLang="en-US"/>
          </a:p>
        </p:txBody>
      </p:sp>
      <p:sp>
        <p:nvSpPr>
          <p:cNvPr id="6" name="Номер слайда 5"/>
          <p:cNvSpPr>
            <a:spLocks noGrp="1"/>
          </p:cNvSpPr>
          <p:nvPr>
            <p:ph type="sldNum" sz="quarter" idx="12"/>
          </p:nvPr>
        </p:nvSpPr>
        <p:spPr/>
        <p:txBody>
          <a:bodyPr/>
          <a:lstStyle>
            <a:lvl1pPr>
              <a:defRPr/>
            </a:lvl1pPr>
          </a:lstStyle>
          <a:p>
            <a:fld id="{B16F3B8B-FC42-429D-9FA4-868A8CA7E5A6}" type="slidenum">
              <a:rPr lang="ru-RU" altLang="en-US"/>
              <a:pPr/>
              <a:t>‹#›</a:t>
            </a:fld>
            <a:endParaRPr lang="ru-RU" altLang="en-US"/>
          </a:p>
        </p:txBody>
      </p:sp>
    </p:spTree>
    <p:extLst>
      <p:ext uri="{BB962C8B-B14F-4D97-AF65-F5344CB8AC3E}">
        <p14:creationId xmlns:p14="http://schemas.microsoft.com/office/powerpoint/2010/main" val="1592948421"/>
      </p:ext>
    </p:extLst>
  </p:cSld>
  <p:clrMapOvr>
    <a:masterClrMapping/>
  </p:clrMapOvr>
  <p:transition spd="slow" advTm="15000">
    <p:checker dir="vert"/>
    <p:sndAc>
      <p:stSnd loop="1">
        <p:snd r:embed="rId1" name="The Dreamhouse Orkestra - I Like Chopin.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72250" y="609600"/>
            <a:ext cx="1885950" cy="5334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14400" y="609600"/>
            <a:ext cx="5505450" cy="5334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en-US"/>
          </a:p>
        </p:txBody>
      </p:sp>
      <p:sp>
        <p:nvSpPr>
          <p:cNvPr id="5" name="Нижний колонтитул 4"/>
          <p:cNvSpPr>
            <a:spLocks noGrp="1"/>
          </p:cNvSpPr>
          <p:nvPr>
            <p:ph type="ftr" sz="quarter" idx="11"/>
          </p:nvPr>
        </p:nvSpPr>
        <p:spPr/>
        <p:txBody>
          <a:bodyPr/>
          <a:lstStyle>
            <a:lvl1pPr>
              <a:defRPr/>
            </a:lvl1pPr>
          </a:lstStyle>
          <a:p>
            <a:endParaRPr lang="ru-RU" altLang="en-US"/>
          </a:p>
        </p:txBody>
      </p:sp>
      <p:sp>
        <p:nvSpPr>
          <p:cNvPr id="6" name="Номер слайда 5"/>
          <p:cNvSpPr>
            <a:spLocks noGrp="1"/>
          </p:cNvSpPr>
          <p:nvPr>
            <p:ph type="sldNum" sz="quarter" idx="12"/>
          </p:nvPr>
        </p:nvSpPr>
        <p:spPr/>
        <p:txBody>
          <a:bodyPr/>
          <a:lstStyle>
            <a:lvl1pPr>
              <a:defRPr/>
            </a:lvl1pPr>
          </a:lstStyle>
          <a:p>
            <a:fld id="{454FBEB3-1BB3-48E3-98DD-0694F1DA1E76}" type="slidenum">
              <a:rPr lang="ru-RU" altLang="en-US"/>
              <a:pPr/>
              <a:t>‹#›</a:t>
            </a:fld>
            <a:endParaRPr lang="ru-RU" altLang="en-US"/>
          </a:p>
        </p:txBody>
      </p:sp>
    </p:spTree>
    <p:extLst>
      <p:ext uri="{BB962C8B-B14F-4D97-AF65-F5344CB8AC3E}">
        <p14:creationId xmlns:p14="http://schemas.microsoft.com/office/powerpoint/2010/main" val="1631260515"/>
      </p:ext>
    </p:extLst>
  </p:cSld>
  <p:clrMapOvr>
    <a:masterClrMapping/>
  </p:clrMapOvr>
  <p:transition spd="slow" advTm="15000">
    <p:checker dir="vert"/>
    <p:sndAc>
      <p:stSnd loop="1">
        <p:snd r:embed="rId1" name="The Dreamhouse Orkestra - I Like Chopin.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75438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914400" y="2286000"/>
            <a:ext cx="3695700" cy="3657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762500" y="2286000"/>
            <a:ext cx="3695700" cy="1752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762500" y="4191000"/>
            <a:ext cx="3695700" cy="1752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629400" y="6096000"/>
            <a:ext cx="2286000" cy="304800"/>
          </a:xfrm>
        </p:spPr>
        <p:txBody>
          <a:bodyPr/>
          <a:lstStyle>
            <a:lvl1pPr>
              <a:defRPr/>
            </a:lvl1pPr>
          </a:lstStyle>
          <a:p>
            <a:endParaRPr lang="ru-RU" altLang="en-US"/>
          </a:p>
        </p:txBody>
      </p:sp>
      <p:sp>
        <p:nvSpPr>
          <p:cNvPr id="7" name="Нижний колонтитул 6"/>
          <p:cNvSpPr>
            <a:spLocks noGrp="1"/>
          </p:cNvSpPr>
          <p:nvPr>
            <p:ph type="ftr" sz="quarter" idx="11"/>
          </p:nvPr>
        </p:nvSpPr>
        <p:spPr>
          <a:xfrm>
            <a:off x="2286000" y="6096000"/>
            <a:ext cx="4343400" cy="534988"/>
          </a:xfrm>
        </p:spPr>
        <p:txBody>
          <a:bodyPr/>
          <a:lstStyle>
            <a:lvl1pPr>
              <a:defRPr/>
            </a:lvl1pPr>
          </a:lstStyle>
          <a:p>
            <a:endParaRPr lang="ru-RU" altLang="en-US"/>
          </a:p>
        </p:txBody>
      </p:sp>
      <p:sp>
        <p:nvSpPr>
          <p:cNvPr id="8" name="Номер слайда 7"/>
          <p:cNvSpPr>
            <a:spLocks noGrp="1"/>
          </p:cNvSpPr>
          <p:nvPr>
            <p:ph type="sldNum" sz="quarter" idx="12"/>
          </p:nvPr>
        </p:nvSpPr>
        <p:spPr>
          <a:xfrm>
            <a:off x="6629400" y="6400800"/>
            <a:ext cx="2286000" cy="228600"/>
          </a:xfrm>
        </p:spPr>
        <p:txBody>
          <a:bodyPr/>
          <a:lstStyle>
            <a:lvl1pPr>
              <a:defRPr/>
            </a:lvl1pPr>
          </a:lstStyle>
          <a:p>
            <a:fld id="{460AF32C-5071-4DCA-B8B6-7A75DCD1B154}" type="slidenum">
              <a:rPr lang="ru-RU" altLang="en-US"/>
              <a:pPr/>
              <a:t>‹#›</a:t>
            </a:fld>
            <a:endParaRPr lang="ru-RU" altLang="en-US"/>
          </a:p>
        </p:txBody>
      </p:sp>
    </p:spTree>
    <p:extLst>
      <p:ext uri="{BB962C8B-B14F-4D97-AF65-F5344CB8AC3E}">
        <p14:creationId xmlns:p14="http://schemas.microsoft.com/office/powerpoint/2010/main" val="3566797"/>
      </p:ext>
    </p:extLst>
  </p:cSld>
  <p:clrMapOvr>
    <a:masterClrMapping/>
  </p:clrMapOvr>
  <p:transition spd="slow" advTm="15000">
    <p:checker dir="vert"/>
    <p:sndAc>
      <p:stSnd loop="1">
        <p:snd r:embed="rId1" name="The Dreamhouse Orkestra - I Like Chopin.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75438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914400" y="2286000"/>
            <a:ext cx="3695700" cy="1752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914400" y="4191000"/>
            <a:ext cx="3695700" cy="1752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762500" y="2286000"/>
            <a:ext cx="3695700" cy="3657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629400" y="6096000"/>
            <a:ext cx="2286000" cy="304800"/>
          </a:xfrm>
        </p:spPr>
        <p:txBody>
          <a:bodyPr/>
          <a:lstStyle>
            <a:lvl1pPr>
              <a:defRPr/>
            </a:lvl1pPr>
          </a:lstStyle>
          <a:p>
            <a:endParaRPr lang="ru-RU" altLang="en-US"/>
          </a:p>
        </p:txBody>
      </p:sp>
      <p:sp>
        <p:nvSpPr>
          <p:cNvPr id="7" name="Нижний колонтитул 6"/>
          <p:cNvSpPr>
            <a:spLocks noGrp="1"/>
          </p:cNvSpPr>
          <p:nvPr>
            <p:ph type="ftr" sz="quarter" idx="11"/>
          </p:nvPr>
        </p:nvSpPr>
        <p:spPr>
          <a:xfrm>
            <a:off x="2286000" y="6096000"/>
            <a:ext cx="4343400" cy="534988"/>
          </a:xfrm>
        </p:spPr>
        <p:txBody>
          <a:bodyPr/>
          <a:lstStyle>
            <a:lvl1pPr>
              <a:defRPr/>
            </a:lvl1pPr>
          </a:lstStyle>
          <a:p>
            <a:endParaRPr lang="ru-RU" altLang="en-US"/>
          </a:p>
        </p:txBody>
      </p:sp>
      <p:sp>
        <p:nvSpPr>
          <p:cNvPr id="8" name="Номер слайда 7"/>
          <p:cNvSpPr>
            <a:spLocks noGrp="1"/>
          </p:cNvSpPr>
          <p:nvPr>
            <p:ph type="sldNum" sz="quarter" idx="12"/>
          </p:nvPr>
        </p:nvSpPr>
        <p:spPr>
          <a:xfrm>
            <a:off x="6629400" y="6400800"/>
            <a:ext cx="2286000" cy="228600"/>
          </a:xfrm>
        </p:spPr>
        <p:txBody>
          <a:bodyPr/>
          <a:lstStyle>
            <a:lvl1pPr>
              <a:defRPr/>
            </a:lvl1pPr>
          </a:lstStyle>
          <a:p>
            <a:fld id="{C8F9DBEB-A051-4512-833D-16D134A2FAA5}" type="slidenum">
              <a:rPr lang="ru-RU" altLang="en-US"/>
              <a:pPr/>
              <a:t>‹#›</a:t>
            </a:fld>
            <a:endParaRPr lang="ru-RU" altLang="en-US"/>
          </a:p>
        </p:txBody>
      </p:sp>
    </p:spTree>
    <p:extLst>
      <p:ext uri="{BB962C8B-B14F-4D97-AF65-F5344CB8AC3E}">
        <p14:creationId xmlns:p14="http://schemas.microsoft.com/office/powerpoint/2010/main" val="2598878534"/>
      </p:ext>
    </p:extLst>
  </p:cSld>
  <p:clrMapOvr>
    <a:masterClrMapping/>
  </p:clrMapOvr>
  <p:transition spd="slow" advTm="15000">
    <p:checker dir="vert"/>
    <p:sndAc>
      <p:stSnd loop="1">
        <p:snd r:embed="rId1" name="The Dreamhouse Orkestra - I Like Chopin.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17762" name="Group 2"/>
          <p:cNvGrpSpPr>
            <a:grpSpLocks/>
          </p:cNvGrpSpPr>
          <p:nvPr/>
        </p:nvGrpSpPr>
        <p:grpSpPr bwMode="auto">
          <a:xfrm>
            <a:off x="3175" y="4267200"/>
            <a:ext cx="9140825" cy="2590800"/>
            <a:chOff x="2" y="2688"/>
            <a:chExt cx="5758" cy="1632"/>
          </a:xfrm>
        </p:grpSpPr>
        <p:sp>
          <p:nvSpPr>
            <p:cNvPr id="117763"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17764" name="Group 4"/>
            <p:cNvGrpSpPr>
              <a:grpSpLocks/>
            </p:cNvGrpSpPr>
            <p:nvPr userDrawn="1"/>
          </p:nvGrpSpPr>
          <p:grpSpPr bwMode="auto">
            <a:xfrm>
              <a:off x="3528" y="3715"/>
              <a:ext cx="792" cy="521"/>
              <a:chOff x="3527" y="3715"/>
              <a:chExt cx="792" cy="521"/>
            </a:xfrm>
          </p:grpSpPr>
          <p:sp>
            <p:nvSpPr>
              <p:cNvPr id="117765"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66"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67"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68"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69"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70"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71"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72"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73"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74"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75"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117776" name="Group 16"/>
            <p:cNvGrpSpPr>
              <a:grpSpLocks/>
            </p:cNvGrpSpPr>
            <p:nvPr userDrawn="1"/>
          </p:nvGrpSpPr>
          <p:grpSpPr bwMode="auto">
            <a:xfrm>
              <a:off x="1776" y="3631"/>
              <a:ext cx="1626" cy="683"/>
              <a:chOff x="1776" y="3631"/>
              <a:chExt cx="1626" cy="683"/>
            </a:xfrm>
          </p:grpSpPr>
          <p:sp>
            <p:nvSpPr>
              <p:cNvPr id="117777"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78"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79"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80"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81"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82"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83"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84"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785"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86"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87"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88"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89"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0"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1"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2"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3"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4"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117795" name="Group 35"/>
            <p:cNvGrpSpPr>
              <a:grpSpLocks/>
            </p:cNvGrpSpPr>
            <p:nvPr userDrawn="1"/>
          </p:nvGrpSpPr>
          <p:grpSpPr bwMode="auto">
            <a:xfrm>
              <a:off x="4128" y="3360"/>
              <a:ext cx="1351" cy="821"/>
              <a:chOff x="4128" y="3360"/>
              <a:chExt cx="1351" cy="821"/>
            </a:xfrm>
          </p:grpSpPr>
          <p:sp>
            <p:nvSpPr>
              <p:cNvPr id="117796"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7"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8"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799"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0"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1"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2"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3"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4"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5"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6"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07"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08"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09"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10"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11"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12"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117813" name="Group 53"/>
            <p:cNvGrpSpPr>
              <a:grpSpLocks/>
            </p:cNvGrpSpPr>
            <p:nvPr userDrawn="1"/>
          </p:nvGrpSpPr>
          <p:grpSpPr bwMode="auto">
            <a:xfrm>
              <a:off x="5280" y="3024"/>
              <a:ext cx="425" cy="258"/>
              <a:chOff x="5280" y="3024"/>
              <a:chExt cx="425" cy="258"/>
            </a:xfrm>
          </p:grpSpPr>
          <p:sp>
            <p:nvSpPr>
              <p:cNvPr id="117814"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15"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16"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17"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18"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19"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820"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17821" name="Group 61"/>
              <p:cNvGrpSpPr>
                <a:grpSpLocks/>
              </p:cNvGrpSpPr>
              <p:nvPr/>
            </p:nvGrpSpPr>
            <p:grpSpPr bwMode="auto">
              <a:xfrm>
                <a:off x="5381" y="3085"/>
                <a:ext cx="227" cy="132"/>
                <a:chOff x="5381" y="3085"/>
                <a:chExt cx="227" cy="132"/>
              </a:xfrm>
            </p:grpSpPr>
            <p:sp>
              <p:nvSpPr>
                <p:cNvPr id="117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2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782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grpSp>
      <p:sp>
        <p:nvSpPr>
          <p:cNvPr id="117826"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noProof="0" smtClean="0"/>
              <a:t>Образец заголовка</a:t>
            </a:r>
          </a:p>
        </p:txBody>
      </p:sp>
      <p:sp>
        <p:nvSpPr>
          <p:cNvPr id="11782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117828" name="Rectangle 68"/>
          <p:cNvSpPr>
            <a:spLocks noGrp="1" noChangeArrowheads="1"/>
          </p:cNvSpPr>
          <p:nvPr>
            <p:ph type="dt" sz="quarter" idx="2"/>
          </p:nvPr>
        </p:nvSpPr>
        <p:spPr>
          <a:xfrm>
            <a:off x="457200" y="6248400"/>
            <a:ext cx="2133600" cy="457200"/>
          </a:xfrm>
        </p:spPr>
        <p:txBody>
          <a:bodyPr/>
          <a:lstStyle>
            <a:lvl1pPr>
              <a:defRPr/>
            </a:lvl1pPr>
          </a:lstStyle>
          <a:p>
            <a:endParaRPr lang="ru-RU"/>
          </a:p>
        </p:txBody>
      </p:sp>
      <p:sp>
        <p:nvSpPr>
          <p:cNvPr id="117829" name="Rectangle 69"/>
          <p:cNvSpPr>
            <a:spLocks noGrp="1" noChangeArrowheads="1"/>
          </p:cNvSpPr>
          <p:nvPr>
            <p:ph type="ftr" sz="quarter" idx="3"/>
          </p:nvPr>
        </p:nvSpPr>
        <p:spPr>
          <a:xfrm>
            <a:off x="3124200" y="6248400"/>
            <a:ext cx="2895600" cy="457200"/>
          </a:xfrm>
        </p:spPr>
        <p:txBody>
          <a:bodyPr/>
          <a:lstStyle>
            <a:lvl1pPr>
              <a:defRPr/>
            </a:lvl1pPr>
          </a:lstStyle>
          <a:p>
            <a:endParaRPr lang="ru-RU"/>
          </a:p>
        </p:txBody>
      </p:sp>
      <p:sp>
        <p:nvSpPr>
          <p:cNvPr id="117830" name="Rectangle 70"/>
          <p:cNvSpPr>
            <a:spLocks noGrp="1" noChangeArrowheads="1"/>
          </p:cNvSpPr>
          <p:nvPr>
            <p:ph type="sldNum" sz="quarter" idx="4"/>
          </p:nvPr>
        </p:nvSpPr>
        <p:spPr>
          <a:xfrm>
            <a:off x="6553200" y="6248400"/>
            <a:ext cx="2133600" cy="457200"/>
          </a:xfrm>
        </p:spPr>
        <p:txBody>
          <a:bodyPr/>
          <a:lstStyle>
            <a:lvl1pPr>
              <a:defRPr/>
            </a:lvl1pPr>
          </a:lstStyle>
          <a:p>
            <a:fld id="{524AA9A5-BE93-4B95-B187-6C9112791638}" type="slidenum">
              <a:rPr lang="ru-RU"/>
              <a:pPr/>
              <a:t>‹#›</a:t>
            </a:fld>
            <a:endParaRPr lang="ru-RU"/>
          </a:p>
        </p:txBody>
      </p:sp>
    </p:spTree>
  </p:cSld>
  <p:clrMapOvr>
    <a:masterClrMapping/>
  </p:clrMapOvr>
  <p:transition spd="slow">
    <p:checker dir="vert"/>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5BE99C3-E11A-4CEC-B9BC-CDF12A807A35}" type="slidenum">
              <a:rPr lang="ru-RU"/>
              <a:pPr/>
              <a:t>‹#›</a:t>
            </a:fld>
            <a:endParaRPr lang="ru-RU"/>
          </a:p>
        </p:txBody>
      </p:sp>
    </p:spTree>
    <p:extLst>
      <p:ext uri="{BB962C8B-B14F-4D97-AF65-F5344CB8AC3E}">
        <p14:creationId xmlns:p14="http://schemas.microsoft.com/office/powerpoint/2010/main" val="2079494514"/>
      </p:ext>
    </p:extLst>
  </p:cSld>
  <p:clrMapOvr>
    <a:masterClrMapping/>
  </p:clrMapOvr>
  <p:transition spd="slow">
    <p:checke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20D3D3D-CA3A-4672-A593-19B5E375B5E8}" type="slidenum">
              <a:rPr lang="ru-RU"/>
              <a:pPr/>
              <a:t>‹#›</a:t>
            </a:fld>
            <a:endParaRPr lang="ru-RU"/>
          </a:p>
        </p:txBody>
      </p:sp>
    </p:spTree>
    <p:extLst>
      <p:ext uri="{BB962C8B-B14F-4D97-AF65-F5344CB8AC3E}">
        <p14:creationId xmlns:p14="http://schemas.microsoft.com/office/powerpoint/2010/main" val="2359297728"/>
      </p:ext>
    </p:extLst>
  </p:cSld>
  <p:clrMapOvr>
    <a:masterClrMapping/>
  </p:clrMapOvr>
  <p:transition spd="slow">
    <p:checke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9EA27106-B13F-4227-BB6F-B31C8FEBAD91}" type="slidenum">
              <a:rPr lang="ru-RU"/>
              <a:pPr/>
              <a:t>‹#›</a:t>
            </a:fld>
            <a:endParaRPr lang="ru-RU"/>
          </a:p>
        </p:txBody>
      </p:sp>
    </p:spTree>
    <p:extLst>
      <p:ext uri="{BB962C8B-B14F-4D97-AF65-F5344CB8AC3E}">
        <p14:creationId xmlns:p14="http://schemas.microsoft.com/office/powerpoint/2010/main" val="891860694"/>
      </p:ext>
    </p:extLst>
  </p:cSld>
  <p:clrMapOvr>
    <a:masterClrMapping/>
  </p:clrMapOvr>
  <p:transition spd="slow">
    <p:checke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438516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22800D6F-9CB2-4816-A084-0CF4038266AB}" type="slidenum">
              <a:rPr lang="ru-RU"/>
              <a:pPr/>
              <a:t>‹#›</a:t>
            </a:fld>
            <a:endParaRPr lang="ru-RU"/>
          </a:p>
        </p:txBody>
      </p:sp>
    </p:spTree>
    <p:extLst>
      <p:ext uri="{BB962C8B-B14F-4D97-AF65-F5344CB8AC3E}">
        <p14:creationId xmlns:p14="http://schemas.microsoft.com/office/powerpoint/2010/main" val="4289121487"/>
      </p:ext>
    </p:extLst>
  </p:cSld>
  <p:clrMapOvr>
    <a:masterClrMapping/>
  </p:clrMapOvr>
  <p:transition spd="slow">
    <p:checke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424B820E-11FF-455F-8D79-3E2022A29523}" type="slidenum">
              <a:rPr lang="ru-RU"/>
              <a:pPr/>
              <a:t>‹#›</a:t>
            </a:fld>
            <a:endParaRPr lang="ru-RU"/>
          </a:p>
        </p:txBody>
      </p:sp>
    </p:spTree>
    <p:extLst>
      <p:ext uri="{BB962C8B-B14F-4D97-AF65-F5344CB8AC3E}">
        <p14:creationId xmlns:p14="http://schemas.microsoft.com/office/powerpoint/2010/main" val="1318397235"/>
      </p:ext>
    </p:extLst>
  </p:cSld>
  <p:clrMapOvr>
    <a:masterClrMapping/>
  </p:clrMapOvr>
  <p:transition spd="slow">
    <p:checke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6A7A29ED-FECD-4890-9850-79112B9632E3}" type="slidenum">
              <a:rPr lang="ru-RU"/>
              <a:pPr/>
              <a:t>‹#›</a:t>
            </a:fld>
            <a:endParaRPr lang="ru-RU"/>
          </a:p>
        </p:txBody>
      </p:sp>
    </p:spTree>
    <p:extLst>
      <p:ext uri="{BB962C8B-B14F-4D97-AF65-F5344CB8AC3E}">
        <p14:creationId xmlns:p14="http://schemas.microsoft.com/office/powerpoint/2010/main" val="802933350"/>
      </p:ext>
    </p:extLst>
  </p:cSld>
  <p:clrMapOvr>
    <a:masterClrMapping/>
  </p:clrMapOvr>
  <p:transition spd="slow">
    <p:checke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6B865604-1688-499E-811E-D50ABF5AB470}" type="slidenum">
              <a:rPr lang="ru-RU"/>
              <a:pPr/>
              <a:t>‹#›</a:t>
            </a:fld>
            <a:endParaRPr lang="ru-RU"/>
          </a:p>
        </p:txBody>
      </p:sp>
    </p:spTree>
    <p:extLst>
      <p:ext uri="{BB962C8B-B14F-4D97-AF65-F5344CB8AC3E}">
        <p14:creationId xmlns:p14="http://schemas.microsoft.com/office/powerpoint/2010/main" val="1023528917"/>
      </p:ext>
    </p:extLst>
  </p:cSld>
  <p:clrMapOvr>
    <a:masterClrMapping/>
  </p:clrMapOvr>
  <p:transition spd="slow">
    <p:checke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024B20DC-001E-4A5A-BD91-5F5F1F687D16}" type="slidenum">
              <a:rPr lang="ru-RU"/>
              <a:pPr/>
              <a:t>‹#›</a:t>
            </a:fld>
            <a:endParaRPr lang="ru-RU"/>
          </a:p>
        </p:txBody>
      </p:sp>
    </p:spTree>
    <p:extLst>
      <p:ext uri="{BB962C8B-B14F-4D97-AF65-F5344CB8AC3E}">
        <p14:creationId xmlns:p14="http://schemas.microsoft.com/office/powerpoint/2010/main" val="218151746"/>
      </p:ext>
    </p:extLst>
  </p:cSld>
  <p:clrMapOvr>
    <a:masterClrMapping/>
  </p:clrMapOvr>
  <p:transition spd="slow">
    <p:checke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B11AA09-1BE9-413E-8438-D47BC1F4A1FF}" type="slidenum">
              <a:rPr lang="ru-RU"/>
              <a:pPr/>
              <a:t>‹#›</a:t>
            </a:fld>
            <a:endParaRPr lang="ru-RU"/>
          </a:p>
        </p:txBody>
      </p:sp>
    </p:spTree>
    <p:extLst>
      <p:ext uri="{BB962C8B-B14F-4D97-AF65-F5344CB8AC3E}">
        <p14:creationId xmlns:p14="http://schemas.microsoft.com/office/powerpoint/2010/main" val="3622098504"/>
      </p:ext>
    </p:extLst>
  </p:cSld>
  <p:clrMapOvr>
    <a:masterClrMapping/>
  </p:clrMapOvr>
  <p:transition spd="slow">
    <p:checke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8E246B8-4BF5-4F71-ADC8-DA6CCFBF0478}" type="slidenum">
              <a:rPr lang="ru-RU"/>
              <a:pPr/>
              <a:t>‹#›</a:t>
            </a:fld>
            <a:endParaRPr lang="ru-RU"/>
          </a:p>
        </p:txBody>
      </p:sp>
    </p:spTree>
    <p:extLst>
      <p:ext uri="{BB962C8B-B14F-4D97-AF65-F5344CB8AC3E}">
        <p14:creationId xmlns:p14="http://schemas.microsoft.com/office/powerpoint/2010/main" val="3525865345"/>
      </p:ext>
    </p:extLst>
  </p:cSld>
  <p:clrMapOvr>
    <a:masterClrMapping/>
  </p:clrMapOvr>
  <p:transition spd="slow">
    <p:checke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63EBD169-0E89-4C43-87E4-3E4B6A11419D}" type="slidenum">
              <a:rPr lang="ru-RU"/>
              <a:pPr/>
              <a:t>‹#›</a:t>
            </a:fld>
            <a:endParaRPr lang="ru-RU"/>
          </a:p>
        </p:txBody>
      </p:sp>
    </p:spTree>
    <p:extLst>
      <p:ext uri="{BB962C8B-B14F-4D97-AF65-F5344CB8AC3E}">
        <p14:creationId xmlns:p14="http://schemas.microsoft.com/office/powerpoint/2010/main" val="3561329114"/>
      </p:ext>
    </p:extLst>
  </p:cSld>
  <p:clrMapOvr>
    <a:masterClrMapping/>
  </p:clrMapOvr>
  <p:transition spd="slow">
    <p:checke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7813"/>
            <a:ext cx="8229600" cy="58483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CBDD5CD7-977F-404A-8BD6-9FD7F97EA3F0}" type="slidenum">
              <a:rPr lang="ru-RU"/>
              <a:pPr/>
              <a:t>‹#›</a:t>
            </a:fld>
            <a:endParaRPr lang="ru-RU"/>
          </a:p>
        </p:txBody>
      </p:sp>
    </p:spTree>
    <p:extLst>
      <p:ext uri="{BB962C8B-B14F-4D97-AF65-F5344CB8AC3E}">
        <p14:creationId xmlns:p14="http://schemas.microsoft.com/office/powerpoint/2010/main" val="911544466"/>
      </p:ext>
    </p:extLst>
  </p:cSld>
  <p:clrMapOvr>
    <a:masterClrMapping/>
  </p:clrMapOvr>
  <p:transition spd="slow">
    <p:checke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DD1D3FD0-B28E-48F6-82AA-84BEE4B6CA93}" type="slidenum">
              <a:rPr lang="ru-RU"/>
              <a:pPr/>
              <a:t>‹#›</a:t>
            </a:fld>
            <a:endParaRPr lang="ru-RU"/>
          </a:p>
        </p:txBody>
      </p:sp>
    </p:spTree>
    <p:extLst>
      <p:ext uri="{BB962C8B-B14F-4D97-AF65-F5344CB8AC3E}">
        <p14:creationId xmlns:p14="http://schemas.microsoft.com/office/powerpoint/2010/main" val="2786262698"/>
      </p:ext>
    </p:extLst>
  </p:cSld>
  <p:clrMapOvr>
    <a:masterClrMapping/>
  </p:clrMapOvr>
  <p:transition spd="slow">
    <p:checke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71452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1568450" y="4454525"/>
            <a:ext cx="7573963" cy="9525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kumimoji="1" lang="ru-RU" sz="2400">
              <a:latin typeface="Times New Roman" pitchFamily="18" charset="0"/>
            </a:endParaRPr>
          </a:p>
        </p:txBody>
      </p:sp>
      <p:sp>
        <p:nvSpPr>
          <p:cNvPr id="142339" name="Rectangle 3"/>
          <p:cNvSpPr>
            <a:spLocks noChangeArrowheads="1"/>
          </p:cNvSpPr>
          <p:nvPr/>
        </p:nvSpPr>
        <p:spPr bwMode="auto">
          <a:xfrm>
            <a:off x="0" y="6415088"/>
            <a:ext cx="9142413" cy="441325"/>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kumimoji="1" lang="ru-RU" sz="2400">
              <a:latin typeface="Times New Roman" pitchFamily="18" charset="0"/>
            </a:endParaRPr>
          </a:p>
        </p:txBody>
      </p:sp>
      <p:sp>
        <p:nvSpPr>
          <p:cNvPr id="142340" name="Freeform 4"/>
          <p:cNvSpPr>
            <a:spLocks/>
          </p:cNvSpPr>
          <p:nvPr/>
        </p:nvSpPr>
        <p:spPr bwMode="auto">
          <a:xfrm>
            <a:off x="7573963" y="5902325"/>
            <a:ext cx="1570037" cy="955675"/>
          </a:xfrm>
          <a:custGeom>
            <a:avLst/>
            <a:gdLst>
              <a:gd name="T0" fmla="*/ 243 w 989"/>
              <a:gd name="T1" fmla="*/ 0 h 602"/>
              <a:gd name="T2" fmla="*/ 988 w 989"/>
              <a:gd name="T3" fmla="*/ 346 h 602"/>
              <a:gd name="T4" fmla="*/ 953 w 989"/>
              <a:gd name="T5" fmla="*/ 600 h 602"/>
              <a:gd name="T6" fmla="*/ 0 w 989"/>
              <a:gd name="T7" fmla="*/ 601 h 602"/>
              <a:gd name="T8" fmla="*/ 243 w 989"/>
              <a:gd name="T9" fmla="*/ 0 h 602"/>
            </a:gdLst>
            <a:ahLst/>
            <a:cxnLst>
              <a:cxn ang="0">
                <a:pos x="T0" y="T1"/>
              </a:cxn>
              <a:cxn ang="0">
                <a:pos x="T2" y="T3"/>
              </a:cxn>
              <a:cxn ang="0">
                <a:pos x="T4" y="T5"/>
              </a:cxn>
              <a:cxn ang="0">
                <a:pos x="T6" y="T7"/>
              </a:cxn>
              <a:cxn ang="0">
                <a:pos x="T8" y="T9"/>
              </a:cxn>
            </a:cxnLst>
            <a:rect l="0" t="0" r="r" b="b"/>
            <a:pathLst>
              <a:path w="989" h="602">
                <a:moveTo>
                  <a:pt x="243" y="0"/>
                </a:moveTo>
                <a:lnTo>
                  <a:pt x="988" y="346"/>
                </a:lnTo>
                <a:lnTo>
                  <a:pt x="953" y="600"/>
                </a:lnTo>
                <a:lnTo>
                  <a:pt x="0" y="601"/>
                </a:lnTo>
                <a:lnTo>
                  <a:pt x="243" y="0"/>
                </a:lnTo>
              </a:path>
            </a:pathLst>
          </a:custGeom>
          <a:solidFill>
            <a:schemeClr val="tx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2341" name="Freeform 5"/>
          <p:cNvSpPr>
            <a:spLocks/>
          </p:cNvSpPr>
          <p:nvPr/>
        </p:nvSpPr>
        <p:spPr bwMode="auto">
          <a:xfrm>
            <a:off x="7575550" y="6176963"/>
            <a:ext cx="1568450" cy="681037"/>
          </a:xfrm>
          <a:custGeom>
            <a:avLst/>
            <a:gdLst>
              <a:gd name="T0" fmla="*/ 0 w 988"/>
              <a:gd name="T1" fmla="*/ 428 h 429"/>
              <a:gd name="T2" fmla="*/ 427 w 988"/>
              <a:gd name="T3" fmla="*/ 0 h 429"/>
              <a:gd name="T4" fmla="*/ 987 w 988"/>
              <a:gd name="T5" fmla="*/ 219 h 429"/>
              <a:gd name="T6" fmla="*/ 987 w 988"/>
              <a:gd name="T7" fmla="*/ 428 h 429"/>
              <a:gd name="T8" fmla="*/ 0 w 988"/>
              <a:gd name="T9" fmla="*/ 428 h 429"/>
            </a:gdLst>
            <a:ahLst/>
            <a:cxnLst>
              <a:cxn ang="0">
                <a:pos x="T0" y="T1"/>
              </a:cxn>
              <a:cxn ang="0">
                <a:pos x="T2" y="T3"/>
              </a:cxn>
              <a:cxn ang="0">
                <a:pos x="T4" y="T5"/>
              </a:cxn>
              <a:cxn ang="0">
                <a:pos x="T6" y="T7"/>
              </a:cxn>
              <a:cxn ang="0">
                <a:pos x="T8" y="T9"/>
              </a:cxn>
            </a:cxnLst>
            <a:rect l="0" t="0" r="r" b="b"/>
            <a:pathLst>
              <a:path w="988" h="429">
                <a:moveTo>
                  <a:pt x="0" y="428"/>
                </a:moveTo>
                <a:lnTo>
                  <a:pt x="427" y="0"/>
                </a:lnTo>
                <a:lnTo>
                  <a:pt x="987" y="219"/>
                </a:lnTo>
                <a:lnTo>
                  <a:pt x="987" y="428"/>
                </a:lnTo>
                <a:lnTo>
                  <a:pt x="0" y="428"/>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2342" name="Rectangle 6"/>
          <p:cNvSpPr>
            <a:spLocks noChangeArrowheads="1"/>
          </p:cNvSpPr>
          <p:nvPr/>
        </p:nvSpPr>
        <p:spPr bwMode="auto">
          <a:xfrm>
            <a:off x="0" y="0"/>
            <a:ext cx="9142413" cy="129540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kumimoji="1" lang="ru-RU" sz="2400">
              <a:latin typeface="Times New Roman" pitchFamily="18" charset="0"/>
            </a:endParaRPr>
          </a:p>
        </p:txBody>
      </p:sp>
      <p:sp>
        <p:nvSpPr>
          <p:cNvPr id="142343" name="Freeform 7"/>
          <p:cNvSpPr>
            <a:spLocks/>
          </p:cNvSpPr>
          <p:nvPr/>
        </p:nvSpPr>
        <p:spPr bwMode="auto">
          <a:xfrm>
            <a:off x="0" y="0"/>
            <a:ext cx="2211388" cy="6858000"/>
          </a:xfrm>
          <a:custGeom>
            <a:avLst/>
            <a:gdLst>
              <a:gd name="T0" fmla="*/ 0 w 1393"/>
              <a:gd name="T1" fmla="*/ 0 h 4320"/>
              <a:gd name="T2" fmla="*/ 1392 w 1393"/>
              <a:gd name="T3" fmla="*/ 240 h 4320"/>
              <a:gd name="T4" fmla="*/ 288 w 1393"/>
              <a:gd name="T5" fmla="*/ 4319 h 4320"/>
              <a:gd name="T6" fmla="*/ 0 w 1393"/>
              <a:gd name="T7" fmla="*/ 4319 h 4320"/>
              <a:gd name="T8" fmla="*/ 0 w 1393"/>
              <a:gd name="T9" fmla="*/ 0 h 4320"/>
            </a:gdLst>
            <a:ahLst/>
            <a:cxnLst>
              <a:cxn ang="0">
                <a:pos x="T0" y="T1"/>
              </a:cxn>
              <a:cxn ang="0">
                <a:pos x="T2" y="T3"/>
              </a:cxn>
              <a:cxn ang="0">
                <a:pos x="T4" y="T5"/>
              </a:cxn>
              <a:cxn ang="0">
                <a:pos x="T6" y="T7"/>
              </a:cxn>
              <a:cxn ang="0">
                <a:pos x="T8" y="T9"/>
              </a:cxn>
            </a:cxnLst>
            <a:rect l="0" t="0" r="r" b="b"/>
            <a:pathLst>
              <a:path w="1393" h="4320">
                <a:moveTo>
                  <a:pt x="0" y="0"/>
                </a:moveTo>
                <a:lnTo>
                  <a:pt x="1392" y="240"/>
                </a:lnTo>
                <a:lnTo>
                  <a:pt x="288" y="4319"/>
                </a:lnTo>
                <a:lnTo>
                  <a:pt x="0" y="4319"/>
                </a:lnTo>
                <a:lnTo>
                  <a:pt x="0" y="0"/>
                </a:lnTo>
              </a:path>
            </a:pathLst>
          </a:custGeom>
          <a:solidFill>
            <a:schemeClr val="tx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2344" name="Rectangle 8"/>
          <p:cNvSpPr>
            <a:spLocks noGrp="1" noChangeArrowheads="1"/>
          </p:cNvSpPr>
          <p:nvPr>
            <p:ph type="ctrTitle" sz="quarter"/>
          </p:nvPr>
        </p:nvSpPr>
        <p:spPr/>
        <p:txBody>
          <a:bodyPr/>
          <a:lstStyle>
            <a:lvl1pPr>
              <a:defRPr/>
            </a:lvl1pPr>
          </a:lstStyle>
          <a:p>
            <a:pPr lvl="0"/>
            <a:r>
              <a:rPr lang="ru-RU" noProof="0" smtClean="0"/>
              <a:t>Образец заголовка</a:t>
            </a:r>
          </a:p>
        </p:txBody>
      </p:sp>
      <p:sp>
        <p:nvSpPr>
          <p:cNvPr id="142345" name="Freeform 9"/>
          <p:cNvSpPr>
            <a:spLocks/>
          </p:cNvSpPr>
          <p:nvPr/>
        </p:nvSpPr>
        <p:spPr bwMode="auto">
          <a:xfrm>
            <a:off x="3175" y="-15875"/>
            <a:ext cx="1522413" cy="6873875"/>
          </a:xfrm>
          <a:custGeom>
            <a:avLst/>
            <a:gdLst>
              <a:gd name="T0" fmla="*/ 0 w 959"/>
              <a:gd name="T1" fmla="*/ 0 h 4330"/>
              <a:gd name="T2" fmla="*/ 958 w 959"/>
              <a:gd name="T3" fmla="*/ 346 h 4330"/>
              <a:gd name="T4" fmla="*/ 286 w 959"/>
              <a:gd name="T5" fmla="*/ 4329 h 4330"/>
              <a:gd name="T6" fmla="*/ 0 w 959"/>
              <a:gd name="T7" fmla="*/ 4329 h 4330"/>
              <a:gd name="T8" fmla="*/ 0 w 959"/>
              <a:gd name="T9" fmla="*/ 0 h 4330"/>
            </a:gdLst>
            <a:ahLst/>
            <a:cxnLst>
              <a:cxn ang="0">
                <a:pos x="T0" y="T1"/>
              </a:cxn>
              <a:cxn ang="0">
                <a:pos x="T2" y="T3"/>
              </a:cxn>
              <a:cxn ang="0">
                <a:pos x="T4" y="T5"/>
              </a:cxn>
              <a:cxn ang="0">
                <a:pos x="T6" y="T7"/>
              </a:cxn>
              <a:cxn ang="0">
                <a:pos x="T8" y="T9"/>
              </a:cxn>
            </a:cxnLst>
            <a:rect l="0" t="0" r="r" b="b"/>
            <a:pathLst>
              <a:path w="959" h="4330">
                <a:moveTo>
                  <a:pt x="0" y="0"/>
                </a:moveTo>
                <a:lnTo>
                  <a:pt x="958" y="346"/>
                </a:lnTo>
                <a:lnTo>
                  <a:pt x="286" y="4329"/>
                </a:lnTo>
                <a:lnTo>
                  <a:pt x="0" y="4329"/>
                </a:lnTo>
                <a:lnTo>
                  <a:pt x="0" y="0"/>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2346" name="Rectangle 10"/>
          <p:cNvSpPr>
            <a:spLocks noGrp="1" noChangeArrowheads="1"/>
          </p:cNvSpPr>
          <p:nvPr>
            <p:ph type="sldNum" sz="quarter" idx="4"/>
          </p:nvPr>
        </p:nvSpPr>
        <p:spPr>
          <a:xfrm>
            <a:off x="7772400" y="6415088"/>
            <a:ext cx="1371600" cy="423862"/>
          </a:xfrm>
        </p:spPr>
        <p:txBody>
          <a:bodyPr/>
          <a:lstStyle>
            <a:lvl1pPr>
              <a:defRPr/>
            </a:lvl1pPr>
          </a:lstStyle>
          <a:p>
            <a:fld id="{0AAF3F6B-82BF-4EDC-B957-526007D34A77}" type="slidenum">
              <a:rPr lang="ru-RU"/>
              <a:pPr/>
              <a:t>‹#›</a:t>
            </a:fld>
            <a:endParaRPr lang="ru-RU"/>
          </a:p>
        </p:txBody>
      </p:sp>
      <p:sp>
        <p:nvSpPr>
          <p:cNvPr id="142347" name="Rectangle 11"/>
          <p:cNvSpPr>
            <a:spLocks noGrp="1" noChangeArrowheads="1"/>
          </p:cNvSpPr>
          <p:nvPr>
            <p:ph type="ftr" sz="quarter" idx="3"/>
          </p:nvPr>
        </p:nvSpPr>
        <p:spPr/>
        <p:txBody>
          <a:bodyPr/>
          <a:lstStyle>
            <a:lvl1pPr>
              <a:defRPr/>
            </a:lvl1pPr>
          </a:lstStyle>
          <a:p>
            <a:endParaRPr lang="ru-RU"/>
          </a:p>
        </p:txBody>
      </p:sp>
      <p:sp>
        <p:nvSpPr>
          <p:cNvPr id="142348" name="Rectangle 12"/>
          <p:cNvSpPr>
            <a:spLocks noGrp="1" noChangeArrowheads="1"/>
          </p:cNvSpPr>
          <p:nvPr>
            <p:ph type="dt" sz="quarter" idx="2"/>
          </p:nvPr>
        </p:nvSpPr>
        <p:spPr/>
        <p:txBody>
          <a:bodyPr/>
          <a:lstStyle>
            <a:lvl1pPr>
              <a:defRPr/>
            </a:lvl1pPr>
          </a:lstStyle>
          <a:p>
            <a:endParaRPr lang="ru-RU"/>
          </a:p>
        </p:txBody>
      </p:sp>
      <p:sp>
        <p:nvSpPr>
          <p:cNvPr id="142349" name="Rectangle 13"/>
          <p:cNvSpPr>
            <a:spLocks noGrp="1" noChangeArrowheads="1"/>
          </p:cNvSpPr>
          <p:nvPr>
            <p:ph type="subTitle" sz="quarter" idx="1"/>
          </p:nvPr>
        </p:nvSpPr>
        <p:spPr>
          <a:xfrm>
            <a:off x="1600200" y="4495800"/>
            <a:ext cx="6781800" cy="9144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lvl1pPr marL="0" indent="0" algn="ctr">
              <a:buFont typeface="Wingdings" pitchFamily="2" charset="2"/>
              <a:buNone/>
              <a:defRPr/>
            </a:lvl1pPr>
          </a:lstStyle>
          <a:p>
            <a:pPr lvl="0"/>
            <a:r>
              <a:rPr lang="ru-RU" noProof="0" smtClean="0"/>
              <a:t>Образец подзаголовка</a:t>
            </a:r>
          </a:p>
        </p:txBody>
      </p:sp>
    </p:spTree>
  </p:cSld>
  <p:clrMapOvr>
    <a:masterClrMapping/>
  </p:clrMapOvr>
  <p:transition spd="slow">
    <p:checker dir="vert"/>
    <p:sndAc>
      <p:stSnd loop="1">
        <p:snd r:embed="rId1" name="The Dreamhouse Orkestra - I Like Chopin.wav"/>
      </p:stSnd>
    </p:sndAc>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01B34D7-511A-4EFD-B0C4-99759E247D93}" type="slidenum">
              <a:rPr lang="ru-RU"/>
              <a:pPr/>
              <a:t>‹#›</a:t>
            </a:fld>
            <a:endParaRPr lang="ru-RU"/>
          </a:p>
        </p:txBody>
      </p:sp>
    </p:spTree>
    <p:extLst>
      <p:ext uri="{BB962C8B-B14F-4D97-AF65-F5344CB8AC3E}">
        <p14:creationId xmlns:p14="http://schemas.microsoft.com/office/powerpoint/2010/main" val="1641182608"/>
      </p:ext>
    </p:extLst>
  </p:cSld>
  <p:clrMapOvr>
    <a:masterClrMapping/>
  </p:clrMapOvr>
  <p:transition spd="slow">
    <p:checker dir="vert"/>
    <p:sndAc>
      <p:stSnd loop="1">
        <p:snd r:embed="rId1" name="The Dreamhouse Orkestra - I Like Chopin.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3399CB0-5558-4AE5-A830-55C7C2651532}" type="slidenum">
              <a:rPr lang="ru-RU"/>
              <a:pPr/>
              <a:t>‹#›</a:t>
            </a:fld>
            <a:endParaRPr lang="ru-RU"/>
          </a:p>
        </p:txBody>
      </p:sp>
    </p:spTree>
    <p:extLst>
      <p:ext uri="{BB962C8B-B14F-4D97-AF65-F5344CB8AC3E}">
        <p14:creationId xmlns:p14="http://schemas.microsoft.com/office/powerpoint/2010/main" val="2488577630"/>
      </p:ext>
    </p:extLst>
  </p:cSld>
  <p:clrMapOvr>
    <a:masterClrMapping/>
  </p:clrMapOvr>
  <p:transition spd="slow">
    <p:checker dir="vert"/>
    <p:sndAc>
      <p:stSnd loop="1">
        <p:snd r:embed="rId1" name="The Dreamhouse Orkestra - I Like Chopin.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209800" y="1927225"/>
            <a:ext cx="3311525" cy="415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673725" y="1927225"/>
            <a:ext cx="3311525" cy="415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8C257C3-891C-4EB1-82B7-7F091D200098}" type="slidenum">
              <a:rPr lang="ru-RU"/>
              <a:pPr/>
              <a:t>‹#›</a:t>
            </a:fld>
            <a:endParaRPr lang="ru-RU"/>
          </a:p>
        </p:txBody>
      </p:sp>
    </p:spTree>
    <p:extLst>
      <p:ext uri="{BB962C8B-B14F-4D97-AF65-F5344CB8AC3E}">
        <p14:creationId xmlns:p14="http://schemas.microsoft.com/office/powerpoint/2010/main" val="1969342958"/>
      </p:ext>
    </p:extLst>
  </p:cSld>
  <p:clrMapOvr>
    <a:masterClrMapping/>
  </p:clrMapOvr>
  <p:transition spd="slow">
    <p:checker dir="vert"/>
    <p:sndAc>
      <p:stSnd loop="1">
        <p:snd r:embed="rId1" name="The Dreamhouse Orkestra - I Like Chopin.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0D44809F-61F5-432E-80DD-4AE9F101BB07}" type="slidenum">
              <a:rPr lang="ru-RU"/>
              <a:pPr/>
              <a:t>‹#›</a:t>
            </a:fld>
            <a:endParaRPr lang="ru-RU"/>
          </a:p>
        </p:txBody>
      </p:sp>
    </p:spTree>
    <p:extLst>
      <p:ext uri="{BB962C8B-B14F-4D97-AF65-F5344CB8AC3E}">
        <p14:creationId xmlns:p14="http://schemas.microsoft.com/office/powerpoint/2010/main" val="937304795"/>
      </p:ext>
    </p:extLst>
  </p:cSld>
  <p:clrMapOvr>
    <a:masterClrMapping/>
  </p:clrMapOvr>
  <p:transition spd="slow">
    <p:checker dir="vert"/>
    <p:sndAc>
      <p:stSnd loop="1">
        <p:snd r:embed="rId1" name="The Dreamhouse Orkestra - I Like Chopin.wav"/>
      </p:st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DE08C3D0-19DE-412D-815B-C39A21A7FCFB}" type="slidenum">
              <a:rPr lang="ru-RU"/>
              <a:pPr/>
              <a:t>‹#›</a:t>
            </a:fld>
            <a:endParaRPr lang="ru-RU"/>
          </a:p>
        </p:txBody>
      </p:sp>
    </p:spTree>
    <p:extLst>
      <p:ext uri="{BB962C8B-B14F-4D97-AF65-F5344CB8AC3E}">
        <p14:creationId xmlns:p14="http://schemas.microsoft.com/office/powerpoint/2010/main" val="93172891"/>
      </p:ext>
    </p:extLst>
  </p:cSld>
  <p:clrMapOvr>
    <a:masterClrMapping/>
  </p:clrMapOvr>
  <p:transition spd="slow">
    <p:checker dir="vert"/>
    <p:sndAc>
      <p:stSnd loop="1">
        <p:snd r:embed="rId1" name="The Dreamhouse Orkestra - I Like Chopin.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2D212F99-7B4F-4465-B91A-2920C9C44479}" type="slidenum">
              <a:rPr lang="ru-RU"/>
              <a:pPr/>
              <a:t>‹#›</a:t>
            </a:fld>
            <a:endParaRPr lang="ru-RU"/>
          </a:p>
        </p:txBody>
      </p:sp>
    </p:spTree>
    <p:extLst>
      <p:ext uri="{BB962C8B-B14F-4D97-AF65-F5344CB8AC3E}">
        <p14:creationId xmlns:p14="http://schemas.microsoft.com/office/powerpoint/2010/main" val="2925089267"/>
      </p:ext>
    </p:extLst>
  </p:cSld>
  <p:clrMapOvr>
    <a:masterClrMapping/>
  </p:clrMapOvr>
  <p:transition spd="slow">
    <p:checker dir="vert"/>
    <p:sndAc>
      <p:stSnd loop="1">
        <p:snd r:embed="rId1" name="The Dreamhouse Orkestra - I Like Chopin.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29B6F514-20FB-46F5-A511-ADCA425D263A}" type="slidenum">
              <a:rPr lang="ru-RU"/>
              <a:pPr/>
              <a:t>‹#›</a:t>
            </a:fld>
            <a:endParaRPr lang="ru-RU"/>
          </a:p>
        </p:txBody>
      </p:sp>
    </p:spTree>
    <p:extLst>
      <p:ext uri="{BB962C8B-B14F-4D97-AF65-F5344CB8AC3E}">
        <p14:creationId xmlns:p14="http://schemas.microsoft.com/office/powerpoint/2010/main" val="485636342"/>
      </p:ext>
    </p:extLst>
  </p:cSld>
  <p:clrMapOvr>
    <a:masterClrMapping/>
  </p:clrMapOvr>
  <p:transition spd="slow">
    <p:checker dir="vert"/>
    <p:sndAc>
      <p:stSnd loop="1">
        <p:snd r:embed="rId1" name="The Dreamhouse Orkestra - I Like Chopin.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9717EB03-786D-4DCB-A822-BE95DACFE2E6}" type="slidenum">
              <a:rPr lang="ru-RU"/>
              <a:pPr/>
              <a:t>‹#›</a:t>
            </a:fld>
            <a:endParaRPr lang="ru-RU"/>
          </a:p>
        </p:txBody>
      </p:sp>
    </p:spTree>
    <p:extLst>
      <p:ext uri="{BB962C8B-B14F-4D97-AF65-F5344CB8AC3E}">
        <p14:creationId xmlns:p14="http://schemas.microsoft.com/office/powerpoint/2010/main" val="2794629285"/>
      </p:ext>
    </p:extLst>
  </p:cSld>
  <p:clrMapOvr>
    <a:masterClrMapping/>
  </p:clrMapOvr>
  <p:transition spd="slow">
    <p:checker dir="vert"/>
    <p:sndAc>
      <p:stSnd loop="1">
        <p:snd r:embed="rId1" name="The Dreamhouse Orkestra - I Like Chopin.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D3F702A-1FAD-486B-8E2D-8C67589DC8D0}" type="slidenum">
              <a:rPr lang="ru-RU"/>
              <a:pPr/>
              <a:t>‹#›</a:t>
            </a:fld>
            <a:endParaRPr lang="ru-RU"/>
          </a:p>
        </p:txBody>
      </p:sp>
    </p:spTree>
    <p:extLst>
      <p:ext uri="{BB962C8B-B14F-4D97-AF65-F5344CB8AC3E}">
        <p14:creationId xmlns:p14="http://schemas.microsoft.com/office/powerpoint/2010/main" val="2720880164"/>
      </p:ext>
    </p:extLst>
  </p:cSld>
  <p:clrMapOvr>
    <a:masterClrMapping/>
  </p:clrMapOvr>
  <p:transition spd="slow">
    <p:checker dir="vert"/>
    <p:sndAc>
      <p:stSnd loop="1">
        <p:snd r:embed="rId1" name="The Dreamhouse Orkestra - I Like Chopin.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4092844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69163" y="0"/>
            <a:ext cx="1716087" cy="60785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117725" y="0"/>
            <a:ext cx="4999038" cy="60785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5BB5A4A-C06C-448D-9295-68600816AD66}" type="slidenum">
              <a:rPr lang="ru-RU"/>
              <a:pPr/>
              <a:t>‹#›</a:t>
            </a:fld>
            <a:endParaRPr lang="ru-RU"/>
          </a:p>
        </p:txBody>
      </p:sp>
    </p:spTree>
    <p:extLst>
      <p:ext uri="{BB962C8B-B14F-4D97-AF65-F5344CB8AC3E}">
        <p14:creationId xmlns:p14="http://schemas.microsoft.com/office/powerpoint/2010/main" val="3322970009"/>
      </p:ext>
    </p:extLst>
  </p:cSld>
  <p:clrMapOvr>
    <a:masterClrMapping/>
  </p:clrMapOvr>
  <p:transition spd="slow">
    <p:checker dir="vert"/>
    <p:sndAc>
      <p:stSnd loop="1">
        <p:snd r:embed="rId1" name="The Dreamhouse Orkestra - I Like Chopin.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117725" y="0"/>
            <a:ext cx="6867525" cy="60785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579438" y="6415088"/>
            <a:ext cx="1593850" cy="441325"/>
          </a:xfrm>
        </p:spPr>
        <p:txBody>
          <a:bodyPr/>
          <a:lstStyle>
            <a:lvl1pPr>
              <a:defRPr/>
            </a:lvl1pPr>
          </a:lstStyle>
          <a:p>
            <a:endParaRPr lang="ru-RU"/>
          </a:p>
        </p:txBody>
      </p:sp>
      <p:sp>
        <p:nvSpPr>
          <p:cNvPr id="4" name="Нижний колонтитул 3"/>
          <p:cNvSpPr>
            <a:spLocks noGrp="1"/>
          </p:cNvSpPr>
          <p:nvPr>
            <p:ph type="ftr" sz="quarter" idx="11"/>
          </p:nvPr>
        </p:nvSpPr>
        <p:spPr>
          <a:xfrm>
            <a:off x="2227263" y="6415088"/>
            <a:ext cx="5091112" cy="441325"/>
          </a:xfrm>
        </p:spPr>
        <p:txBody>
          <a:bodyPr/>
          <a:lstStyle>
            <a:lvl1pPr>
              <a:defRPr/>
            </a:lvl1pPr>
          </a:lstStyle>
          <a:p>
            <a:endParaRPr lang="ru-RU"/>
          </a:p>
        </p:txBody>
      </p:sp>
      <p:sp>
        <p:nvSpPr>
          <p:cNvPr id="5" name="Номер слайда 4"/>
          <p:cNvSpPr>
            <a:spLocks noGrp="1"/>
          </p:cNvSpPr>
          <p:nvPr>
            <p:ph type="sldNum" sz="quarter" idx="12"/>
          </p:nvPr>
        </p:nvSpPr>
        <p:spPr>
          <a:xfrm>
            <a:off x="7923213" y="6415088"/>
            <a:ext cx="969962" cy="423862"/>
          </a:xfrm>
        </p:spPr>
        <p:txBody>
          <a:bodyPr/>
          <a:lstStyle>
            <a:lvl1pPr>
              <a:defRPr/>
            </a:lvl1pPr>
          </a:lstStyle>
          <a:p>
            <a:fld id="{9223CBB0-4CB4-402B-8745-F16C3802870A}" type="slidenum">
              <a:rPr lang="ru-RU"/>
              <a:pPr/>
              <a:t>‹#›</a:t>
            </a:fld>
            <a:endParaRPr lang="ru-RU"/>
          </a:p>
        </p:txBody>
      </p:sp>
    </p:spTree>
    <p:extLst>
      <p:ext uri="{BB962C8B-B14F-4D97-AF65-F5344CB8AC3E}">
        <p14:creationId xmlns:p14="http://schemas.microsoft.com/office/powerpoint/2010/main" val="3141307710"/>
      </p:ext>
    </p:extLst>
  </p:cSld>
  <p:clrMapOvr>
    <a:masterClrMapping/>
  </p:clrMapOvr>
  <p:transition spd="slow">
    <p:checker dir="vert"/>
    <p:sndAc>
      <p:stSnd loop="1">
        <p:snd r:embed="rId1" name="The Dreamhouse Orkestra - I Like Chopin.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80226" name="Rectangle 2"/>
          <p:cNvSpPr>
            <a:spLocks noGrp="1" noChangeArrowheads="1"/>
          </p:cNvSpPr>
          <p:nvPr>
            <p:ph type="ctrTitle" sz="quarter"/>
          </p:nvPr>
        </p:nvSpPr>
        <p:spPr>
          <a:xfrm>
            <a:off x="685800" y="1676400"/>
            <a:ext cx="7772400" cy="1828800"/>
          </a:xfrm>
        </p:spPr>
        <p:txBody>
          <a:bodyPr/>
          <a:lstStyle>
            <a:lvl1pPr>
              <a:defRPr/>
            </a:lvl1pPr>
          </a:lstStyle>
          <a:p>
            <a:pPr lvl="0"/>
            <a:r>
              <a:rPr lang="ru-RU" noProof="0" smtClean="0"/>
              <a:t>Образец заголовка</a:t>
            </a:r>
          </a:p>
        </p:txBody>
      </p:sp>
      <p:sp>
        <p:nvSpPr>
          <p:cNvPr id="18022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180228" name="Rectangle 4"/>
          <p:cNvSpPr>
            <a:spLocks noGrp="1" noChangeArrowheads="1"/>
          </p:cNvSpPr>
          <p:nvPr>
            <p:ph type="dt" sz="quarter" idx="2"/>
          </p:nvPr>
        </p:nvSpPr>
        <p:spPr/>
        <p:txBody>
          <a:bodyPr/>
          <a:lstStyle>
            <a:lvl1pPr>
              <a:defRPr/>
            </a:lvl1pPr>
          </a:lstStyle>
          <a:p>
            <a:endParaRPr lang="ru-RU"/>
          </a:p>
        </p:txBody>
      </p:sp>
      <p:sp>
        <p:nvSpPr>
          <p:cNvPr id="180229" name="Rectangle 5"/>
          <p:cNvSpPr>
            <a:spLocks noGrp="1" noChangeArrowheads="1"/>
          </p:cNvSpPr>
          <p:nvPr>
            <p:ph type="ftr" sz="quarter" idx="3"/>
          </p:nvPr>
        </p:nvSpPr>
        <p:spPr/>
        <p:txBody>
          <a:bodyPr/>
          <a:lstStyle>
            <a:lvl1pPr>
              <a:defRPr/>
            </a:lvl1pPr>
          </a:lstStyle>
          <a:p>
            <a:endParaRPr lang="ru-RU"/>
          </a:p>
        </p:txBody>
      </p:sp>
      <p:sp>
        <p:nvSpPr>
          <p:cNvPr id="180230" name="Rectangle 6"/>
          <p:cNvSpPr>
            <a:spLocks noGrp="1" noChangeArrowheads="1"/>
          </p:cNvSpPr>
          <p:nvPr>
            <p:ph type="sldNum" sz="quarter" idx="4"/>
          </p:nvPr>
        </p:nvSpPr>
        <p:spPr/>
        <p:txBody>
          <a:bodyPr/>
          <a:lstStyle>
            <a:lvl1pPr>
              <a:defRPr/>
            </a:lvl1pPr>
          </a:lstStyle>
          <a:p>
            <a:fld id="{D2FD4FBA-2225-4D31-88E0-DE93338A4CAE}" type="slidenum">
              <a:rPr lang="ru-RU"/>
              <a:pPr/>
              <a:t>‹#›</a:t>
            </a:fld>
            <a:endParaRPr lang="ru-RU"/>
          </a:p>
        </p:txBody>
      </p:sp>
    </p:spTree>
  </p:cSld>
  <p:clrMapOvr>
    <a:masterClrMapping/>
  </p:clrMapOvr>
  <p:transition spd="slow">
    <p:checker dir="vert"/>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12F5688-958A-41DC-BBEB-389A649FC8E5}" type="slidenum">
              <a:rPr lang="ru-RU"/>
              <a:pPr/>
              <a:t>‹#›</a:t>
            </a:fld>
            <a:endParaRPr lang="ru-RU"/>
          </a:p>
        </p:txBody>
      </p:sp>
    </p:spTree>
    <p:extLst>
      <p:ext uri="{BB962C8B-B14F-4D97-AF65-F5344CB8AC3E}">
        <p14:creationId xmlns:p14="http://schemas.microsoft.com/office/powerpoint/2010/main" val="591386565"/>
      </p:ext>
    </p:extLst>
  </p:cSld>
  <p:clrMapOvr>
    <a:masterClrMapping/>
  </p:clrMapOvr>
  <p:transition spd="slow">
    <p:checke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E8230F7-575C-4A33-A064-7A52A05A6D35}" type="slidenum">
              <a:rPr lang="ru-RU"/>
              <a:pPr/>
              <a:t>‹#›</a:t>
            </a:fld>
            <a:endParaRPr lang="ru-RU"/>
          </a:p>
        </p:txBody>
      </p:sp>
    </p:spTree>
    <p:extLst>
      <p:ext uri="{BB962C8B-B14F-4D97-AF65-F5344CB8AC3E}">
        <p14:creationId xmlns:p14="http://schemas.microsoft.com/office/powerpoint/2010/main" val="2274927790"/>
      </p:ext>
    </p:extLst>
  </p:cSld>
  <p:clrMapOvr>
    <a:masterClrMapping/>
  </p:clrMapOvr>
  <p:transition spd="slow">
    <p:checke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E4BE234-6845-47B5-9AED-E1F129D06387}" type="slidenum">
              <a:rPr lang="ru-RU"/>
              <a:pPr/>
              <a:t>‹#›</a:t>
            </a:fld>
            <a:endParaRPr lang="ru-RU"/>
          </a:p>
        </p:txBody>
      </p:sp>
    </p:spTree>
    <p:extLst>
      <p:ext uri="{BB962C8B-B14F-4D97-AF65-F5344CB8AC3E}">
        <p14:creationId xmlns:p14="http://schemas.microsoft.com/office/powerpoint/2010/main" val="3851785951"/>
      </p:ext>
    </p:extLst>
  </p:cSld>
  <p:clrMapOvr>
    <a:masterClrMapping/>
  </p:clrMapOvr>
  <p:transition spd="slow">
    <p:checke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2768C1DE-D1AA-43D3-A18F-35CC9D5720B1}" type="slidenum">
              <a:rPr lang="ru-RU"/>
              <a:pPr/>
              <a:t>‹#›</a:t>
            </a:fld>
            <a:endParaRPr lang="ru-RU"/>
          </a:p>
        </p:txBody>
      </p:sp>
    </p:spTree>
    <p:extLst>
      <p:ext uri="{BB962C8B-B14F-4D97-AF65-F5344CB8AC3E}">
        <p14:creationId xmlns:p14="http://schemas.microsoft.com/office/powerpoint/2010/main" val="3962928342"/>
      </p:ext>
    </p:extLst>
  </p:cSld>
  <p:clrMapOvr>
    <a:masterClrMapping/>
  </p:clrMapOvr>
  <p:transition spd="slow">
    <p:checke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5F195889-0BB4-49F7-9FAD-D0EB8948916C}" type="slidenum">
              <a:rPr lang="ru-RU"/>
              <a:pPr/>
              <a:t>‹#›</a:t>
            </a:fld>
            <a:endParaRPr lang="ru-RU"/>
          </a:p>
        </p:txBody>
      </p:sp>
    </p:spTree>
    <p:extLst>
      <p:ext uri="{BB962C8B-B14F-4D97-AF65-F5344CB8AC3E}">
        <p14:creationId xmlns:p14="http://schemas.microsoft.com/office/powerpoint/2010/main" val="3172174753"/>
      </p:ext>
    </p:extLst>
  </p:cSld>
  <p:clrMapOvr>
    <a:masterClrMapping/>
  </p:clrMapOvr>
  <p:transition spd="slow">
    <p:checke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B7B3CFBE-C7DC-451F-8017-570CCA2A01DA}" type="slidenum">
              <a:rPr lang="ru-RU"/>
              <a:pPr/>
              <a:t>‹#›</a:t>
            </a:fld>
            <a:endParaRPr lang="ru-RU"/>
          </a:p>
        </p:txBody>
      </p:sp>
    </p:spTree>
    <p:extLst>
      <p:ext uri="{BB962C8B-B14F-4D97-AF65-F5344CB8AC3E}">
        <p14:creationId xmlns:p14="http://schemas.microsoft.com/office/powerpoint/2010/main" val="522480131"/>
      </p:ext>
    </p:extLst>
  </p:cSld>
  <p:clrMapOvr>
    <a:masterClrMapping/>
  </p:clrMapOvr>
  <p:transition spd="slow">
    <p:checke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114DF55-38AC-4E21-90CF-0E5EC8330F8E}" type="slidenum">
              <a:rPr lang="ru-RU"/>
              <a:pPr/>
              <a:t>‹#›</a:t>
            </a:fld>
            <a:endParaRPr lang="ru-RU"/>
          </a:p>
        </p:txBody>
      </p:sp>
    </p:spTree>
    <p:extLst>
      <p:ext uri="{BB962C8B-B14F-4D97-AF65-F5344CB8AC3E}">
        <p14:creationId xmlns:p14="http://schemas.microsoft.com/office/powerpoint/2010/main" val="2715837889"/>
      </p:ext>
    </p:extLst>
  </p:cSld>
  <p:clrMapOvr>
    <a:masterClrMapping/>
  </p:clrMapOvr>
  <p:transition spd="slow">
    <p:checke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799115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042B18F-337E-4A8D-8052-CF3E7F76BD0F}" type="slidenum">
              <a:rPr lang="ru-RU"/>
              <a:pPr/>
              <a:t>‹#›</a:t>
            </a:fld>
            <a:endParaRPr lang="ru-RU"/>
          </a:p>
        </p:txBody>
      </p:sp>
    </p:spTree>
    <p:extLst>
      <p:ext uri="{BB962C8B-B14F-4D97-AF65-F5344CB8AC3E}">
        <p14:creationId xmlns:p14="http://schemas.microsoft.com/office/powerpoint/2010/main" val="2687939411"/>
      </p:ext>
    </p:extLst>
  </p:cSld>
  <p:clrMapOvr>
    <a:masterClrMapping/>
  </p:clrMapOvr>
  <p:transition spd="slow">
    <p:checke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CA315BC-347E-4311-9774-280E8238F6E7}" type="slidenum">
              <a:rPr lang="ru-RU"/>
              <a:pPr/>
              <a:t>‹#›</a:t>
            </a:fld>
            <a:endParaRPr lang="ru-RU"/>
          </a:p>
        </p:txBody>
      </p:sp>
    </p:spTree>
    <p:extLst>
      <p:ext uri="{BB962C8B-B14F-4D97-AF65-F5344CB8AC3E}">
        <p14:creationId xmlns:p14="http://schemas.microsoft.com/office/powerpoint/2010/main" val="3613603602"/>
      </p:ext>
    </p:extLst>
  </p:cSld>
  <p:clrMapOvr>
    <a:masterClrMapping/>
  </p:clrMapOvr>
  <p:transition spd="slow">
    <p:checke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B25D986-D078-43CA-AD3E-2C7165A09750}" type="slidenum">
              <a:rPr lang="ru-RU"/>
              <a:pPr/>
              <a:t>‹#›</a:t>
            </a:fld>
            <a:endParaRPr lang="ru-RU"/>
          </a:p>
        </p:txBody>
      </p:sp>
    </p:spTree>
    <p:extLst>
      <p:ext uri="{BB962C8B-B14F-4D97-AF65-F5344CB8AC3E}">
        <p14:creationId xmlns:p14="http://schemas.microsoft.com/office/powerpoint/2010/main" val="1589863121"/>
      </p:ext>
    </p:extLst>
  </p:cSld>
  <p:clrMapOvr>
    <a:masterClrMapping/>
  </p:clrMapOvr>
  <p:transition spd="slow">
    <p:checke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853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noProof="0" smtClean="0"/>
              <a:t>Образец заголовка</a:t>
            </a:r>
          </a:p>
        </p:txBody>
      </p:sp>
      <p:sp>
        <p:nvSpPr>
          <p:cNvPr id="1853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185348" name="Rectangle 4"/>
          <p:cNvSpPr>
            <a:spLocks noGrp="1" noChangeArrowheads="1"/>
          </p:cNvSpPr>
          <p:nvPr>
            <p:ph type="dt" sz="quarter" idx="2"/>
          </p:nvPr>
        </p:nvSpPr>
        <p:spPr/>
        <p:txBody>
          <a:bodyPr/>
          <a:lstStyle>
            <a:lvl1pPr>
              <a:defRPr/>
            </a:lvl1pPr>
          </a:lstStyle>
          <a:p>
            <a:endParaRPr lang="ru-RU"/>
          </a:p>
        </p:txBody>
      </p:sp>
      <p:sp>
        <p:nvSpPr>
          <p:cNvPr id="185349" name="Rectangle 5"/>
          <p:cNvSpPr>
            <a:spLocks noGrp="1" noChangeArrowheads="1"/>
          </p:cNvSpPr>
          <p:nvPr>
            <p:ph type="ftr" sz="quarter" idx="3"/>
          </p:nvPr>
        </p:nvSpPr>
        <p:spPr/>
        <p:txBody>
          <a:bodyPr/>
          <a:lstStyle>
            <a:lvl1pPr>
              <a:defRPr/>
            </a:lvl1pPr>
          </a:lstStyle>
          <a:p>
            <a:endParaRPr lang="ru-RU"/>
          </a:p>
        </p:txBody>
      </p:sp>
      <p:sp>
        <p:nvSpPr>
          <p:cNvPr id="185350" name="Rectangle 6"/>
          <p:cNvSpPr>
            <a:spLocks noGrp="1" noChangeArrowheads="1"/>
          </p:cNvSpPr>
          <p:nvPr>
            <p:ph type="sldNum" sz="quarter" idx="4"/>
          </p:nvPr>
        </p:nvSpPr>
        <p:spPr/>
        <p:txBody>
          <a:bodyPr/>
          <a:lstStyle>
            <a:lvl1pPr>
              <a:defRPr/>
            </a:lvl1pPr>
          </a:lstStyle>
          <a:p>
            <a:fld id="{DF12537D-42E6-4404-8E02-E0785B8F61A0}" type="slidenum">
              <a:rPr lang="ru-RU"/>
              <a:pPr/>
              <a:t>‹#›</a:t>
            </a:fld>
            <a:endParaRPr lang="ru-RU"/>
          </a:p>
        </p:txBody>
      </p:sp>
    </p:spTree>
  </p:cSld>
  <p:clrMapOvr>
    <a:masterClrMapping/>
  </p:clrMapOvr>
  <p:transition spd="slow">
    <p:checker dir="vert"/>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99CBF1F-1053-4078-B4D7-98E63E70305E}" type="slidenum">
              <a:rPr lang="ru-RU"/>
              <a:pPr/>
              <a:t>‹#›</a:t>
            </a:fld>
            <a:endParaRPr lang="ru-RU"/>
          </a:p>
        </p:txBody>
      </p:sp>
    </p:spTree>
    <p:extLst>
      <p:ext uri="{BB962C8B-B14F-4D97-AF65-F5344CB8AC3E}">
        <p14:creationId xmlns:p14="http://schemas.microsoft.com/office/powerpoint/2010/main" val="171207025"/>
      </p:ext>
    </p:extLst>
  </p:cSld>
  <p:clrMapOvr>
    <a:masterClrMapping/>
  </p:clrMapOvr>
  <p:transition spd="slow">
    <p:checke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4A2FE4C-F1F5-4E58-8CC9-E05B9C3371E5}" type="slidenum">
              <a:rPr lang="ru-RU"/>
              <a:pPr/>
              <a:t>‹#›</a:t>
            </a:fld>
            <a:endParaRPr lang="ru-RU"/>
          </a:p>
        </p:txBody>
      </p:sp>
    </p:spTree>
    <p:extLst>
      <p:ext uri="{BB962C8B-B14F-4D97-AF65-F5344CB8AC3E}">
        <p14:creationId xmlns:p14="http://schemas.microsoft.com/office/powerpoint/2010/main" val="145879612"/>
      </p:ext>
    </p:extLst>
  </p:cSld>
  <p:clrMapOvr>
    <a:masterClrMapping/>
  </p:clrMapOvr>
  <p:transition spd="slow">
    <p:checke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0EA051FC-326D-4407-86B0-EFCB3E6AAF78}" type="slidenum">
              <a:rPr lang="ru-RU"/>
              <a:pPr/>
              <a:t>‹#›</a:t>
            </a:fld>
            <a:endParaRPr lang="ru-RU"/>
          </a:p>
        </p:txBody>
      </p:sp>
    </p:spTree>
    <p:extLst>
      <p:ext uri="{BB962C8B-B14F-4D97-AF65-F5344CB8AC3E}">
        <p14:creationId xmlns:p14="http://schemas.microsoft.com/office/powerpoint/2010/main" val="3267683779"/>
      </p:ext>
    </p:extLst>
  </p:cSld>
  <p:clrMapOvr>
    <a:masterClrMapping/>
  </p:clrMapOvr>
  <p:transition spd="slow">
    <p:checke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28C9C7F3-0251-4B94-9053-6646B9B7B4AB}" type="slidenum">
              <a:rPr lang="ru-RU"/>
              <a:pPr/>
              <a:t>‹#›</a:t>
            </a:fld>
            <a:endParaRPr lang="ru-RU"/>
          </a:p>
        </p:txBody>
      </p:sp>
    </p:spTree>
    <p:extLst>
      <p:ext uri="{BB962C8B-B14F-4D97-AF65-F5344CB8AC3E}">
        <p14:creationId xmlns:p14="http://schemas.microsoft.com/office/powerpoint/2010/main" val="2104530921"/>
      </p:ext>
    </p:extLst>
  </p:cSld>
  <p:clrMapOvr>
    <a:masterClrMapping/>
  </p:clrMapOvr>
  <p:transition spd="slow">
    <p:checke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72267BB5-643F-449C-93DF-3AEB472E5FBC}" type="slidenum">
              <a:rPr lang="ru-RU"/>
              <a:pPr/>
              <a:t>‹#›</a:t>
            </a:fld>
            <a:endParaRPr lang="ru-RU"/>
          </a:p>
        </p:txBody>
      </p:sp>
    </p:spTree>
    <p:extLst>
      <p:ext uri="{BB962C8B-B14F-4D97-AF65-F5344CB8AC3E}">
        <p14:creationId xmlns:p14="http://schemas.microsoft.com/office/powerpoint/2010/main" val="2988616144"/>
      </p:ext>
    </p:extLst>
  </p:cSld>
  <p:clrMapOvr>
    <a:masterClrMapping/>
  </p:clrMapOvr>
  <p:transition spd="slow">
    <p:checke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0555AA0B-4570-45D3-A12D-6A189F7E1B3D}" type="slidenum">
              <a:rPr lang="ru-RU"/>
              <a:pPr/>
              <a:t>‹#›</a:t>
            </a:fld>
            <a:endParaRPr lang="ru-RU"/>
          </a:p>
        </p:txBody>
      </p:sp>
    </p:spTree>
    <p:extLst>
      <p:ext uri="{BB962C8B-B14F-4D97-AF65-F5344CB8AC3E}">
        <p14:creationId xmlns:p14="http://schemas.microsoft.com/office/powerpoint/2010/main" val="2344062617"/>
      </p:ext>
    </p:extLst>
  </p:cSld>
  <p:clrMapOvr>
    <a:masterClrMapping/>
  </p:clrMapOvr>
  <p:transition spd="slow">
    <p:checke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10271096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CD0B9BE-FBDE-459B-B422-D53C0A9A6AE1}" type="slidenum">
              <a:rPr lang="ru-RU"/>
              <a:pPr/>
              <a:t>‹#›</a:t>
            </a:fld>
            <a:endParaRPr lang="ru-RU"/>
          </a:p>
        </p:txBody>
      </p:sp>
    </p:spTree>
    <p:extLst>
      <p:ext uri="{BB962C8B-B14F-4D97-AF65-F5344CB8AC3E}">
        <p14:creationId xmlns:p14="http://schemas.microsoft.com/office/powerpoint/2010/main" val="1282286174"/>
      </p:ext>
    </p:extLst>
  </p:cSld>
  <p:clrMapOvr>
    <a:masterClrMapping/>
  </p:clrMapOvr>
  <p:transition spd="slow">
    <p:checke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EAE8E6E-A4B0-4023-8FEE-11D1EB3E4C59}" type="slidenum">
              <a:rPr lang="ru-RU"/>
              <a:pPr/>
              <a:t>‹#›</a:t>
            </a:fld>
            <a:endParaRPr lang="ru-RU"/>
          </a:p>
        </p:txBody>
      </p:sp>
    </p:spTree>
    <p:extLst>
      <p:ext uri="{BB962C8B-B14F-4D97-AF65-F5344CB8AC3E}">
        <p14:creationId xmlns:p14="http://schemas.microsoft.com/office/powerpoint/2010/main" val="3115326649"/>
      </p:ext>
    </p:extLst>
  </p:cSld>
  <p:clrMapOvr>
    <a:masterClrMapping/>
  </p:clrMapOvr>
  <p:transition spd="slow">
    <p:checke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949E0E5-B97D-4933-8507-38F23DDDA448}" type="slidenum">
              <a:rPr lang="ru-RU"/>
              <a:pPr/>
              <a:t>‹#›</a:t>
            </a:fld>
            <a:endParaRPr lang="ru-RU"/>
          </a:p>
        </p:txBody>
      </p:sp>
    </p:spTree>
    <p:extLst>
      <p:ext uri="{BB962C8B-B14F-4D97-AF65-F5344CB8AC3E}">
        <p14:creationId xmlns:p14="http://schemas.microsoft.com/office/powerpoint/2010/main" val="2831568342"/>
      </p:ext>
    </p:extLst>
  </p:cSld>
  <p:clrMapOvr>
    <a:masterClrMapping/>
  </p:clrMapOvr>
  <p:transition spd="slow">
    <p:checke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8B12614-BEF7-47A8-B412-1745941F19AD}" type="slidenum">
              <a:rPr lang="ru-RU"/>
              <a:pPr/>
              <a:t>‹#›</a:t>
            </a:fld>
            <a:endParaRPr lang="ru-RU"/>
          </a:p>
        </p:txBody>
      </p:sp>
    </p:spTree>
    <p:extLst>
      <p:ext uri="{BB962C8B-B14F-4D97-AF65-F5344CB8AC3E}">
        <p14:creationId xmlns:p14="http://schemas.microsoft.com/office/powerpoint/2010/main" val="3574389061"/>
      </p:ext>
    </p:extLst>
  </p:cSld>
  <p:clrMapOvr>
    <a:masterClrMapping/>
  </p:clrMapOvr>
  <p:transition spd="slow">
    <p:checke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27330" name="Group 2"/>
          <p:cNvGrpSpPr>
            <a:grpSpLocks/>
          </p:cNvGrpSpPr>
          <p:nvPr/>
        </p:nvGrpSpPr>
        <p:grpSpPr bwMode="auto">
          <a:xfrm>
            <a:off x="0" y="0"/>
            <a:ext cx="9159875" cy="6858000"/>
            <a:chOff x="0" y="0"/>
            <a:chExt cx="5770" cy="4320"/>
          </a:xfrm>
        </p:grpSpPr>
        <p:sp>
          <p:nvSpPr>
            <p:cNvPr id="22733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2"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3"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4"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5"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6"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39"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0"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1"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2"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4"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6"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8"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49"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7350"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ru-RU"/>
            </a:p>
          </p:txBody>
        </p:sp>
        <p:sp>
          <p:nvSpPr>
            <p:cNvPr id="227351"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ru-RU"/>
            </a:p>
          </p:txBody>
        </p:sp>
      </p:grpSp>
      <p:sp>
        <p:nvSpPr>
          <p:cNvPr id="227352"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ru-RU" noProof="0" smtClean="0"/>
              <a:t>Образец заголовка</a:t>
            </a:r>
          </a:p>
        </p:txBody>
      </p:sp>
      <p:sp>
        <p:nvSpPr>
          <p:cNvPr id="2273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227354" name="Rectangle 26"/>
          <p:cNvSpPr>
            <a:spLocks noGrp="1" noChangeArrowheads="1"/>
          </p:cNvSpPr>
          <p:nvPr>
            <p:ph type="dt" sz="quarter" idx="2"/>
          </p:nvPr>
        </p:nvSpPr>
        <p:spPr>
          <a:xfrm>
            <a:off x="457200" y="6243638"/>
            <a:ext cx="2133600" cy="457200"/>
          </a:xfrm>
        </p:spPr>
        <p:txBody>
          <a:bodyPr/>
          <a:lstStyle>
            <a:lvl1pPr>
              <a:defRPr/>
            </a:lvl1pPr>
          </a:lstStyle>
          <a:p>
            <a:endParaRPr lang="ru-RU"/>
          </a:p>
        </p:txBody>
      </p:sp>
      <p:sp>
        <p:nvSpPr>
          <p:cNvPr id="227355" name="Rectangle 27"/>
          <p:cNvSpPr>
            <a:spLocks noGrp="1" noChangeArrowheads="1"/>
          </p:cNvSpPr>
          <p:nvPr>
            <p:ph type="ftr" sz="quarter" idx="3"/>
          </p:nvPr>
        </p:nvSpPr>
        <p:spPr/>
        <p:txBody>
          <a:bodyPr/>
          <a:lstStyle>
            <a:lvl1pPr>
              <a:defRPr/>
            </a:lvl1pPr>
          </a:lstStyle>
          <a:p>
            <a:endParaRPr lang="ru-RU"/>
          </a:p>
        </p:txBody>
      </p:sp>
      <p:sp>
        <p:nvSpPr>
          <p:cNvPr id="227356" name="Rectangle 28"/>
          <p:cNvSpPr>
            <a:spLocks noGrp="1" noChangeArrowheads="1"/>
          </p:cNvSpPr>
          <p:nvPr>
            <p:ph type="sldNum" sz="quarter" idx="4"/>
          </p:nvPr>
        </p:nvSpPr>
        <p:spPr/>
        <p:txBody>
          <a:bodyPr/>
          <a:lstStyle>
            <a:lvl1pPr>
              <a:defRPr/>
            </a:lvl1pPr>
          </a:lstStyle>
          <a:p>
            <a:fld id="{8735AE4F-884A-43AC-AD26-29ABA788BC59}" type="slidenum">
              <a:rPr lang="ru-RU"/>
              <a:pPr/>
              <a:t>‹#›</a:t>
            </a:fld>
            <a:endParaRPr lang="ru-RU"/>
          </a:p>
        </p:txBody>
      </p:sp>
    </p:spTree>
  </p:cSld>
  <p:clrMapOvr>
    <a:masterClrMapping/>
  </p:clrMapOvr>
  <p:transition spd="slow">
    <p:checker dir="vert"/>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5C69684F-4EC9-4F01-AF5C-8C1A66C8DBE9}"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3231104014"/>
      </p:ext>
    </p:extLst>
  </p:cSld>
  <p:clrMapOvr>
    <a:masterClrMapping/>
  </p:clrMapOvr>
  <p:transition spd="slow">
    <p:checke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038323C8-86CE-4CAA-B472-D3167D554792}"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1904525121"/>
      </p:ext>
    </p:extLst>
  </p:cSld>
  <p:clrMapOvr>
    <a:masterClrMapping/>
  </p:clrMapOvr>
  <p:transition spd="slow">
    <p:checke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6A3CFC01-7F40-4DFA-AE7F-339C7A37ABDF}"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3441950728"/>
      </p:ext>
    </p:extLst>
  </p:cSld>
  <p:clrMapOvr>
    <a:masterClrMapping/>
  </p:clrMapOvr>
  <p:transition spd="slow">
    <p:checke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6"/>
          <p:cNvSpPr>
            <a:spLocks noGrp="1"/>
          </p:cNvSpPr>
          <p:nvPr>
            <p:ph type="ftr" sz="quarter" idx="10"/>
          </p:nvPr>
        </p:nvSpPr>
        <p:spPr/>
        <p:txBody>
          <a:bodyPr/>
          <a:lstStyle>
            <a:lvl1pPr>
              <a:defRPr/>
            </a:lvl1pPr>
          </a:lstStyle>
          <a:p>
            <a:endParaRPr lang="ru-RU"/>
          </a:p>
        </p:txBody>
      </p:sp>
      <p:sp>
        <p:nvSpPr>
          <p:cNvPr id="8" name="Номер слайда 7"/>
          <p:cNvSpPr>
            <a:spLocks noGrp="1"/>
          </p:cNvSpPr>
          <p:nvPr>
            <p:ph type="sldNum" sz="quarter" idx="11"/>
          </p:nvPr>
        </p:nvSpPr>
        <p:spPr/>
        <p:txBody>
          <a:bodyPr/>
          <a:lstStyle>
            <a:lvl1pPr>
              <a:defRPr/>
            </a:lvl1pPr>
          </a:lstStyle>
          <a:p>
            <a:fld id="{23EB28B2-ABBA-4670-A977-A34E76260890}" type="slidenum">
              <a:rPr lang="ru-RU"/>
              <a:pPr/>
              <a:t>‹#›</a:t>
            </a:fld>
            <a:endParaRPr lang="ru-RU"/>
          </a:p>
        </p:txBody>
      </p:sp>
      <p:sp>
        <p:nvSpPr>
          <p:cNvPr id="9" name="Дата 8"/>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1459994928"/>
      </p:ext>
    </p:extLst>
  </p:cSld>
  <p:clrMapOvr>
    <a:masterClrMapping/>
  </p:clrMapOvr>
  <p:transition spd="slow">
    <p:checke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2"/>
          <p:cNvSpPr>
            <a:spLocks noGrp="1"/>
          </p:cNvSpPr>
          <p:nvPr>
            <p:ph type="ftr" sz="quarter" idx="10"/>
          </p:nvPr>
        </p:nvSpPr>
        <p:spPr/>
        <p:txBody>
          <a:bodyPr/>
          <a:lstStyle>
            <a:lvl1pPr>
              <a:defRPr/>
            </a:lvl1pPr>
          </a:lstStyle>
          <a:p>
            <a:endParaRPr lang="ru-RU"/>
          </a:p>
        </p:txBody>
      </p:sp>
      <p:sp>
        <p:nvSpPr>
          <p:cNvPr id="4" name="Номер слайда 3"/>
          <p:cNvSpPr>
            <a:spLocks noGrp="1"/>
          </p:cNvSpPr>
          <p:nvPr>
            <p:ph type="sldNum" sz="quarter" idx="11"/>
          </p:nvPr>
        </p:nvSpPr>
        <p:spPr/>
        <p:txBody>
          <a:bodyPr/>
          <a:lstStyle>
            <a:lvl1pPr>
              <a:defRPr/>
            </a:lvl1pPr>
          </a:lstStyle>
          <a:p>
            <a:fld id="{EA97EF5E-E338-4545-9C9F-64390F5E585F}" type="slidenum">
              <a:rPr lang="ru-RU"/>
              <a:pPr/>
              <a:t>‹#›</a:t>
            </a:fld>
            <a:endParaRPr lang="ru-RU"/>
          </a:p>
        </p:txBody>
      </p:sp>
      <p:sp>
        <p:nvSpPr>
          <p:cNvPr id="5" name="Дата 4"/>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2697715397"/>
      </p:ext>
    </p:extLst>
  </p:cSld>
  <p:clrMapOvr>
    <a:masterClrMapping/>
  </p:clrMapOvr>
  <p:transition spd="slow">
    <p:checke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199283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endParaRPr lang="ru-RU"/>
          </a:p>
        </p:txBody>
      </p:sp>
      <p:sp>
        <p:nvSpPr>
          <p:cNvPr id="3" name="Номер слайда 2"/>
          <p:cNvSpPr>
            <a:spLocks noGrp="1"/>
          </p:cNvSpPr>
          <p:nvPr>
            <p:ph type="sldNum" sz="quarter" idx="11"/>
          </p:nvPr>
        </p:nvSpPr>
        <p:spPr/>
        <p:txBody>
          <a:bodyPr/>
          <a:lstStyle>
            <a:lvl1pPr>
              <a:defRPr/>
            </a:lvl1pPr>
          </a:lstStyle>
          <a:p>
            <a:fld id="{A36402D8-1A68-49EF-9CB6-32B21F22207B}" type="slidenum">
              <a:rPr lang="ru-RU"/>
              <a:pPr/>
              <a:t>‹#›</a:t>
            </a:fld>
            <a:endParaRPr lang="ru-RU"/>
          </a:p>
        </p:txBody>
      </p:sp>
      <p:sp>
        <p:nvSpPr>
          <p:cNvPr id="4" name="Дата 3"/>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419407870"/>
      </p:ext>
    </p:extLst>
  </p:cSld>
  <p:clrMapOvr>
    <a:masterClrMapping/>
  </p:clrMapOvr>
  <p:transition spd="slow">
    <p:checke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64379278-267E-47A6-9D21-74A0EE593752}"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35834694"/>
      </p:ext>
    </p:extLst>
  </p:cSld>
  <p:clrMapOvr>
    <a:masterClrMapping/>
  </p:clrMapOvr>
  <p:transition spd="slow">
    <p:checke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94644C9C-6A2A-44F6-A6F8-C6E1FF722138}"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3571225921"/>
      </p:ext>
    </p:extLst>
  </p:cSld>
  <p:clrMapOvr>
    <a:masterClrMapping/>
  </p:clrMapOvr>
  <p:transition spd="slow">
    <p:checke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9FDA4C77-F7ED-481D-B276-B8798A1F35C3}"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2484133249"/>
      </p:ext>
    </p:extLst>
  </p:cSld>
  <p:clrMapOvr>
    <a:masterClrMapping/>
  </p:clrMapOvr>
  <p:transition spd="slow">
    <p:checke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B6B63F9B-7330-4164-AE0E-80E261BACE05}"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extLst>
      <p:ext uri="{BB962C8B-B14F-4D97-AF65-F5344CB8AC3E}">
        <p14:creationId xmlns:p14="http://schemas.microsoft.com/office/powerpoint/2010/main" val="62123332"/>
      </p:ext>
    </p:extLst>
  </p:cSld>
  <p:clrMapOvr>
    <a:masterClrMapping/>
  </p:clrMapOvr>
  <p:transition spd="slow">
    <p:checke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122882" name="Group 2"/>
          <p:cNvGrpSpPr>
            <a:grpSpLocks/>
          </p:cNvGrpSpPr>
          <p:nvPr/>
        </p:nvGrpSpPr>
        <p:grpSpPr bwMode="auto">
          <a:xfrm>
            <a:off x="2084388" y="296863"/>
            <a:ext cx="6823075" cy="5353050"/>
            <a:chOff x="1313" y="187"/>
            <a:chExt cx="4298" cy="3372"/>
          </a:xfrm>
        </p:grpSpPr>
        <p:grpSp>
          <p:nvGrpSpPr>
            <p:cNvPr id="122883" name="Group 3"/>
            <p:cNvGrpSpPr>
              <a:grpSpLocks/>
            </p:cNvGrpSpPr>
            <p:nvPr/>
          </p:nvGrpSpPr>
          <p:grpSpPr bwMode="auto">
            <a:xfrm>
              <a:off x="2194" y="601"/>
              <a:ext cx="596" cy="447"/>
              <a:chOff x="0" y="0"/>
              <a:chExt cx="768" cy="576"/>
            </a:xfrm>
          </p:grpSpPr>
          <p:sp>
            <p:nvSpPr>
              <p:cNvPr id="122884"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885"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886" name="Group 6"/>
            <p:cNvGrpSpPr>
              <a:grpSpLocks/>
            </p:cNvGrpSpPr>
            <p:nvPr/>
          </p:nvGrpSpPr>
          <p:grpSpPr bwMode="auto">
            <a:xfrm>
              <a:off x="1313" y="187"/>
              <a:ext cx="4298" cy="3372"/>
              <a:chOff x="0" y="0"/>
              <a:chExt cx="5533" cy="4341"/>
            </a:xfrm>
          </p:grpSpPr>
          <p:grpSp>
            <p:nvGrpSpPr>
              <p:cNvPr id="122887" name="Group 7"/>
              <p:cNvGrpSpPr>
                <a:grpSpLocks/>
              </p:cNvGrpSpPr>
              <p:nvPr/>
            </p:nvGrpSpPr>
            <p:grpSpPr bwMode="auto">
              <a:xfrm>
                <a:off x="0" y="0"/>
                <a:ext cx="5470" cy="4341"/>
                <a:chOff x="0" y="0"/>
                <a:chExt cx="5470" cy="4341"/>
              </a:xfrm>
            </p:grpSpPr>
            <p:grpSp>
              <p:nvGrpSpPr>
                <p:cNvPr id="122888" name="Group 8"/>
                <p:cNvGrpSpPr>
                  <a:grpSpLocks/>
                </p:cNvGrpSpPr>
                <p:nvPr/>
              </p:nvGrpSpPr>
              <p:grpSpPr bwMode="auto">
                <a:xfrm>
                  <a:off x="1339" y="786"/>
                  <a:ext cx="2919" cy="2151"/>
                  <a:chOff x="1265" y="814"/>
                  <a:chExt cx="2919" cy="2151"/>
                </a:xfrm>
              </p:grpSpPr>
              <p:sp>
                <p:nvSpPr>
                  <p:cNvPr id="122889" name="Oval 9"/>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890" name="Oval 10"/>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891" name="Group 11"/>
                <p:cNvGrpSpPr>
                  <a:grpSpLocks/>
                </p:cNvGrpSpPr>
                <p:nvPr/>
              </p:nvGrpSpPr>
              <p:grpSpPr bwMode="auto">
                <a:xfrm>
                  <a:off x="0" y="0"/>
                  <a:ext cx="5470" cy="4341"/>
                  <a:chOff x="0" y="0"/>
                  <a:chExt cx="5470" cy="4341"/>
                </a:xfrm>
              </p:grpSpPr>
              <p:grpSp>
                <p:nvGrpSpPr>
                  <p:cNvPr id="122892" name="Group 12"/>
                  <p:cNvGrpSpPr>
                    <a:grpSpLocks/>
                  </p:cNvGrpSpPr>
                  <p:nvPr/>
                </p:nvGrpSpPr>
                <p:grpSpPr bwMode="auto">
                  <a:xfrm>
                    <a:off x="3545" y="1502"/>
                    <a:ext cx="1258" cy="2327"/>
                    <a:chOff x="3471" y="1530"/>
                    <a:chExt cx="1258" cy="2327"/>
                  </a:xfrm>
                </p:grpSpPr>
                <p:sp>
                  <p:nvSpPr>
                    <p:cNvPr id="122893" name="Freeform 13"/>
                    <p:cNvSpPr>
                      <a:spLocks/>
                    </p:cNvSpPr>
                    <p:nvPr/>
                  </p:nvSpPr>
                  <p:spPr bwMode="hidden">
                    <a:xfrm rot="2711884">
                      <a:off x="2765" y="2236"/>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894" name="Freeform 14"/>
                    <p:cNvSpPr>
                      <a:spLocks/>
                    </p:cNvSpPr>
                    <p:nvPr/>
                  </p:nvSpPr>
                  <p:spPr bwMode="hidden">
                    <a:xfrm rot="2711884">
                      <a:off x="4021" y="3150"/>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895" name="Group 15"/>
                  <p:cNvGrpSpPr>
                    <a:grpSpLocks/>
                  </p:cNvGrpSpPr>
                  <p:nvPr/>
                </p:nvGrpSpPr>
                <p:grpSpPr bwMode="auto">
                  <a:xfrm>
                    <a:off x="2938" y="1991"/>
                    <a:ext cx="2463" cy="1332"/>
                    <a:chOff x="2864" y="2019"/>
                    <a:chExt cx="2463" cy="1332"/>
                  </a:xfrm>
                </p:grpSpPr>
                <p:sp>
                  <p:nvSpPr>
                    <p:cNvPr id="122896" name="Freeform 16"/>
                    <p:cNvSpPr>
                      <a:spLocks/>
                    </p:cNvSpPr>
                    <p:nvPr/>
                  </p:nvSpPr>
                  <p:spPr bwMode="hidden">
                    <a:xfrm rot="2104081">
                      <a:off x="2864" y="2019"/>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897" name="Freeform 17"/>
                    <p:cNvSpPr>
                      <a:spLocks/>
                    </p:cNvSpPr>
                    <p:nvPr/>
                  </p:nvSpPr>
                  <p:spPr bwMode="hidden">
                    <a:xfrm rot="2104081">
                      <a:off x="4353" y="2806"/>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898" name="Group 18"/>
                  <p:cNvGrpSpPr>
                    <a:grpSpLocks/>
                  </p:cNvGrpSpPr>
                  <p:nvPr/>
                </p:nvGrpSpPr>
                <p:grpSpPr bwMode="auto">
                  <a:xfrm>
                    <a:off x="2971" y="1804"/>
                    <a:ext cx="2477" cy="1064"/>
                    <a:chOff x="2897" y="1832"/>
                    <a:chExt cx="2477" cy="1064"/>
                  </a:xfrm>
                </p:grpSpPr>
                <p:sp>
                  <p:nvSpPr>
                    <p:cNvPr id="122899" name="Freeform 19"/>
                    <p:cNvSpPr>
                      <a:spLocks/>
                    </p:cNvSpPr>
                    <p:nvPr/>
                  </p:nvSpPr>
                  <p:spPr bwMode="hidden">
                    <a:xfrm rot="1582915">
                      <a:off x="2897" y="1832"/>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00" name="Freeform 20"/>
                    <p:cNvSpPr>
                      <a:spLocks/>
                    </p:cNvSpPr>
                    <p:nvPr/>
                  </p:nvSpPr>
                  <p:spPr bwMode="hidden">
                    <a:xfrm rot="1582915">
                      <a:off x="4442" y="2420"/>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01" name="Group 21"/>
                  <p:cNvGrpSpPr>
                    <a:grpSpLocks/>
                  </p:cNvGrpSpPr>
                  <p:nvPr/>
                </p:nvGrpSpPr>
                <p:grpSpPr bwMode="auto">
                  <a:xfrm>
                    <a:off x="2998" y="1608"/>
                    <a:ext cx="2472" cy="927"/>
                    <a:chOff x="2924" y="1636"/>
                    <a:chExt cx="2472" cy="927"/>
                  </a:xfrm>
                </p:grpSpPr>
                <p:sp>
                  <p:nvSpPr>
                    <p:cNvPr id="122902" name="Freeform 22"/>
                    <p:cNvSpPr>
                      <a:spLocks/>
                    </p:cNvSpPr>
                    <p:nvPr/>
                  </p:nvSpPr>
                  <p:spPr bwMode="hidden">
                    <a:xfrm rot="1080363">
                      <a:off x="2924" y="1636"/>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03" name="Freeform 23"/>
                    <p:cNvSpPr>
                      <a:spLocks/>
                    </p:cNvSpPr>
                    <p:nvPr/>
                  </p:nvSpPr>
                  <p:spPr bwMode="hidden">
                    <a:xfrm rot="1080363">
                      <a:off x="4495" y="2037"/>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04" name="Group 24"/>
                  <p:cNvGrpSpPr>
                    <a:grpSpLocks/>
                  </p:cNvGrpSpPr>
                  <p:nvPr/>
                </p:nvGrpSpPr>
                <p:grpSpPr bwMode="auto">
                  <a:xfrm>
                    <a:off x="3032" y="1386"/>
                    <a:ext cx="2342" cy="657"/>
                    <a:chOff x="2958" y="1414"/>
                    <a:chExt cx="2342" cy="657"/>
                  </a:xfrm>
                </p:grpSpPr>
                <p:sp>
                  <p:nvSpPr>
                    <p:cNvPr id="122905" name="Freeform 25"/>
                    <p:cNvSpPr>
                      <a:spLocks/>
                    </p:cNvSpPr>
                    <p:nvPr/>
                  </p:nvSpPr>
                  <p:spPr bwMode="hidden">
                    <a:xfrm rot="463793">
                      <a:off x="2958" y="1414"/>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06" name="Freeform 26"/>
                    <p:cNvSpPr>
                      <a:spLocks/>
                    </p:cNvSpPr>
                    <p:nvPr/>
                  </p:nvSpPr>
                  <p:spPr bwMode="hidden">
                    <a:xfrm rot="463793">
                      <a:off x="4470" y="1582"/>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07" name="Group 27"/>
                  <p:cNvGrpSpPr>
                    <a:grpSpLocks/>
                  </p:cNvGrpSpPr>
                  <p:nvPr/>
                </p:nvGrpSpPr>
                <p:grpSpPr bwMode="auto">
                  <a:xfrm>
                    <a:off x="3057" y="1241"/>
                    <a:ext cx="2150" cy="343"/>
                    <a:chOff x="2983" y="1269"/>
                    <a:chExt cx="2150" cy="343"/>
                  </a:xfrm>
                </p:grpSpPr>
                <p:sp>
                  <p:nvSpPr>
                    <p:cNvPr id="122908" name="Freeform 28"/>
                    <p:cNvSpPr>
                      <a:spLocks/>
                    </p:cNvSpPr>
                    <p:nvPr/>
                  </p:nvSpPr>
                  <p:spPr bwMode="hidden">
                    <a:xfrm rot="-84182">
                      <a:off x="2983" y="1289"/>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09" name="Freeform 29"/>
                    <p:cNvSpPr>
                      <a:spLocks/>
                    </p:cNvSpPr>
                    <p:nvPr/>
                  </p:nvSpPr>
                  <p:spPr bwMode="hidden">
                    <a:xfrm rot="-84182">
                      <a:off x="4379" y="1269"/>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10" name="Group 30"/>
                  <p:cNvGrpSpPr>
                    <a:grpSpLocks/>
                  </p:cNvGrpSpPr>
                  <p:nvPr/>
                </p:nvGrpSpPr>
                <p:grpSpPr bwMode="auto">
                  <a:xfrm>
                    <a:off x="3012" y="889"/>
                    <a:ext cx="1879" cy="427"/>
                    <a:chOff x="2938" y="917"/>
                    <a:chExt cx="1879" cy="427"/>
                  </a:xfrm>
                </p:grpSpPr>
                <p:sp>
                  <p:nvSpPr>
                    <p:cNvPr id="122911" name="Freeform 31"/>
                    <p:cNvSpPr>
                      <a:spLocks/>
                    </p:cNvSpPr>
                    <p:nvPr/>
                  </p:nvSpPr>
                  <p:spPr bwMode="hidden">
                    <a:xfrm rot="-802576">
                      <a:off x="2938" y="1129"/>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12" name="Freeform 32"/>
                    <p:cNvSpPr>
                      <a:spLocks/>
                    </p:cNvSpPr>
                    <p:nvPr/>
                  </p:nvSpPr>
                  <p:spPr bwMode="hidden">
                    <a:xfrm rot="-802576">
                      <a:off x="4155" y="917"/>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13" name="Group 33"/>
                  <p:cNvGrpSpPr>
                    <a:grpSpLocks/>
                  </p:cNvGrpSpPr>
                  <p:nvPr/>
                </p:nvGrpSpPr>
                <p:grpSpPr bwMode="auto">
                  <a:xfrm>
                    <a:off x="711" y="1625"/>
                    <a:ext cx="1257" cy="2326"/>
                    <a:chOff x="637" y="1653"/>
                    <a:chExt cx="1257" cy="2326"/>
                  </a:xfrm>
                </p:grpSpPr>
                <p:sp>
                  <p:nvSpPr>
                    <p:cNvPr id="122914" name="Freeform 34"/>
                    <p:cNvSpPr>
                      <a:spLocks/>
                    </p:cNvSpPr>
                    <p:nvPr/>
                  </p:nvSpPr>
                  <p:spPr bwMode="hidden">
                    <a:xfrm rot="18888116" flipH="1">
                      <a:off x="876" y="2359"/>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15" name="Freeform 35"/>
                    <p:cNvSpPr>
                      <a:spLocks/>
                    </p:cNvSpPr>
                    <p:nvPr/>
                  </p:nvSpPr>
                  <p:spPr bwMode="hidden">
                    <a:xfrm rot="18888116" flipH="1">
                      <a:off x="419" y="327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16" name="Group 36"/>
                  <p:cNvGrpSpPr>
                    <a:grpSpLocks/>
                  </p:cNvGrpSpPr>
                  <p:nvPr/>
                </p:nvGrpSpPr>
                <p:grpSpPr bwMode="auto">
                  <a:xfrm>
                    <a:off x="69" y="2168"/>
                    <a:ext cx="2463" cy="1332"/>
                    <a:chOff x="-5" y="2196"/>
                    <a:chExt cx="2463" cy="1332"/>
                  </a:xfrm>
                </p:grpSpPr>
                <p:sp>
                  <p:nvSpPr>
                    <p:cNvPr id="122917" name="Freeform 37"/>
                    <p:cNvSpPr>
                      <a:spLocks/>
                    </p:cNvSpPr>
                    <p:nvPr/>
                  </p:nvSpPr>
                  <p:spPr bwMode="hidden">
                    <a:xfrm rot="19495919" flipH="1">
                      <a:off x="644" y="2196"/>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18" name="Freeform 38"/>
                    <p:cNvSpPr>
                      <a:spLocks/>
                    </p:cNvSpPr>
                    <p:nvPr/>
                  </p:nvSpPr>
                  <p:spPr bwMode="hidden">
                    <a:xfrm rot="19495919" flipH="1">
                      <a:off x="-5" y="2983"/>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19" name="Group 39"/>
                  <p:cNvGrpSpPr>
                    <a:grpSpLocks/>
                  </p:cNvGrpSpPr>
                  <p:nvPr/>
                </p:nvGrpSpPr>
                <p:grpSpPr bwMode="auto">
                  <a:xfrm>
                    <a:off x="22" y="1981"/>
                    <a:ext cx="2477" cy="1064"/>
                    <a:chOff x="-52" y="2009"/>
                    <a:chExt cx="2477" cy="1064"/>
                  </a:xfrm>
                </p:grpSpPr>
                <p:sp>
                  <p:nvSpPr>
                    <p:cNvPr id="122920" name="Freeform 40"/>
                    <p:cNvSpPr>
                      <a:spLocks/>
                    </p:cNvSpPr>
                    <p:nvPr/>
                  </p:nvSpPr>
                  <p:spPr bwMode="hidden">
                    <a:xfrm rot="20017085" flipH="1">
                      <a:off x="689" y="2009"/>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21" name="Freeform 41"/>
                    <p:cNvSpPr>
                      <a:spLocks/>
                    </p:cNvSpPr>
                    <p:nvPr/>
                  </p:nvSpPr>
                  <p:spPr bwMode="hidden">
                    <a:xfrm rot="20017085" flipH="1">
                      <a:off x="-52" y="2597"/>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22" name="Group 42"/>
                  <p:cNvGrpSpPr>
                    <a:grpSpLocks/>
                  </p:cNvGrpSpPr>
                  <p:nvPr/>
                </p:nvGrpSpPr>
                <p:grpSpPr bwMode="auto">
                  <a:xfrm>
                    <a:off x="0" y="1785"/>
                    <a:ext cx="2472" cy="927"/>
                    <a:chOff x="-74" y="1813"/>
                    <a:chExt cx="2472" cy="927"/>
                  </a:xfrm>
                </p:grpSpPr>
                <p:sp>
                  <p:nvSpPr>
                    <p:cNvPr id="122923" name="Freeform 43"/>
                    <p:cNvSpPr>
                      <a:spLocks/>
                    </p:cNvSpPr>
                    <p:nvPr/>
                  </p:nvSpPr>
                  <p:spPr bwMode="hidden">
                    <a:xfrm rot="20519637" flipH="1">
                      <a:off x="721" y="1813"/>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24" name="Freeform 44"/>
                    <p:cNvSpPr>
                      <a:spLocks/>
                    </p:cNvSpPr>
                    <p:nvPr/>
                  </p:nvSpPr>
                  <p:spPr bwMode="hidden">
                    <a:xfrm rot="20519637" flipH="1">
                      <a:off x="-74" y="2214"/>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25" name="Group 45"/>
                  <p:cNvGrpSpPr>
                    <a:grpSpLocks/>
                  </p:cNvGrpSpPr>
                  <p:nvPr/>
                </p:nvGrpSpPr>
                <p:grpSpPr bwMode="auto">
                  <a:xfrm>
                    <a:off x="96" y="1563"/>
                    <a:ext cx="2342" cy="657"/>
                    <a:chOff x="22" y="1591"/>
                    <a:chExt cx="2342" cy="657"/>
                  </a:xfrm>
                </p:grpSpPr>
                <p:sp>
                  <p:nvSpPr>
                    <p:cNvPr id="122926" name="Freeform 46"/>
                    <p:cNvSpPr>
                      <a:spLocks/>
                    </p:cNvSpPr>
                    <p:nvPr/>
                  </p:nvSpPr>
                  <p:spPr bwMode="hidden">
                    <a:xfrm rot="21136207" flipH="1">
                      <a:off x="819" y="1591"/>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27" name="Freeform 47"/>
                    <p:cNvSpPr>
                      <a:spLocks/>
                    </p:cNvSpPr>
                    <p:nvPr/>
                  </p:nvSpPr>
                  <p:spPr bwMode="hidden">
                    <a:xfrm rot="21136207" flipH="1">
                      <a:off x="22" y="1759"/>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28" name="Group 48"/>
                  <p:cNvGrpSpPr>
                    <a:grpSpLocks/>
                  </p:cNvGrpSpPr>
                  <p:nvPr/>
                </p:nvGrpSpPr>
                <p:grpSpPr bwMode="auto">
                  <a:xfrm>
                    <a:off x="263" y="1418"/>
                    <a:ext cx="2150" cy="343"/>
                    <a:chOff x="189" y="1446"/>
                    <a:chExt cx="2150" cy="343"/>
                  </a:xfrm>
                </p:grpSpPr>
                <p:sp>
                  <p:nvSpPr>
                    <p:cNvPr id="122929" name="Freeform 49"/>
                    <p:cNvSpPr>
                      <a:spLocks/>
                    </p:cNvSpPr>
                    <p:nvPr/>
                  </p:nvSpPr>
                  <p:spPr bwMode="hidden">
                    <a:xfrm rot="84182" flipH="1">
                      <a:off x="935" y="1466"/>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30" name="Freeform 50"/>
                    <p:cNvSpPr>
                      <a:spLocks/>
                    </p:cNvSpPr>
                    <p:nvPr/>
                  </p:nvSpPr>
                  <p:spPr bwMode="hidden">
                    <a:xfrm rot="84182" flipH="1">
                      <a:off x="189" y="1446"/>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31" name="Group 51"/>
                  <p:cNvGrpSpPr>
                    <a:grpSpLocks/>
                  </p:cNvGrpSpPr>
                  <p:nvPr/>
                </p:nvGrpSpPr>
                <p:grpSpPr bwMode="auto">
                  <a:xfrm>
                    <a:off x="579" y="1066"/>
                    <a:ext cx="1879" cy="427"/>
                    <a:chOff x="505" y="1094"/>
                    <a:chExt cx="1879" cy="427"/>
                  </a:xfrm>
                </p:grpSpPr>
                <p:sp>
                  <p:nvSpPr>
                    <p:cNvPr id="122932" name="Freeform 52"/>
                    <p:cNvSpPr>
                      <a:spLocks/>
                    </p:cNvSpPr>
                    <p:nvPr/>
                  </p:nvSpPr>
                  <p:spPr bwMode="hidden">
                    <a:xfrm rot="802576" flipH="1">
                      <a:off x="1151" y="1306"/>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33" name="Freeform 53"/>
                    <p:cNvSpPr>
                      <a:spLocks/>
                    </p:cNvSpPr>
                    <p:nvPr/>
                  </p:nvSpPr>
                  <p:spPr bwMode="hidden">
                    <a:xfrm rot="802576" flipH="1">
                      <a:off x="505" y="1094"/>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34" name="Group 54"/>
                  <p:cNvGrpSpPr>
                    <a:grpSpLocks/>
                  </p:cNvGrpSpPr>
                  <p:nvPr/>
                </p:nvGrpSpPr>
                <p:grpSpPr bwMode="auto">
                  <a:xfrm>
                    <a:off x="690" y="871"/>
                    <a:ext cx="1850" cy="554"/>
                    <a:chOff x="616" y="899"/>
                    <a:chExt cx="1850" cy="554"/>
                  </a:xfrm>
                </p:grpSpPr>
                <p:sp>
                  <p:nvSpPr>
                    <p:cNvPr id="122935" name="Freeform 55"/>
                    <p:cNvSpPr>
                      <a:spLocks/>
                    </p:cNvSpPr>
                    <p:nvPr/>
                  </p:nvSpPr>
                  <p:spPr bwMode="hidden">
                    <a:xfrm rot="1277471" flipH="1">
                      <a:off x="1233" y="1238"/>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36" name="Freeform 56"/>
                    <p:cNvSpPr>
                      <a:spLocks/>
                    </p:cNvSpPr>
                    <p:nvPr/>
                  </p:nvSpPr>
                  <p:spPr bwMode="hidden">
                    <a:xfrm rot="1277471" flipH="1">
                      <a:off x="616" y="899"/>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37" name="Group 57"/>
                  <p:cNvGrpSpPr>
                    <a:grpSpLocks/>
                  </p:cNvGrpSpPr>
                  <p:nvPr/>
                </p:nvGrpSpPr>
                <p:grpSpPr bwMode="auto">
                  <a:xfrm>
                    <a:off x="911" y="589"/>
                    <a:ext cx="1767" cy="743"/>
                    <a:chOff x="911" y="589"/>
                    <a:chExt cx="1767" cy="743"/>
                  </a:xfrm>
                </p:grpSpPr>
                <p:sp>
                  <p:nvSpPr>
                    <p:cNvPr id="122938" name="Freeform 58"/>
                    <p:cNvSpPr>
                      <a:spLocks/>
                    </p:cNvSpPr>
                    <p:nvPr/>
                  </p:nvSpPr>
                  <p:spPr bwMode="hidden">
                    <a:xfrm rot="2028410" flipH="1">
                      <a:off x="1445" y="111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39" name="Freeform 59"/>
                    <p:cNvSpPr>
                      <a:spLocks/>
                    </p:cNvSpPr>
                    <p:nvPr/>
                  </p:nvSpPr>
                  <p:spPr bwMode="hidden">
                    <a:xfrm rot="2028410" flipH="1">
                      <a:off x="911" y="589"/>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40" name="Group 60"/>
                  <p:cNvGrpSpPr>
                    <a:grpSpLocks/>
                  </p:cNvGrpSpPr>
                  <p:nvPr/>
                </p:nvGrpSpPr>
                <p:grpSpPr bwMode="auto">
                  <a:xfrm>
                    <a:off x="1120" y="300"/>
                    <a:ext cx="1693" cy="892"/>
                    <a:chOff x="1120" y="300"/>
                    <a:chExt cx="1693" cy="892"/>
                  </a:xfrm>
                </p:grpSpPr>
                <p:sp>
                  <p:nvSpPr>
                    <p:cNvPr id="122941" name="Freeform 61"/>
                    <p:cNvSpPr>
                      <a:spLocks/>
                    </p:cNvSpPr>
                    <p:nvPr/>
                  </p:nvSpPr>
                  <p:spPr bwMode="hidden">
                    <a:xfrm rot="2664424" flipH="1">
                      <a:off x="1562" y="977"/>
                      <a:ext cx="125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42" name="Freeform 62"/>
                    <p:cNvSpPr>
                      <a:spLocks/>
                    </p:cNvSpPr>
                    <p:nvPr/>
                  </p:nvSpPr>
                  <p:spPr bwMode="hidden">
                    <a:xfrm rot="2664424" flipH="1">
                      <a:off x="1120" y="300"/>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43" name="Group 63"/>
                  <p:cNvGrpSpPr>
                    <a:grpSpLocks/>
                  </p:cNvGrpSpPr>
                  <p:nvPr/>
                </p:nvGrpSpPr>
                <p:grpSpPr bwMode="auto">
                  <a:xfrm>
                    <a:off x="1707" y="76"/>
                    <a:ext cx="778" cy="1512"/>
                    <a:chOff x="1633" y="104"/>
                    <a:chExt cx="778" cy="1512"/>
                  </a:xfrm>
                </p:grpSpPr>
                <p:sp>
                  <p:nvSpPr>
                    <p:cNvPr id="122944" name="Freeform 64"/>
                    <p:cNvSpPr>
                      <a:spLocks/>
                    </p:cNvSpPr>
                    <p:nvPr/>
                  </p:nvSpPr>
                  <p:spPr bwMode="hidden">
                    <a:xfrm rot="3473776" flipH="1">
                      <a:off x="1754" y="958"/>
                      <a:ext cx="1100"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45" name="Freeform 65"/>
                    <p:cNvSpPr>
                      <a:spLocks/>
                    </p:cNvSpPr>
                    <p:nvPr/>
                  </p:nvSpPr>
                  <p:spPr bwMode="hidden">
                    <a:xfrm rot="3473776" flipH="1">
                      <a:off x="1506" y="231"/>
                      <a:ext cx="591"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46" name="Group 66"/>
                  <p:cNvGrpSpPr>
                    <a:grpSpLocks/>
                  </p:cNvGrpSpPr>
                  <p:nvPr/>
                </p:nvGrpSpPr>
                <p:grpSpPr bwMode="auto">
                  <a:xfrm>
                    <a:off x="2009" y="0"/>
                    <a:ext cx="634" cy="1534"/>
                    <a:chOff x="1935" y="28"/>
                    <a:chExt cx="634" cy="1534"/>
                  </a:xfrm>
                </p:grpSpPr>
                <p:sp>
                  <p:nvSpPr>
                    <p:cNvPr id="122947" name="Freeform 67"/>
                    <p:cNvSpPr>
                      <a:spLocks/>
                    </p:cNvSpPr>
                    <p:nvPr/>
                  </p:nvSpPr>
                  <p:spPr bwMode="hidden">
                    <a:xfrm rot="4126480" flipH="1">
                      <a:off x="1931" y="924"/>
                      <a:ext cx="106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48" name="Freeform 68"/>
                    <p:cNvSpPr>
                      <a:spLocks/>
                    </p:cNvSpPr>
                    <p:nvPr/>
                  </p:nvSpPr>
                  <p:spPr bwMode="hidden">
                    <a:xfrm rot="4126480" flipH="1">
                      <a:off x="1819" y="144"/>
                      <a:ext cx="570"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49" name="Group 69"/>
                  <p:cNvGrpSpPr>
                    <a:grpSpLocks/>
                  </p:cNvGrpSpPr>
                  <p:nvPr/>
                </p:nvGrpSpPr>
                <p:grpSpPr bwMode="auto">
                  <a:xfrm>
                    <a:off x="2896" y="644"/>
                    <a:ext cx="1845" cy="566"/>
                    <a:chOff x="2822" y="672"/>
                    <a:chExt cx="1845" cy="566"/>
                  </a:xfrm>
                </p:grpSpPr>
                <p:sp>
                  <p:nvSpPr>
                    <p:cNvPr id="122950" name="Freeform 70"/>
                    <p:cNvSpPr>
                      <a:spLocks/>
                    </p:cNvSpPr>
                    <p:nvPr/>
                  </p:nvSpPr>
                  <p:spPr bwMode="hidden">
                    <a:xfrm rot="-1325434">
                      <a:off x="2822" y="1023"/>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51" name="Freeform 71"/>
                    <p:cNvSpPr>
                      <a:spLocks/>
                    </p:cNvSpPr>
                    <p:nvPr/>
                  </p:nvSpPr>
                  <p:spPr bwMode="hidden">
                    <a:xfrm rot="-1325434">
                      <a:off x="4005" y="672"/>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52" name="Group 72"/>
                  <p:cNvGrpSpPr>
                    <a:grpSpLocks/>
                  </p:cNvGrpSpPr>
                  <p:nvPr/>
                </p:nvGrpSpPr>
                <p:grpSpPr bwMode="auto">
                  <a:xfrm>
                    <a:off x="2757" y="417"/>
                    <a:ext cx="1781" cy="717"/>
                    <a:chOff x="2683" y="445"/>
                    <a:chExt cx="1781" cy="717"/>
                  </a:xfrm>
                </p:grpSpPr>
                <p:sp>
                  <p:nvSpPr>
                    <p:cNvPr id="122953" name="Freeform 73"/>
                    <p:cNvSpPr>
                      <a:spLocks/>
                    </p:cNvSpPr>
                    <p:nvPr/>
                  </p:nvSpPr>
                  <p:spPr bwMode="hidden">
                    <a:xfrm rot="-1921064">
                      <a:off x="2683" y="94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54" name="Freeform 74"/>
                    <p:cNvSpPr>
                      <a:spLocks/>
                    </p:cNvSpPr>
                    <p:nvPr/>
                  </p:nvSpPr>
                  <p:spPr bwMode="hidden">
                    <a:xfrm rot="-1921064">
                      <a:off x="3802" y="445"/>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22955" name="Freeform 75"/>
                  <p:cNvSpPr>
                    <a:spLocks/>
                  </p:cNvSpPr>
                  <p:nvPr/>
                </p:nvSpPr>
                <p:spPr bwMode="hidden">
                  <a:xfrm rot="4578755" flipH="1">
                    <a:off x="2175" y="949"/>
                    <a:ext cx="1027" cy="14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56" name="Freeform 76"/>
                  <p:cNvSpPr>
                    <a:spLocks/>
                  </p:cNvSpPr>
                  <p:nvPr/>
                </p:nvSpPr>
                <p:spPr bwMode="hidden">
                  <a:xfrm rot="4578755" flipH="1">
                    <a:off x="2199" y="196"/>
                    <a:ext cx="552" cy="22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122957" name="Group 77"/>
                  <p:cNvGrpSpPr>
                    <a:grpSpLocks/>
                  </p:cNvGrpSpPr>
                  <p:nvPr/>
                </p:nvGrpSpPr>
                <p:grpSpPr bwMode="auto">
                  <a:xfrm>
                    <a:off x="2874" y="13"/>
                    <a:ext cx="640" cy="1520"/>
                    <a:chOff x="2800" y="41"/>
                    <a:chExt cx="640" cy="1520"/>
                  </a:xfrm>
                </p:grpSpPr>
                <p:sp>
                  <p:nvSpPr>
                    <p:cNvPr id="122958" name="Freeform 78"/>
                    <p:cNvSpPr>
                      <a:spLocks/>
                    </p:cNvSpPr>
                    <p:nvPr/>
                  </p:nvSpPr>
                  <p:spPr bwMode="hidden">
                    <a:xfrm rot="-3857755">
                      <a:off x="2361" y="938"/>
                      <a:ext cx="1062" cy="1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59" name="Freeform 79"/>
                    <p:cNvSpPr>
                      <a:spLocks/>
                    </p:cNvSpPr>
                    <p:nvPr/>
                  </p:nvSpPr>
                  <p:spPr bwMode="hidden">
                    <a:xfrm rot="-3857755">
                      <a:off x="3011" y="181"/>
                      <a:ext cx="570" cy="2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60" name="Group 80"/>
                  <p:cNvGrpSpPr>
                    <a:grpSpLocks/>
                  </p:cNvGrpSpPr>
                  <p:nvPr/>
                </p:nvGrpSpPr>
                <p:grpSpPr bwMode="auto">
                  <a:xfrm>
                    <a:off x="3008" y="135"/>
                    <a:ext cx="1017" cy="1464"/>
                    <a:chOff x="2934" y="163"/>
                    <a:chExt cx="1017" cy="1464"/>
                  </a:xfrm>
                </p:grpSpPr>
                <p:sp>
                  <p:nvSpPr>
                    <p:cNvPr id="122961" name="Freeform 81"/>
                    <p:cNvSpPr>
                      <a:spLocks/>
                    </p:cNvSpPr>
                    <p:nvPr/>
                  </p:nvSpPr>
                  <p:spPr bwMode="hidden">
                    <a:xfrm rot="-2777260">
                      <a:off x="2491" y="915"/>
                      <a:ext cx="1155"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62" name="Freeform 82"/>
                    <p:cNvSpPr>
                      <a:spLocks/>
                    </p:cNvSpPr>
                    <p:nvPr/>
                  </p:nvSpPr>
                  <p:spPr bwMode="hidden">
                    <a:xfrm rot="-2777260">
                      <a:off x="3430" y="261"/>
                      <a:ext cx="620" cy="42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63" name="Group 83"/>
                  <p:cNvGrpSpPr>
                    <a:grpSpLocks/>
                  </p:cNvGrpSpPr>
                  <p:nvPr/>
                </p:nvGrpSpPr>
                <p:grpSpPr bwMode="auto">
                  <a:xfrm>
                    <a:off x="2804" y="4"/>
                    <a:ext cx="243" cy="1448"/>
                    <a:chOff x="2730" y="32"/>
                    <a:chExt cx="243" cy="1448"/>
                  </a:xfrm>
                </p:grpSpPr>
                <p:sp>
                  <p:nvSpPr>
                    <p:cNvPr id="122964" name="Freeform 84"/>
                    <p:cNvSpPr>
                      <a:spLocks/>
                    </p:cNvSpPr>
                    <p:nvPr/>
                  </p:nvSpPr>
                  <p:spPr bwMode="hidden">
                    <a:xfrm rot="-4903748">
                      <a:off x="2296" y="960"/>
                      <a:ext cx="954" cy="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65" name="Freeform 85"/>
                    <p:cNvSpPr>
                      <a:spLocks/>
                    </p:cNvSpPr>
                    <p:nvPr/>
                  </p:nvSpPr>
                  <p:spPr bwMode="hidden">
                    <a:xfrm rot="-4903748">
                      <a:off x="2650" y="220"/>
                      <a:ext cx="512"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66" name="Group 86"/>
                  <p:cNvGrpSpPr>
                    <a:grpSpLocks/>
                  </p:cNvGrpSpPr>
                  <p:nvPr/>
                </p:nvGrpSpPr>
                <p:grpSpPr bwMode="auto">
                  <a:xfrm>
                    <a:off x="1017" y="1741"/>
                    <a:ext cx="1085" cy="2450"/>
                    <a:chOff x="943" y="1769"/>
                    <a:chExt cx="1085" cy="2450"/>
                  </a:xfrm>
                </p:grpSpPr>
                <p:sp>
                  <p:nvSpPr>
                    <p:cNvPr id="122967" name="Freeform 87"/>
                    <p:cNvSpPr>
                      <a:spLocks/>
                    </p:cNvSpPr>
                    <p:nvPr/>
                  </p:nvSpPr>
                  <p:spPr bwMode="hidden">
                    <a:xfrm rot="18335692" flipH="1">
                      <a:off x="1010" y="2475"/>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68" name="Freeform 88"/>
                    <p:cNvSpPr>
                      <a:spLocks/>
                    </p:cNvSpPr>
                    <p:nvPr/>
                  </p:nvSpPr>
                  <p:spPr bwMode="hidden">
                    <a:xfrm rot="18335692" flipH="1">
                      <a:off x="725" y="351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69" name="Group 89"/>
                  <p:cNvGrpSpPr>
                    <a:grpSpLocks/>
                  </p:cNvGrpSpPr>
                  <p:nvPr/>
                </p:nvGrpSpPr>
                <p:grpSpPr bwMode="auto">
                  <a:xfrm>
                    <a:off x="1529" y="1908"/>
                    <a:ext cx="766" cy="2373"/>
                    <a:chOff x="1455" y="1936"/>
                    <a:chExt cx="766" cy="2373"/>
                  </a:xfrm>
                </p:grpSpPr>
                <p:sp>
                  <p:nvSpPr>
                    <p:cNvPr id="122970" name="Freeform 90"/>
                    <p:cNvSpPr>
                      <a:spLocks/>
                    </p:cNvSpPr>
                    <p:nvPr/>
                  </p:nvSpPr>
                  <p:spPr bwMode="hidden">
                    <a:xfrm rot="17542885" flipH="1">
                      <a:off x="1267" y="2578"/>
                      <a:ext cx="159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71" name="Freeform 91"/>
                    <p:cNvSpPr>
                      <a:spLocks/>
                    </p:cNvSpPr>
                    <p:nvPr/>
                  </p:nvSpPr>
                  <p:spPr bwMode="hidden">
                    <a:xfrm rot="17542885" flipH="1">
                      <a:off x="1272" y="3636"/>
                      <a:ext cx="856"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72" name="Group 92"/>
                  <p:cNvGrpSpPr>
                    <a:grpSpLocks/>
                  </p:cNvGrpSpPr>
                  <p:nvPr/>
                </p:nvGrpSpPr>
                <p:grpSpPr bwMode="auto">
                  <a:xfrm rot="88588">
                    <a:off x="2061" y="1962"/>
                    <a:ext cx="459" cy="2329"/>
                    <a:chOff x="1956" y="1990"/>
                    <a:chExt cx="492" cy="2604"/>
                  </a:xfrm>
                </p:grpSpPr>
                <p:sp>
                  <p:nvSpPr>
                    <p:cNvPr id="122973" name="Freeform 93"/>
                    <p:cNvSpPr>
                      <a:spLocks/>
                    </p:cNvSpPr>
                    <p:nvPr/>
                  </p:nvSpPr>
                  <p:spPr bwMode="hidden">
                    <a:xfrm rot="16782062" flipH="1">
                      <a:off x="1442" y="2695"/>
                      <a:ext cx="1711" cy="30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74" name="Freeform 94"/>
                    <p:cNvSpPr>
                      <a:spLocks/>
                    </p:cNvSpPr>
                    <p:nvPr/>
                  </p:nvSpPr>
                  <p:spPr bwMode="hidden">
                    <a:xfrm rot="16782062" flipH="1">
                      <a:off x="1734" y="3898"/>
                      <a:ext cx="918" cy="4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75" name="Group 95"/>
                  <p:cNvGrpSpPr>
                    <a:grpSpLocks/>
                  </p:cNvGrpSpPr>
                  <p:nvPr/>
                </p:nvGrpSpPr>
                <p:grpSpPr bwMode="auto">
                  <a:xfrm>
                    <a:off x="3408" y="1689"/>
                    <a:ext cx="1125" cy="2426"/>
                    <a:chOff x="3334" y="1717"/>
                    <a:chExt cx="1125" cy="2426"/>
                  </a:xfrm>
                </p:grpSpPr>
                <p:sp>
                  <p:nvSpPr>
                    <p:cNvPr id="122976" name="Freeform 96"/>
                    <p:cNvSpPr>
                      <a:spLocks/>
                    </p:cNvSpPr>
                    <p:nvPr/>
                  </p:nvSpPr>
                  <p:spPr bwMode="hidden">
                    <a:xfrm rot="3144576">
                      <a:off x="2628" y="2423"/>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77" name="Freeform 97"/>
                    <p:cNvSpPr>
                      <a:spLocks/>
                    </p:cNvSpPr>
                    <p:nvPr/>
                  </p:nvSpPr>
                  <p:spPr bwMode="hidden">
                    <a:xfrm rot="3144576">
                      <a:off x="3751" y="3436"/>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78" name="Group 98"/>
                  <p:cNvGrpSpPr>
                    <a:grpSpLocks/>
                  </p:cNvGrpSpPr>
                  <p:nvPr/>
                </p:nvGrpSpPr>
                <p:grpSpPr bwMode="auto">
                  <a:xfrm>
                    <a:off x="3255" y="1838"/>
                    <a:ext cx="883" cy="2426"/>
                    <a:chOff x="3181" y="1866"/>
                    <a:chExt cx="883" cy="2426"/>
                  </a:xfrm>
                </p:grpSpPr>
                <p:sp>
                  <p:nvSpPr>
                    <p:cNvPr id="122979" name="Freeform 99"/>
                    <p:cNvSpPr>
                      <a:spLocks/>
                    </p:cNvSpPr>
                    <p:nvPr/>
                  </p:nvSpPr>
                  <p:spPr bwMode="hidden">
                    <a:xfrm rot="3745735">
                      <a:off x="2506" y="2541"/>
                      <a:ext cx="1650" cy="29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80" name="Freeform 100"/>
                    <p:cNvSpPr>
                      <a:spLocks/>
                    </p:cNvSpPr>
                    <p:nvPr/>
                  </p:nvSpPr>
                  <p:spPr bwMode="hidden">
                    <a:xfrm rot="3745735">
                      <a:off x="3387" y="3615"/>
                      <a:ext cx="885" cy="46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81" name="Group 101"/>
                  <p:cNvGrpSpPr>
                    <a:grpSpLocks/>
                  </p:cNvGrpSpPr>
                  <p:nvPr/>
                </p:nvGrpSpPr>
                <p:grpSpPr bwMode="auto">
                  <a:xfrm>
                    <a:off x="3080" y="1955"/>
                    <a:ext cx="619" cy="2386"/>
                    <a:chOff x="3006" y="1983"/>
                    <a:chExt cx="619" cy="2386"/>
                  </a:xfrm>
                </p:grpSpPr>
                <p:sp>
                  <p:nvSpPr>
                    <p:cNvPr id="122982" name="Freeform 102"/>
                    <p:cNvSpPr>
                      <a:spLocks/>
                    </p:cNvSpPr>
                    <p:nvPr/>
                  </p:nvSpPr>
                  <p:spPr bwMode="hidden">
                    <a:xfrm rot="4286818">
                      <a:off x="2328" y="2661"/>
                      <a:ext cx="160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83" name="Freeform 103"/>
                    <p:cNvSpPr>
                      <a:spLocks/>
                    </p:cNvSpPr>
                    <p:nvPr/>
                  </p:nvSpPr>
                  <p:spPr bwMode="hidden">
                    <a:xfrm rot="4286818">
                      <a:off x="3002" y="3747"/>
                      <a:ext cx="859"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84" name="Group 104"/>
                  <p:cNvGrpSpPr>
                    <a:grpSpLocks/>
                  </p:cNvGrpSpPr>
                  <p:nvPr/>
                </p:nvGrpSpPr>
                <p:grpSpPr bwMode="auto">
                  <a:xfrm>
                    <a:off x="2893" y="2073"/>
                    <a:ext cx="405" cy="2219"/>
                    <a:chOff x="2819" y="2101"/>
                    <a:chExt cx="405" cy="2219"/>
                  </a:xfrm>
                </p:grpSpPr>
                <p:sp>
                  <p:nvSpPr>
                    <p:cNvPr id="122985" name="Freeform 105"/>
                    <p:cNvSpPr>
                      <a:spLocks/>
                    </p:cNvSpPr>
                    <p:nvPr/>
                  </p:nvSpPr>
                  <p:spPr bwMode="hidden">
                    <a:xfrm rot="4898956">
                      <a:off x="2206" y="2714"/>
                      <a:ext cx="147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86" name="Freeform 106"/>
                    <p:cNvSpPr>
                      <a:spLocks/>
                    </p:cNvSpPr>
                    <p:nvPr/>
                  </p:nvSpPr>
                  <p:spPr bwMode="hidden">
                    <a:xfrm rot="4898956">
                      <a:off x="2636" y="3732"/>
                      <a:ext cx="790"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2987" name="Group 107"/>
                  <p:cNvGrpSpPr>
                    <a:grpSpLocks/>
                  </p:cNvGrpSpPr>
                  <p:nvPr/>
                </p:nvGrpSpPr>
                <p:grpSpPr bwMode="auto">
                  <a:xfrm>
                    <a:off x="2372" y="2107"/>
                    <a:ext cx="426" cy="2185"/>
                    <a:chOff x="2287" y="2135"/>
                    <a:chExt cx="426" cy="2185"/>
                  </a:xfrm>
                </p:grpSpPr>
                <p:sp>
                  <p:nvSpPr>
                    <p:cNvPr id="122988" name="Freeform 108"/>
                    <p:cNvSpPr>
                      <a:spLocks/>
                    </p:cNvSpPr>
                    <p:nvPr/>
                  </p:nvSpPr>
                  <p:spPr bwMode="hidden">
                    <a:xfrm rot="5755659">
                      <a:off x="1900" y="2760"/>
                      <a:ext cx="1437" cy="18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89" name="Freeform 109"/>
                    <p:cNvSpPr>
                      <a:spLocks/>
                    </p:cNvSpPr>
                    <p:nvPr/>
                  </p:nvSpPr>
                  <p:spPr bwMode="hidden">
                    <a:xfrm rot="5755659">
                      <a:off x="2049" y="3787"/>
                      <a:ext cx="771" cy="29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grpSp>
          <p:grpSp>
            <p:nvGrpSpPr>
              <p:cNvPr id="122990" name="Group 110"/>
              <p:cNvGrpSpPr>
                <a:grpSpLocks/>
              </p:cNvGrpSpPr>
              <p:nvPr/>
            </p:nvGrpSpPr>
            <p:grpSpPr bwMode="auto">
              <a:xfrm>
                <a:off x="74" y="313"/>
                <a:ext cx="5459" cy="3667"/>
                <a:chOff x="74" y="313"/>
                <a:chExt cx="5459" cy="3667"/>
              </a:xfrm>
            </p:grpSpPr>
            <p:grpSp>
              <p:nvGrpSpPr>
                <p:cNvPr id="122991" name="Group 111"/>
                <p:cNvGrpSpPr>
                  <a:grpSpLocks/>
                </p:cNvGrpSpPr>
                <p:nvPr/>
              </p:nvGrpSpPr>
              <p:grpSpPr bwMode="auto">
                <a:xfrm>
                  <a:off x="74" y="313"/>
                  <a:ext cx="5459" cy="3667"/>
                  <a:chOff x="74" y="313"/>
                  <a:chExt cx="5459" cy="3667"/>
                </a:xfrm>
              </p:grpSpPr>
              <p:sp>
                <p:nvSpPr>
                  <p:cNvPr id="122992" name="Arc 112"/>
                  <p:cNvSpPr>
                    <a:spLocks/>
                  </p:cNvSpPr>
                  <p:nvPr/>
                </p:nvSpPr>
                <p:spPr bwMode="hidden">
                  <a:xfrm flipV="1">
                    <a:off x="2966" y="456"/>
                    <a:ext cx="2567" cy="2046"/>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93" name="Arc 113"/>
                  <p:cNvSpPr>
                    <a:spLocks/>
                  </p:cNvSpPr>
                  <p:nvPr/>
                </p:nvSpPr>
                <p:spPr bwMode="hidden">
                  <a:xfrm flipH="1">
                    <a:off x="388" y="1601"/>
                    <a:ext cx="2016" cy="2379"/>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94" name="Arc 114"/>
                  <p:cNvSpPr>
                    <a:spLocks/>
                  </p:cNvSpPr>
                  <p:nvPr/>
                </p:nvSpPr>
                <p:spPr bwMode="hidden">
                  <a:xfrm>
                    <a:off x="3029" y="1181"/>
                    <a:ext cx="1426"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95" name="Arc 115"/>
                  <p:cNvSpPr>
                    <a:spLocks/>
                  </p:cNvSpPr>
                  <p:nvPr/>
                </p:nvSpPr>
                <p:spPr bwMode="hidden">
                  <a:xfrm flipH="1">
                    <a:off x="74" y="813"/>
                    <a:ext cx="2540" cy="2379"/>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96" name="Arc 116"/>
                  <p:cNvSpPr>
                    <a:spLocks/>
                  </p:cNvSpPr>
                  <p:nvPr/>
                </p:nvSpPr>
                <p:spPr bwMode="hidden">
                  <a:xfrm flipH="1">
                    <a:off x="790" y="313"/>
                    <a:ext cx="1850" cy="2304"/>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97" name="Arc 117"/>
                  <p:cNvSpPr>
                    <a:spLocks/>
                  </p:cNvSpPr>
                  <p:nvPr/>
                </p:nvSpPr>
                <p:spPr bwMode="hidden">
                  <a:xfrm>
                    <a:off x="2763" y="1281"/>
                    <a:ext cx="764" cy="23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2998" name="Freeform 118"/>
                  <p:cNvSpPr>
                    <a:spLocks/>
                  </p:cNvSpPr>
                  <p:nvPr/>
                </p:nvSpPr>
                <p:spPr bwMode="hidden">
                  <a:xfrm flipH="1">
                    <a:off x="1800" y="438"/>
                    <a:ext cx="418"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22999" name="Freeform 119"/>
                <p:cNvSpPr>
                  <a:spLocks/>
                </p:cNvSpPr>
                <p:nvPr/>
              </p:nvSpPr>
              <p:spPr bwMode="hidden">
                <a:xfrm rot="20253369">
                  <a:off x="3280" y="1529"/>
                  <a:ext cx="442"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grpSp>
          <p:nvGrpSpPr>
            <p:cNvPr id="123000" name="Group 120"/>
            <p:cNvGrpSpPr>
              <a:grpSpLocks/>
            </p:cNvGrpSpPr>
            <p:nvPr/>
          </p:nvGrpSpPr>
          <p:grpSpPr bwMode="auto">
            <a:xfrm>
              <a:off x="1476" y="449"/>
              <a:ext cx="4038" cy="2966"/>
              <a:chOff x="210" y="337"/>
              <a:chExt cx="5198" cy="3818"/>
            </a:xfrm>
          </p:grpSpPr>
          <p:sp>
            <p:nvSpPr>
              <p:cNvPr id="123001" name="Freeform 121"/>
              <p:cNvSpPr>
                <a:spLocks/>
              </p:cNvSpPr>
              <p:nvPr/>
            </p:nvSpPr>
            <p:spPr bwMode="hidden">
              <a:xfrm flipH="1">
                <a:off x="1934" y="2382"/>
                <a:ext cx="485" cy="147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2" name="Arc 122"/>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3" name="Arc 123"/>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4" name="Arc 124"/>
              <p:cNvSpPr>
                <a:spLocks/>
              </p:cNvSpPr>
              <p:nvPr/>
            </p:nvSpPr>
            <p:spPr bwMode="hidden">
              <a:xfrm flipH="1">
                <a:off x="210" y="1168"/>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5" name="Arc 125"/>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6" name="Arc 126"/>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7" name="Freeform 127"/>
              <p:cNvSpPr>
                <a:spLocks/>
              </p:cNvSpPr>
              <p:nvPr/>
            </p:nvSpPr>
            <p:spPr bwMode="hidden">
              <a:xfrm>
                <a:off x="3301" y="2635"/>
                <a:ext cx="485" cy="147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8" name="Freeform 128"/>
              <p:cNvSpPr>
                <a:spLocks/>
              </p:cNvSpPr>
              <p:nvPr/>
            </p:nvSpPr>
            <p:spPr bwMode="hidden">
              <a:xfrm rot="19660755" flipV="1">
                <a:off x="2546" y="2150"/>
                <a:ext cx="442"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09" name="Freeform 129"/>
              <p:cNvSpPr>
                <a:spLocks/>
              </p:cNvSpPr>
              <p:nvPr/>
            </p:nvSpPr>
            <p:spPr bwMode="hidden">
              <a:xfrm flipH="1">
                <a:off x="489" y="2504"/>
                <a:ext cx="1085"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10" name="Freeform 130"/>
              <p:cNvSpPr>
                <a:spLocks/>
              </p:cNvSpPr>
              <p:nvPr/>
            </p:nvSpPr>
            <p:spPr bwMode="hidden">
              <a:xfrm flipH="1">
                <a:off x="1000" y="893"/>
                <a:ext cx="696"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11" name="Freeform 131"/>
              <p:cNvSpPr>
                <a:spLocks/>
              </p:cNvSpPr>
              <p:nvPr/>
            </p:nvSpPr>
            <p:spPr bwMode="hidden">
              <a:xfrm>
                <a:off x="4401" y="2280"/>
                <a:ext cx="1007" cy="1601"/>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12" name="Freeform 132"/>
              <p:cNvSpPr>
                <a:spLocks/>
              </p:cNvSpPr>
              <p:nvPr/>
            </p:nvSpPr>
            <p:spPr bwMode="hidden">
              <a:xfrm>
                <a:off x="3878" y="1470"/>
                <a:ext cx="1518" cy="106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13" name="Freeform 133"/>
              <p:cNvSpPr>
                <a:spLocks/>
              </p:cNvSpPr>
              <p:nvPr/>
            </p:nvSpPr>
            <p:spPr bwMode="hidden">
              <a:xfrm>
                <a:off x="3934" y="337"/>
                <a:ext cx="663" cy="143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3014" name="Freeform 134"/>
              <p:cNvSpPr>
                <a:spLocks/>
              </p:cNvSpPr>
              <p:nvPr/>
            </p:nvSpPr>
            <p:spPr bwMode="hidden">
              <a:xfrm rot="1346631" flipH="1">
                <a:off x="1702" y="1506"/>
                <a:ext cx="442"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sp>
        <p:nvSpPr>
          <p:cNvPr id="123015" name="Rectangle 135"/>
          <p:cNvSpPr>
            <a:spLocks noGrp="1" noChangeArrowheads="1"/>
          </p:cNvSpPr>
          <p:nvPr>
            <p:ph type="ctrTitle" sz="quarter"/>
          </p:nvPr>
        </p:nvSpPr>
        <p:spPr>
          <a:xfrm>
            <a:off x="685800" y="1827213"/>
            <a:ext cx="7772400" cy="1627187"/>
          </a:xfrm>
        </p:spPr>
        <p:txBody>
          <a:bodyPr/>
          <a:lstStyle>
            <a:lvl1pPr>
              <a:defRPr/>
            </a:lvl1pPr>
          </a:lstStyle>
          <a:p>
            <a:pPr lvl="0"/>
            <a:r>
              <a:rPr lang="ru-RU" noProof="0" smtClean="0"/>
              <a:t>Образец заголовка</a:t>
            </a:r>
          </a:p>
        </p:txBody>
      </p:sp>
      <p:sp>
        <p:nvSpPr>
          <p:cNvPr id="123016"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ru-RU" noProof="0" smtClean="0"/>
              <a:t>Образец подзаголовка</a:t>
            </a:r>
          </a:p>
        </p:txBody>
      </p:sp>
      <p:sp>
        <p:nvSpPr>
          <p:cNvPr id="123017" name="Rectangle 137"/>
          <p:cNvSpPr>
            <a:spLocks noGrp="1" noChangeArrowheads="1"/>
          </p:cNvSpPr>
          <p:nvPr>
            <p:ph type="dt" sz="quarter" idx="2"/>
          </p:nvPr>
        </p:nvSpPr>
        <p:spPr/>
        <p:txBody>
          <a:bodyPr/>
          <a:lstStyle>
            <a:lvl1pPr>
              <a:defRPr/>
            </a:lvl1pPr>
          </a:lstStyle>
          <a:p>
            <a:fld id="{8EC33426-3773-4B89-B716-789CAD88CEC4}" type="datetimeFigureOut">
              <a:rPr lang="ru-RU" smtClean="0"/>
              <a:t>18.03.2017</a:t>
            </a:fld>
            <a:endParaRPr lang="ru-RU"/>
          </a:p>
        </p:txBody>
      </p:sp>
      <p:sp>
        <p:nvSpPr>
          <p:cNvPr id="123018" name="Rectangle 138"/>
          <p:cNvSpPr>
            <a:spLocks noGrp="1" noChangeArrowheads="1"/>
          </p:cNvSpPr>
          <p:nvPr>
            <p:ph type="ftr" sz="quarter" idx="3"/>
          </p:nvPr>
        </p:nvSpPr>
        <p:spPr/>
        <p:txBody>
          <a:bodyPr/>
          <a:lstStyle>
            <a:lvl1pPr>
              <a:defRPr/>
            </a:lvl1pPr>
          </a:lstStyle>
          <a:p>
            <a:endParaRPr lang="ru-RU"/>
          </a:p>
        </p:txBody>
      </p:sp>
      <p:sp>
        <p:nvSpPr>
          <p:cNvPr id="123019" name="Rectangle 139"/>
          <p:cNvSpPr>
            <a:spLocks noGrp="1" noChangeArrowheads="1"/>
          </p:cNvSpPr>
          <p:nvPr>
            <p:ph type="sldNum" sz="quarter" idx="4"/>
          </p:nvPr>
        </p:nvSpPr>
        <p:spPr/>
        <p:txBody>
          <a:bodyPr/>
          <a:lstStyle>
            <a:lvl1pPr>
              <a:defRPr/>
            </a:lvl1pPr>
          </a:lstStyle>
          <a:p>
            <a:fld id="{7546B4B3-A66C-4036-B199-6F24E365F8AD}" type="slidenum">
              <a:rPr lang="ru-RU" smtClean="0"/>
              <a:t>‹#›</a:t>
            </a:fld>
            <a:endParaRPr lang="ru-RU"/>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23015"/>
                                        </p:tgtEl>
                                        <p:attrNameLst>
                                          <p:attrName>style.visibility</p:attrName>
                                        </p:attrNameLst>
                                      </p:cBhvr>
                                      <p:to>
                                        <p:strVal val="visible"/>
                                      </p:to>
                                    </p:set>
                                    <p:anim calcmode="lin" valueType="num">
                                      <p:cBhvr>
                                        <p:cTn id="7" dur="1000" fill="hold">
                                          <p:stCondLst>
                                            <p:cond delay="0"/>
                                          </p:stCondLst>
                                        </p:cTn>
                                        <p:tgtEl>
                                          <p:spTgt spid="123015"/>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123015"/>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123015"/>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123015"/>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123015"/>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3016">
                                            <p:txEl>
                                              <p:pRg st="0" end="0"/>
                                            </p:txEl>
                                          </p:spTgt>
                                        </p:tgtEl>
                                        <p:attrNameLst>
                                          <p:attrName>style.visibility</p:attrName>
                                        </p:attrNameLst>
                                      </p:cBhvr>
                                      <p:to>
                                        <p:strVal val="visible"/>
                                      </p:to>
                                    </p:set>
                                    <p:anim calcmode="lin" valueType="num">
                                      <p:cBhvr>
                                        <p:cTn id="16" dur="500" fill="hold"/>
                                        <p:tgtEl>
                                          <p:spTgt spid="123016">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123016">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123016">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123016">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12301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xit" presetSubtype="0" fill="hold" grpId="1" nodeType="clickEffect">
                                  <p:stCondLst>
                                    <p:cond delay="0"/>
                                  </p:stCondLst>
                                  <p:childTnLst>
                                    <p:anim calcmode="lin" valueType="num">
                                      <p:cBhvr>
                                        <p:cTn id="24" dur="2000" fill="hold"/>
                                        <p:tgtEl>
                                          <p:spTgt spid="123015"/>
                                        </p:tgtEl>
                                        <p:attrNameLst>
                                          <p:attrName>style.rotation</p:attrName>
                                        </p:attrNameLst>
                                      </p:cBhvr>
                                      <p:tavLst>
                                        <p:tav tm="0">
                                          <p:val>
                                            <p:fltVal val="0"/>
                                          </p:val>
                                        </p:tav>
                                        <p:tav tm="100000">
                                          <p:val>
                                            <p:fltVal val="-90"/>
                                          </p:val>
                                        </p:tav>
                                      </p:tavLst>
                                    </p:anim>
                                    <p:anim calcmode="lin" valueType="num">
                                      <p:cBhvr>
                                        <p:cTn id="25" dur="2000" fill="hold"/>
                                        <p:tgtEl>
                                          <p:spTgt spid="123015"/>
                                        </p:tgtEl>
                                        <p:attrNameLst>
                                          <p:attrName>ppt_w</p:attrName>
                                        </p:attrNameLst>
                                      </p:cBhvr>
                                      <p:tavLst>
                                        <p:tav tm="0">
                                          <p:val>
                                            <p:strVal val="ppt_w"/>
                                          </p:val>
                                        </p:tav>
                                        <p:tav tm="50000">
                                          <p:val>
                                            <p:strVal val="ppt_w-.5"/>
                                          </p:val>
                                        </p:tav>
                                        <p:tav tm="100000">
                                          <p:val>
                                            <p:strVal val="ppt_w-.5"/>
                                          </p:val>
                                        </p:tav>
                                      </p:tavLst>
                                    </p:anim>
                                    <p:anim calcmode="lin" valueType="num">
                                      <p:cBhvr>
                                        <p:cTn id="26" dur="2000" fill="hold"/>
                                        <p:tgtEl>
                                          <p:spTgt spid="123015"/>
                                        </p:tgtEl>
                                        <p:attrNameLst>
                                          <p:attrName>ppt_h</p:attrName>
                                        </p:attrNameLst>
                                      </p:cBhvr>
                                      <p:tavLst>
                                        <p:tav tm="0">
                                          <p:val>
                                            <p:strVal val="ppt_h"/>
                                          </p:val>
                                        </p:tav>
                                        <p:tav tm="100000">
                                          <p:val>
                                            <p:strVal val="ppt_h"/>
                                          </p:val>
                                        </p:tav>
                                      </p:tavLst>
                                    </p:anim>
                                    <p:anim calcmode="lin" valueType="num">
                                      <p:cBhvr>
                                        <p:cTn id="27" dur="2000" fill="hold"/>
                                        <p:tgtEl>
                                          <p:spTgt spid="123015"/>
                                        </p:tgtEl>
                                        <p:attrNameLst>
                                          <p:attrName>ppt_x</p:attrName>
                                        </p:attrNameLst>
                                      </p:cBhvr>
                                      <p:tavLst>
                                        <p:tav tm="0">
                                          <p:val>
                                            <p:strVal val="ppt_x"/>
                                          </p:val>
                                        </p:tav>
                                        <p:tav tm="100000">
                                          <p:val>
                                            <p:strVal val="ppt_x+.4"/>
                                          </p:val>
                                        </p:tav>
                                      </p:tavLst>
                                    </p:anim>
                                    <p:anim calcmode="lin" valueType="num">
                                      <p:cBhvr>
                                        <p:cTn id="28" dur="2000" fill="hold"/>
                                        <p:tgtEl>
                                          <p:spTgt spid="123015"/>
                                        </p:tgtEl>
                                        <p:attrNameLst>
                                          <p:attrName>ppt_y</p:attrName>
                                        </p:attrNameLst>
                                      </p:cBhvr>
                                      <p:tavLst>
                                        <p:tav tm="0">
                                          <p:val>
                                            <p:strVal val="ppt_y"/>
                                          </p:val>
                                        </p:tav>
                                        <p:tav tm="50000">
                                          <p:val>
                                            <p:strVal val="ppt_y+.1"/>
                                          </p:val>
                                        </p:tav>
                                        <p:tav tm="100000">
                                          <p:val>
                                            <p:strVal val="ppt_y-.2"/>
                                          </p:val>
                                        </p:tav>
                                      </p:tavLst>
                                    </p:anim>
                                    <p:set>
                                      <p:cBhvr>
                                        <p:cTn id="29" dur="1" fill="hold">
                                          <p:stCondLst>
                                            <p:cond delay="1998"/>
                                          </p:stCondLst>
                                        </p:cTn>
                                        <p:tgtEl>
                                          <p:spTgt spid="123015"/>
                                        </p:tgtEl>
                                        <p:attrNameLst>
                                          <p:attrName>style.visibility</p:attrName>
                                        </p:attrNameLst>
                                      </p:cBhvr>
                                      <p:to>
                                        <p:strVal val="hidden"/>
                                      </p:to>
                                    </p:set>
                                  </p:childTnLst>
                                </p:cTn>
                              </p:par>
                              <p:par>
                                <p:cTn id="30" presetID="22" presetClass="exit" presetSubtype="8" fill="hold" grpId="1" nodeType="withEffect">
                                  <p:stCondLst>
                                    <p:cond delay="0"/>
                                  </p:stCondLst>
                                  <p:childTnLst>
                                    <p:animEffect transition="out" filter="wipe(left)">
                                      <p:cBhvr>
                                        <p:cTn id="31" dur="500"/>
                                        <p:tgtEl>
                                          <p:spTgt spid="123016">
                                            <p:txEl>
                                              <p:pRg st="0" end="0"/>
                                            </p:txEl>
                                          </p:spTgt>
                                        </p:tgtEl>
                                      </p:cBhvr>
                                    </p:animEffect>
                                    <p:set>
                                      <p:cBhvr>
                                        <p:cTn id="32" dur="1" fill="hold">
                                          <p:stCondLst>
                                            <p:cond delay="499"/>
                                          </p:stCondLst>
                                        </p:cTn>
                                        <p:tgtEl>
                                          <p:spTgt spid="12301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15" grpId="0"/>
      <p:bldP spid="123015" grpId="1"/>
      <p:bldP spid="123016" grpId="0" build="p">
        <p:tmplLst>
          <p:tmpl lvl="1">
            <p:tnLst>
              <p:par>
                <p:cTn presetID="54" presetClass="entr" presetSubtype="0" accel="100000" fill="hold" nodeType="clickEffect">
                  <p:stCondLst>
                    <p:cond delay="0"/>
                  </p:stCondLst>
                  <p:childTnLst>
                    <p:set>
                      <p:cBhvr>
                        <p:cTn dur="1" fill="hold">
                          <p:stCondLst>
                            <p:cond delay="0"/>
                          </p:stCondLst>
                        </p:cTn>
                        <p:tgtEl>
                          <p:spTgt spid="123016"/>
                        </p:tgtEl>
                        <p:attrNameLst>
                          <p:attrName>style.visibility</p:attrName>
                        </p:attrNameLst>
                      </p:cBhvr>
                      <p:to>
                        <p:strVal val="visible"/>
                      </p:to>
                    </p:set>
                    <p:anim calcmode="lin" valueType="num">
                      <p:cBhvr>
                        <p:cTn dur="500" fill="hold"/>
                        <p:tgtEl>
                          <p:spTgt spid="123016"/>
                        </p:tgtEl>
                        <p:attrNameLst>
                          <p:attrName>ppt_w</p:attrName>
                        </p:attrNameLst>
                      </p:cBhvr>
                      <p:tavLst>
                        <p:tav tm="0">
                          <p:val>
                            <p:strVal val="#ppt_w*0.05"/>
                          </p:val>
                        </p:tav>
                        <p:tav tm="100000">
                          <p:val>
                            <p:strVal val="#ppt_w"/>
                          </p:val>
                        </p:tav>
                      </p:tavLst>
                    </p:anim>
                    <p:anim calcmode="lin" valueType="num">
                      <p:cBhvr>
                        <p:cTn dur="500" fill="hold"/>
                        <p:tgtEl>
                          <p:spTgt spid="123016"/>
                        </p:tgtEl>
                        <p:attrNameLst>
                          <p:attrName>ppt_h</p:attrName>
                        </p:attrNameLst>
                      </p:cBhvr>
                      <p:tavLst>
                        <p:tav tm="0">
                          <p:val>
                            <p:strVal val="#ppt_h"/>
                          </p:val>
                        </p:tav>
                        <p:tav tm="100000">
                          <p:val>
                            <p:strVal val="#ppt_h"/>
                          </p:val>
                        </p:tav>
                      </p:tavLst>
                    </p:anim>
                    <p:anim calcmode="lin" valueType="num">
                      <p:cBhvr>
                        <p:cTn dur="500" fill="hold"/>
                        <p:tgtEl>
                          <p:spTgt spid="123016"/>
                        </p:tgtEl>
                        <p:attrNameLst>
                          <p:attrName>ppt_x</p:attrName>
                        </p:attrNameLst>
                      </p:cBhvr>
                      <p:tavLst>
                        <p:tav tm="0">
                          <p:val>
                            <p:strVal val="#ppt_x-.2"/>
                          </p:val>
                        </p:tav>
                        <p:tav tm="100000">
                          <p:val>
                            <p:strVal val="#ppt_x"/>
                          </p:val>
                        </p:tav>
                      </p:tavLst>
                    </p:anim>
                    <p:anim calcmode="lin" valueType="num">
                      <p:cBhvr>
                        <p:cTn dur="500" fill="hold"/>
                        <p:tgtEl>
                          <p:spTgt spid="123016"/>
                        </p:tgtEl>
                        <p:attrNameLst>
                          <p:attrName>ppt_y</p:attrName>
                        </p:attrNameLst>
                      </p:cBhvr>
                      <p:tavLst>
                        <p:tav tm="0">
                          <p:val>
                            <p:strVal val="#ppt_y"/>
                          </p:val>
                        </p:tav>
                        <p:tav tm="100000">
                          <p:val>
                            <p:strVal val="#ppt_y"/>
                          </p:val>
                        </p:tav>
                      </p:tavLst>
                    </p:anim>
                    <p:animEffect transition="in" filter="fade">
                      <p:cBhvr>
                        <p:cTn dur="500"/>
                        <p:tgtEl>
                          <p:spTgt spid="123016"/>
                        </p:tgtEl>
                      </p:cBhvr>
                    </p:animEffect>
                  </p:childTnLst>
                </p:cTn>
              </p:par>
            </p:tnLst>
          </p:tmpl>
        </p:tmplLst>
      </p:bldP>
      <p:bldP spid="123016" grpId="1" build="allAtOnce">
        <p:tmplLst>
          <p:tmpl lvl="1">
            <p:tnLst>
              <p:par>
                <p:cTn presetID="22" presetClass="exit" presetSubtype="8" fill="hold" nodeType="withEffect">
                  <p:stCondLst>
                    <p:cond delay="0"/>
                  </p:stCondLst>
                  <p:childTnLst>
                    <p:animEffect transition="out" filter="wipe(left)">
                      <p:cBhvr>
                        <p:cTn dur="500"/>
                        <p:tgtEl>
                          <p:spTgt spid="123016"/>
                        </p:tgtEl>
                      </p:cBhvr>
                    </p:animEffect>
                    <p:set>
                      <p:cBhvr>
                        <p:cTn dur="1" fill="hold">
                          <p:stCondLst>
                            <p:cond delay="499"/>
                          </p:stCondLst>
                        </p:cTn>
                        <p:tgtEl>
                          <p:spTgt spid="123016"/>
                        </p:tgtEl>
                        <p:attrNameLst>
                          <p:attrName>style.visibility</p:attrName>
                        </p:attrNameLst>
                      </p:cBhvr>
                      <p:to>
                        <p:strVal val="hidden"/>
                      </p:to>
                    </p:se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1595711342"/>
      </p:ext>
    </p:extLst>
  </p:cSld>
  <p:clrMapOvr>
    <a:masterClrMapping/>
  </p:clrMapOvr>
  <p:transition>
    <p:pull dir="d"/>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2174464103"/>
      </p:ext>
    </p:extLst>
  </p:cSld>
  <p:clrMapOvr>
    <a:masterClrMapping/>
  </p:clrMapOvr>
  <p:transition>
    <p:pull dir="d"/>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924851419"/>
      </p:ext>
    </p:extLst>
  </p:cSld>
  <p:clrMapOvr>
    <a:masterClrMapping/>
  </p:clrMapOvr>
  <p:transition>
    <p:pull dir="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8EC33426-3773-4B89-B716-789CAD88CEC4}" type="datetimeFigureOut">
              <a:rPr lang="ru-RU" smtClean="0"/>
              <a:t>18.03.2017</a:t>
            </a:fld>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7546B4B3-A66C-4036-B199-6F24E365F8AD}" type="slidenum">
              <a:rPr lang="ru-RU" smtClean="0"/>
              <a:t>‹#›</a:t>
            </a:fld>
            <a:endParaRPr lang="ru-RU"/>
          </a:p>
        </p:txBody>
      </p:sp>
    </p:spTree>
    <p:extLst>
      <p:ext uri="{BB962C8B-B14F-4D97-AF65-F5344CB8AC3E}">
        <p14:creationId xmlns:p14="http://schemas.microsoft.com/office/powerpoint/2010/main" val="3007149222"/>
      </p:ext>
    </p:extLst>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4.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6.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7.wmf"/><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17" Type="http://schemas.openxmlformats.org/officeDocument/2006/relationships/image" Target="../media/image11.png"/><Relationship Id="rId2" Type="http://schemas.openxmlformats.org/officeDocument/2006/relationships/slideLayout" Target="../slideLayouts/slideLayout177.xml"/><Relationship Id="rId16" Type="http://schemas.openxmlformats.org/officeDocument/2006/relationships/image" Target="../media/image10.png"/><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9.png"/><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7.wmf"/><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17" Type="http://schemas.openxmlformats.org/officeDocument/2006/relationships/image" Target="../media/image11.png"/><Relationship Id="rId2" Type="http://schemas.openxmlformats.org/officeDocument/2006/relationships/slideLayout" Target="../slideLayouts/slideLayout199.xml"/><Relationship Id="rId16" Type="http://schemas.openxmlformats.org/officeDocument/2006/relationships/image" Target="../media/image10.png"/><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image" Target="../media/image9.png"/><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8.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2.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audio" Target="../media/audio1.wav"/><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3.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5E9EFF"/>
            </a:gs>
            <a:gs pos="20000">
              <a:srgbClr val="85C2FF"/>
            </a:gs>
            <a:gs pos="35000">
              <a:srgbClr val="C4D6EB"/>
            </a:gs>
            <a:gs pos="50000">
              <a:srgbClr val="FFEBFA"/>
            </a:gs>
            <a:gs pos="65000">
              <a:srgbClr val="C4D6EB"/>
            </a:gs>
            <a:gs pos="80001">
              <a:srgbClr val="85C2FF"/>
            </a:gs>
            <a:gs pos="100000">
              <a:srgbClr val="5E9EFF"/>
            </a:gs>
          </a:gsLst>
          <a:lin ang="2700000" scaled="1"/>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9699"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0"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1"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2"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3"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4"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5"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6"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7"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8"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sp>
        <p:nvSpPr>
          <p:cNvPr id="29709"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ru-RU" sz="2400"/>
          </a:p>
        </p:txBody>
      </p:sp>
      <p:grpSp>
        <p:nvGrpSpPr>
          <p:cNvPr id="29710" name="Group 14"/>
          <p:cNvGrpSpPr>
            <a:grpSpLocks/>
          </p:cNvGrpSpPr>
          <p:nvPr/>
        </p:nvGrpSpPr>
        <p:grpSpPr bwMode="auto">
          <a:xfrm>
            <a:off x="0" y="2286000"/>
            <a:ext cx="1066800" cy="1066800"/>
            <a:chOff x="0" y="2496"/>
            <a:chExt cx="672" cy="672"/>
          </a:xfrm>
        </p:grpSpPr>
        <p:sp>
          <p:nvSpPr>
            <p:cNvPr id="29711"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9712"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29713" name="Rectangle 17"/>
          <p:cNvSpPr>
            <a:spLocks noGrp="1" noChangeArrowheads="1"/>
          </p:cNvSpPr>
          <p:nvPr>
            <p:ph type="title"/>
          </p:nvPr>
        </p:nvSpPr>
        <p:spPr bwMode="auto">
          <a:xfrm>
            <a:off x="1295400" y="1219200"/>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9714" name="Rectangle 18"/>
          <p:cNvSpPr>
            <a:spLocks noGrp="1" noChangeArrowheads="1"/>
          </p:cNvSpPr>
          <p:nvPr>
            <p:ph type="dt" sz="half" idx="2"/>
          </p:nvPr>
        </p:nvSpPr>
        <p:spPr bwMode="auto">
          <a:xfrm>
            <a:off x="6553200" y="6507163"/>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defRPr>
            </a:lvl1pPr>
          </a:lstStyle>
          <a:p>
            <a:fld id="{8EC33426-3773-4B89-B716-789CAD88CEC4}" type="datetimeFigureOut">
              <a:rPr lang="ru-RU" smtClean="0"/>
              <a:t>18.03.2017</a:t>
            </a:fld>
            <a:endParaRPr lang="ru-RU"/>
          </a:p>
        </p:txBody>
      </p:sp>
      <p:sp>
        <p:nvSpPr>
          <p:cNvPr id="29715" name="Rectangle 19"/>
          <p:cNvSpPr>
            <a:spLocks noGrp="1" noChangeArrowheads="1"/>
          </p:cNvSpPr>
          <p:nvPr>
            <p:ph type="ftr" sz="quarter" idx="3"/>
          </p:nvPr>
        </p:nvSpPr>
        <p:spPr bwMode="auto">
          <a:xfrm>
            <a:off x="1295400" y="6507163"/>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defRPr>
            </a:lvl1pPr>
          </a:lstStyle>
          <a:p>
            <a:endParaRPr lang="ru-RU"/>
          </a:p>
        </p:txBody>
      </p:sp>
      <p:sp>
        <p:nvSpPr>
          <p:cNvPr id="29716"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eaLnBrk="1" hangingPunct="1">
              <a:defRPr sz="2800" b="1">
                <a:solidFill>
                  <a:schemeClr val="bg1"/>
                </a:solidFill>
                <a:latin typeface="+mn-lt"/>
              </a:defRPr>
            </a:lvl1pPr>
          </a:lstStyle>
          <a:p>
            <a:fld id="{7546B4B3-A66C-4036-B199-6F24E365F8AD}" type="slidenum">
              <a:rPr lang="ru-RU" smtClean="0"/>
              <a:t>‹#›</a:t>
            </a:fld>
            <a:endParaRPr lang="ru-RU"/>
          </a:p>
        </p:txBody>
      </p:sp>
      <p:grpSp>
        <p:nvGrpSpPr>
          <p:cNvPr id="29717" name="Group 21"/>
          <p:cNvGrpSpPr>
            <a:grpSpLocks/>
          </p:cNvGrpSpPr>
          <p:nvPr/>
        </p:nvGrpSpPr>
        <p:grpSpPr bwMode="auto">
          <a:xfrm>
            <a:off x="762000" y="152400"/>
            <a:ext cx="1981200" cy="1295400"/>
            <a:chOff x="3888" y="96"/>
            <a:chExt cx="1248" cy="816"/>
          </a:xfrm>
        </p:grpSpPr>
        <p:sp>
          <p:nvSpPr>
            <p:cNvPr id="29718"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9719"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9720"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9721"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9717"/>
                                        </p:tgtEl>
                                        <p:attrNameLst>
                                          <p:attrName>style.visibility</p:attrName>
                                        </p:attrNameLst>
                                      </p:cBhvr>
                                      <p:to>
                                        <p:strVal val="visible"/>
                                      </p:to>
                                    </p:set>
                                    <p:animEffect transition="in" filter="wipe(down)">
                                      <p:cBhvr>
                                        <p:cTn id="7" dur="500"/>
                                        <p:tgtEl>
                                          <p:spTgt spid="29717"/>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29710"/>
                                        </p:tgtEl>
                                        <p:attrNameLst>
                                          <p:attrName>style.visibility</p:attrName>
                                        </p:attrNameLst>
                                      </p:cBhvr>
                                      <p:to>
                                        <p:strVal val="visible"/>
                                      </p:to>
                                    </p:set>
                                    <p:animEffect transition="in" filter="wipe(down)">
                                      <p:cBhvr>
                                        <p:cTn id="11" dur="500"/>
                                        <p:tgtEl>
                                          <p:spTgt spid="29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1" fontAlgn="base" hangingPunct="1">
        <a:spcBef>
          <a:spcPct val="0"/>
        </a:spcBef>
        <a:spcAft>
          <a:spcPct val="0"/>
        </a:spcAft>
        <a:defRPr sz="4000">
          <a:solidFill>
            <a:schemeClr val="tx1"/>
          </a:solidFill>
          <a:latin typeface="+mj-lt"/>
          <a:ea typeface="+mj-ea"/>
          <a:cs typeface="+mj-cs"/>
        </a:defRPr>
      </a:lvl1pPr>
      <a:lvl2pPr algn="l" rtl="0" eaLnBrk="1" fontAlgn="base" hangingPunct="1">
        <a:spcBef>
          <a:spcPct val="0"/>
        </a:spcBef>
        <a:spcAft>
          <a:spcPct val="0"/>
        </a:spcAft>
        <a:defRPr sz="4000">
          <a:solidFill>
            <a:schemeClr val="tx1"/>
          </a:solidFill>
          <a:latin typeface="Tahoma" pitchFamily="34" charset="0"/>
        </a:defRPr>
      </a:lvl2pPr>
      <a:lvl3pPr algn="l" rtl="0" eaLnBrk="1" fontAlgn="base" hangingPunct="1">
        <a:spcBef>
          <a:spcPct val="0"/>
        </a:spcBef>
        <a:spcAft>
          <a:spcPct val="0"/>
        </a:spcAft>
        <a:defRPr sz="4000">
          <a:solidFill>
            <a:schemeClr val="tx1"/>
          </a:solidFill>
          <a:latin typeface="Tahoma" pitchFamily="34" charset="0"/>
        </a:defRPr>
      </a:lvl3pPr>
      <a:lvl4pPr algn="l" rtl="0" eaLnBrk="1" fontAlgn="base" hangingPunct="1">
        <a:spcBef>
          <a:spcPct val="0"/>
        </a:spcBef>
        <a:spcAft>
          <a:spcPct val="0"/>
        </a:spcAft>
        <a:defRPr sz="4000">
          <a:solidFill>
            <a:schemeClr val="tx1"/>
          </a:solidFill>
          <a:latin typeface="Tahoma" pitchFamily="34" charset="0"/>
        </a:defRPr>
      </a:lvl4pPr>
      <a:lvl5pPr algn="l" rtl="0" eaLnBrk="1" fontAlgn="base" hangingPunct="1">
        <a:spcBef>
          <a:spcPct val="0"/>
        </a:spcBef>
        <a:spcAft>
          <a:spcPct val="0"/>
        </a:spcAft>
        <a:defRPr sz="4000">
          <a:solidFill>
            <a:schemeClr val="tx1"/>
          </a:solidFill>
          <a:latin typeface="Tahoma" pitchFamily="34" charset="0"/>
        </a:defRPr>
      </a:lvl5pPr>
      <a:lvl6pPr marL="457200" algn="l" rtl="0" eaLnBrk="1" fontAlgn="base" hangingPunct="1">
        <a:spcBef>
          <a:spcPct val="0"/>
        </a:spcBef>
        <a:spcAft>
          <a:spcPct val="0"/>
        </a:spcAft>
        <a:defRPr sz="4000">
          <a:solidFill>
            <a:schemeClr val="tx1"/>
          </a:solidFill>
          <a:latin typeface="Tahoma" pitchFamily="34" charset="0"/>
        </a:defRPr>
      </a:lvl6pPr>
      <a:lvl7pPr marL="914400" algn="l" rtl="0" eaLnBrk="1" fontAlgn="base" hangingPunct="1">
        <a:spcBef>
          <a:spcPct val="0"/>
        </a:spcBef>
        <a:spcAft>
          <a:spcPct val="0"/>
        </a:spcAft>
        <a:defRPr sz="4000">
          <a:solidFill>
            <a:schemeClr val="tx1"/>
          </a:solidFill>
          <a:latin typeface="Tahoma" pitchFamily="34" charset="0"/>
        </a:defRPr>
      </a:lvl7pPr>
      <a:lvl8pPr marL="1371600" algn="l" rtl="0" eaLnBrk="1" fontAlgn="base" hangingPunct="1">
        <a:spcBef>
          <a:spcPct val="0"/>
        </a:spcBef>
        <a:spcAft>
          <a:spcPct val="0"/>
        </a:spcAft>
        <a:defRPr sz="4000">
          <a:solidFill>
            <a:schemeClr val="tx1"/>
          </a:solidFill>
          <a:latin typeface="Tahoma" pitchFamily="34" charset="0"/>
        </a:defRPr>
      </a:lvl8pPr>
      <a:lvl9pPr marL="1828800" algn="l" rtl="0" eaLnBrk="1" fontAlgn="base" hangingPunct="1">
        <a:spcBef>
          <a:spcPct val="0"/>
        </a:spcBef>
        <a:spcAft>
          <a:spcPct val="0"/>
        </a:spcAft>
        <a:defRPr sz="4000">
          <a:solidFill>
            <a:schemeClr val="tx1"/>
          </a:solidFill>
          <a:latin typeface="Tahoma" pitchFamily="34" charset="0"/>
        </a:defRPr>
      </a:lvl9pPr>
    </p:titleStyle>
    <p:bodyStyle>
      <a:lvl1pPr marL="342900" indent="-342900" algn="l" rtl="0" eaLnBrk="1" fontAlgn="base" hangingPunct="1">
        <a:spcBef>
          <a:spcPct val="20000"/>
        </a:spcBef>
        <a:spcAft>
          <a:spcPct val="0"/>
        </a:spcAft>
        <a:buClr>
          <a:schemeClr val="accent2"/>
        </a:buClr>
        <a:buSzPct val="75000"/>
        <a:buFont typeface="Wingdings" pitchFamily="2" charset="2"/>
        <a:buChar char="n"/>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mn-lt"/>
        </a:defRPr>
      </a:lvl2pPr>
      <a:lvl3pPr marL="1143000" indent="-228600" algn="l" rtl="0" eaLnBrk="1" fontAlgn="base" hangingPunct="1">
        <a:spcBef>
          <a:spcPct val="20000"/>
        </a:spcBef>
        <a:spcAft>
          <a:spcPct val="0"/>
        </a:spcAft>
        <a:buClr>
          <a:schemeClr val="bg2"/>
        </a:buClr>
        <a:buSzPct val="7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tx2"/>
        </a:buClr>
        <a:buSzPct val="75000"/>
        <a:buFont typeface="Wingdings" pitchFamily="2" charset="2"/>
        <a:buChar char="n"/>
        <a:defRPr>
          <a:solidFill>
            <a:schemeClr val="tx1"/>
          </a:solidFill>
          <a:latin typeface="+mn-lt"/>
        </a:defRPr>
      </a:lvl4pPr>
      <a:lvl5pPr marL="2057400" indent="-228600" algn="l" rtl="0" eaLnBrk="1" fontAlgn="base" hangingPunct="1">
        <a:spcBef>
          <a:spcPct val="20000"/>
        </a:spcBef>
        <a:spcAft>
          <a:spcPct val="0"/>
        </a:spcAft>
        <a:buClr>
          <a:schemeClr val="accent1"/>
        </a:buClr>
        <a:buSzPct val="75000"/>
        <a:buFont typeface="Wingdings" pitchFamily="2" charset="2"/>
        <a:buChar char="n"/>
        <a:defRPr>
          <a:solidFill>
            <a:schemeClr val="tx1"/>
          </a:solidFill>
          <a:latin typeface="+mn-lt"/>
        </a:defRPr>
      </a:lvl5pPr>
      <a:lvl6pPr marL="2514600" indent="-228600" algn="l" rtl="0" eaLnBrk="1" fontAlgn="base" hangingPunct="1">
        <a:spcBef>
          <a:spcPct val="20000"/>
        </a:spcBef>
        <a:spcAft>
          <a:spcPct val="0"/>
        </a:spcAft>
        <a:buClr>
          <a:schemeClr val="accent1"/>
        </a:buClr>
        <a:buSzPct val="75000"/>
        <a:buFont typeface="Wingdings" pitchFamily="2" charset="2"/>
        <a:buChar char="n"/>
        <a:defRPr>
          <a:solidFill>
            <a:schemeClr val="tx1"/>
          </a:solidFill>
          <a:latin typeface="+mn-lt"/>
        </a:defRPr>
      </a:lvl6pPr>
      <a:lvl7pPr marL="2971800" indent="-228600" algn="l" rtl="0" eaLnBrk="1" fontAlgn="base" hangingPunct="1">
        <a:spcBef>
          <a:spcPct val="20000"/>
        </a:spcBef>
        <a:spcAft>
          <a:spcPct val="0"/>
        </a:spcAft>
        <a:buClr>
          <a:schemeClr val="accent1"/>
        </a:buClr>
        <a:buSzPct val="75000"/>
        <a:buFont typeface="Wingdings" pitchFamily="2" charset="2"/>
        <a:buChar char="n"/>
        <a:defRPr>
          <a:solidFill>
            <a:schemeClr val="tx1"/>
          </a:solidFill>
          <a:latin typeface="+mn-lt"/>
        </a:defRPr>
      </a:lvl7pPr>
      <a:lvl8pPr marL="3429000" indent="-228600" algn="l" rtl="0" eaLnBrk="1" fontAlgn="base" hangingPunct="1">
        <a:spcBef>
          <a:spcPct val="20000"/>
        </a:spcBef>
        <a:spcAft>
          <a:spcPct val="0"/>
        </a:spcAft>
        <a:buClr>
          <a:schemeClr val="accent1"/>
        </a:buClr>
        <a:buSzPct val="75000"/>
        <a:buFont typeface="Wingdings" pitchFamily="2" charset="2"/>
        <a:buChar char="n"/>
        <a:defRPr>
          <a:solidFill>
            <a:schemeClr val="tx1"/>
          </a:solidFill>
          <a:latin typeface="+mn-lt"/>
        </a:defRPr>
      </a:lvl8pPr>
      <a:lvl9pPr marL="3886200" indent="-228600" algn="l" rtl="0" eaLnBrk="1" fontAlgn="base" hangingPunct="1">
        <a:spcBef>
          <a:spcPct val="20000"/>
        </a:spcBef>
        <a:spcAft>
          <a:spcPct val="0"/>
        </a:spcAft>
        <a:buClr>
          <a:schemeClr val="accent1"/>
        </a:buClr>
        <a:buSzPct val="75000"/>
        <a:buFont typeface="Wingdings" pitchFamily="2" charset="2"/>
        <a:buChar char="n"/>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0" y="2438400"/>
            <a:ext cx="9144000" cy="4046538"/>
            <a:chOff x="0" y="1536"/>
            <a:chExt cx="5760" cy="2549"/>
          </a:xfrm>
        </p:grpSpPr>
        <p:sp>
          <p:nvSpPr>
            <p:cNvPr id="3584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5844"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5845"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46"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47" name="Freeform 7"/>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48"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49"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0"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1" name="Freeform 11"/>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2"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3" name="Freeform 13"/>
            <p:cNvSpPr>
              <a:spLocks/>
            </p:cNvSpPr>
            <p:nvPr userDrawn="1"/>
          </p:nvSpPr>
          <p:spPr bwMode="hidden">
            <a:xfrm>
              <a:off x="5327" y="1642"/>
              <a:ext cx="5" cy="1"/>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4"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5"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6"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5857"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ru-RU"/>
            </a:p>
          </p:txBody>
        </p:sp>
      </p:grpSp>
      <p:sp>
        <p:nvSpPr>
          <p:cNvPr id="35858"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35859"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35860"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ru-RU"/>
          </a:p>
        </p:txBody>
      </p:sp>
      <p:sp>
        <p:nvSpPr>
          <p:cNvPr id="35861"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376883-AE11-4CC1-89ED-815D6000A8B4}" type="slidenum">
              <a:rPr lang="ru-RU"/>
              <a:pPr/>
              <a:t>‹#›</a:t>
            </a:fld>
            <a:endParaRPr lang="ru-RU"/>
          </a:p>
        </p:txBody>
      </p:sp>
      <p:sp>
        <p:nvSpPr>
          <p:cNvPr id="35862"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5858"/>
                                        </p:tgtEl>
                                        <p:attrNameLst>
                                          <p:attrName>style.visibility</p:attrName>
                                        </p:attrNameLst>
                                      </p:cBhvr>
                                      <p:to>
                                        <p:strVal val="visible"/>
                                      </p:to>
                                    </p:set>
                                    <p:animEffect transition="in" filter="fade">
                                      <p:cBhvr>
                                        <p:cTn id="7" dur="800" decel="100000"/>
                                        <p:tgtEl>
                                          <p:spTgt spid="35858"/>
                                        </p:tgtEl>
                                      </p:cBhvr>
                                    </p:animEffect>
                                    <p:anim calcmode="lin" valueType="num">
                                      <p:cBhvr>
                                        <p:cTn id="8" dur="800" decel="100000" fill="hold"/>
                                        <p:tgtEl>
                                          <p:spTgt spid="35858"/>
                                        </p:tgtEl>
                                        <p:attrNameLst>
                                          <p:attrName>style.rotation</p:attrName>
                                        </p:attrNameLst>
                                      </p:cBhvr>
                                      <p:tavLst>
                                        <p:tav tm="0">
                                          <p:val>
                                            <p:fltVal val="-90"/>
                                          </p:val>
                                        </p:tav>
                                        <p:tav tm="100000">
                                          <p:val>
                                            <p:fltVal val="0"/>
                                          </p:val>
                                        </p:tav>
                                      </p:tavLst>
                                    </p:anim>
                                    <p:anim calcmode="lin" valueType="num">
                                      <p:cBhvr>
                                        <p:cTn id="9" dur="800" decel="100000" fill="hold"/>
                                        <p:tgtEl>
                                          <p:spTgt spid="35858"/>
                                        </p:tgtEl>
                                        <p:attrNameLst>
                                          <p:attrName>ppt_x</p:attrName>
                                        </p:attrNameLst>
                                      </p:cBhvr>
                                      <p:tavLst>
                                        <p:tav tm="0">
                                          <p:val>
                                            <p:strVal val="#ppt_x+0.4"/>
                                          </p:val>
                                        </p:tav>
                                        <p:tav tm="100000">
                                          <p:val>
                                            <p:strVal val="#ppt_x-0.05"/>
                                          </p:val>
                                        </p:tav>
                                      </p:tavLst>
                                    </p:anim>
                                    <p:anim calcmode="lin" valueType="num">
                                      <p:cBhvr>
                                        <p:cTn id="10" dur="800" decel="100000" fill="hold"/>
                                        <p:tgtEl>
                                          <p:spTgt spid="3585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585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585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5862">
                                            <p:txEl>
                                              <p:pRg st="0" end="0"/>
                                            </p:txEl>
                                          </p:spTgt>
                                        </p:tgtEl>
                                        <p:attrNameLst>
                                          <p:attrName>style.visibility</p:attrName>
                                        </p:attrNameLst>
                                      </p:cBhvr>
                                      <p:to>
                                        <p:strVal val="visible"/>
                                      </p:to>
                                    </p:set>
                                    <p:animEffect transition="in" filter="fade">
                                      <p:cBhvr>
                                        <p:cTn id="17" dur="1000"/>
                                        <p:tgtEl>
                                          <p:spTgt spid="35862">
                                            <p:txEl>
                                              <p:pRg st="0" end="0"/>
                                            </p:txEl>
                                          </p:spTgt>
                                        </p:tgtEl>
                                      </p:cBhvr>
                                    </p:animEffect>
                                    <p:anim calcmode="lin" valueType="num">
                                      <p:cBhvr>
                                        <p:cTn id="18" dur="1000" fill="hold"/>
                                        <p:tgtEl>
                                          <p:spTgt spid="3586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5862">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5862">
                                            <p:txEl>
                                              <p:pRg st="1" end="1"/>
                                            </p:txEl>
                                          </p:spTgt>
                                        </p:tgtEl>
                                        <p:attrNameLst>
                                          <p:attrName>style.visibility</p:attrName>
                                        </p:attrNameLst>
                                      </p:cBhvr>
                                      <p:to>
                                        <p:strVal val="visible"/>
                                      </p:to>
                                    </p:set>
                                    <p:animEffect transition="in" filter="fade">
                                      <p:cBhvr>
                                        <p:cTn id="22" dur="1000"/>
                                        <p:tgtEl>
                                          <p:spTgt spid="35862">
                                            <p:txEl>
                                              <p:pRg st="1" end="1"/>
                                            </p:txEl>
                                          </p:spTgt>
                                        </p:tgtEl>
                                      </p:cBhvr>
                                    </p:animEffect>
                                    <p:anim calcmode="lin" valueType="num">
                                      <p:cBhvr>
                                        <p:cTn id="23" dur="1000" fill="hold"/>
                                        <p:tgtEl>
                                          <p:spTgt spid="3586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586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5862">
                                            <p:txEl>
                                              <p:pRg st="2" end="2"/>
                                            </p:txEl>
                                          </p:spTgt>
                                        </p:tgtEl>
                                        <p:attrNameLst>
                                          <p:attrName>style.visibility</p:attrName>
                                        </p:attrNameLst>
                                      </p:cBhvr>
                                      <p:to>
                                        <p:strVal val="visible"/>
                                      </p:to>
                                    </p:set>
                                    <p:animEffect transition="in" filter="fade">
                                      <p:cBhvr>
                                        <p:cTn id="27" dur="1000"/>
                                        <p:tgtEl>
                                          <p:spTgt spid="35862">
                                            <p:txEl>
                                              <p:pRg st="2" end="2"/>
                                            </p:txEl>
                                          </p:spTgt>
                                        </p:tgtEl>
                                      </p:cBhvr>
                                    </p:animEffect>
                                    <p:anim calcmode="lin" valueType="num">
                                      <p:cBhvr>
                                        <p:cTn id="28" dur="1000" fill="hold"/>
                                        <p:tgtEl>
                                          <p:spTgt spid="3586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5862">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5862">
                                            <p:txEl>
                                              <p:pRg st="3" end="3"/>
                                            </p:txEl>
                                          </p:spTgt>
                                        </p:tgtEl>
                                        <p:attrNameLst>
                                          <p:attrName>style.visibility</p:attrName>
                                        </p:attrNameLst>
                                      </p:cBhvr>
                                      <p:to>
                                        <p:strVal val="visible"/>
                                      </p:to>
                                    </p:set>
                                    <p:animEffect transition="in" filter="fade">
                                      <p:cBhvr>
                                        <p:cTn id="32" dur="1000"/>
                                        <p:tgtEl>
                                          <p:spTgt spid="35862">
                                            <p:txEl>
                                              <p:pRg st="3" end="3"/>
                                            </p:txEl>
                                          </p:spTgt>
                                        </p:tgtEl>
                                      </p:cBhvr>
                                    </p:animEffect>
                                    <p:anim calcmode="lin" valueType="num">
                                      <p:cBhvr>
                                        <p:cTn id="33" dur="1000" fill="hold"/>
                                        <p:tgtEl>
                                          <p:spTgt spid="3586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5862">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5862">
                                            <p:txEl>
                                              <p:pRg st="4" end="4"/>
                                            </p:txEl>
                                          </p:spTgt>
                                        </p:tgtEl>
                                        <p:attrNameLst>
                                          <p:attrName>style.visibility</p:attrName>
                                        </p:attrNameLst>
                                      </p:cBhvr>
                                      <p:to>
                                        <p:strVal val="visible"/>
                                      </p:to>
                                    </p:set>
                                    <p:animEffect transition="in" filter="fade">
                                      <p:cBhvr>
                                        <p:cTn id="37" dur="1000"/>
                                        <p:tgtEl>
                                          <p:spTgt spid="35862">
                                            <p:txEl>
                                              <p:pRg st="4" end="4"/>
                                            </p:txEl>
                                          </p:spTgt>
                                        </p:tgtEl>
                                      </p:cBhvr>
                                    </p:animEffect>
                                    <p:anim calcmode="lin" valueType="num">
                                      <p:cBhvr>
                                        <p:cTn id="38" dur="1000" fill="hold"/>
                                        <p:tgtEl>
                                          <p:spTgt spid="35862">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586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8" grpId="0"/>
      <p:bldP spid="35862" grpId="0" build="p">
        <p:tmplLst>
          <p:tmpl lvl="1">
            <p:tnLst>
              <p:par>
                <p:cTn presetID="47" presetClass="entr" presetSubtype="0" fill="hold" nodeType="clickEffect">
                  <p:stCondLst>
                    <p:cond delay="0"/>
                  </p:stCondLst>
                  <p:childTnLst>
                    <p:set>
                      <p:cBhvr>
                        <p:cTn dur="1" fill="hold">
                          <p:stCondLst>
                            <p:cond delay="0"/>
                          </p:stCondLst>
                        </p:cTn>
                        <p:tgtEl>
                          <p:spTgt spid="35862"/>
                        </p:tgtEl>
                        <p:attrNameLst>
                          <p:attrName>style.visibility</p:attrName>
                        </p:attrNameLst>
                      </p:cBhvr>
                      <p:to>
                        <p:strVal val="visible"/>
                      </p:to>
                    </p:set>
                    <p:animEffect transition="in" filter="fade">
                      <p:cBhvr>
                        <p:cTn dur="1000"/>
                        <p:tgtEl>
                          <p:spTgt spid="35862"/>
                        </p:tgtEl>
                      </p:cBhvr>
                    </p:animEffect>
                    <p:anim calcmode="lin" valueType="num">
                      <p:cBhvr>
                        <p:cTn dur="1000" fill="hold"/>
                        <p:tgtEl>
                          <p:spTgt spid="35862"/>
                        </p:tgtEl>
                        <p:attrNameLst>
                          <p:attrName>ppt_x</p:attrName>
                        </p:attrNameLst>
                      </p:cBhvr>
                      <p:tavLst>
                        <p:tav tm="0">
                          <p:val>
                            <p:strVal val="#ppt_x"/>
                          </p:val>
                        </p:tav>
                        <p:tav tm="100000">
                          <p:val>
                            <p:strVal val="#ppt_x"/>
                          </p:val>
                        </p:tav>
                      </p:tavLst>
                    </p:anim>
                    <p:anim calcmode="lin" valueType="num">
                      <p:cBhvr>
                        <p:cTn dur="1000" fill="hold"/>
                        <p:tgtEl>
                          <p:spTgt spid="35862"/>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35862"/>
                        </p:tgtEl>
                        <p:attrNameLst>
                          <p:attrName>style.visibility</p:attrName>
                        </p:attrNameLst>
                      </p:cBhvr>
                      <p:to>
                        <p:strVal val="visible"/>
                      </p:to>
                    </p:set>
                    <p:animEffect transition="in" filter="fade">
                      <p:cBhvr>
                        <p:cTn dur="1000"/>
                        <p:tgtEl>
                          <p:spTgt spid="35862"/>
                        </p:tgtEl>
                      </p:cBhvr>
                    </p:animEffect>
                    <p:anim calcmode="lin" valueType="num">
                      <p:cBhvr>
                        <p:cTn dur="1000" fill="hold"/>
                        <p:tgtEl>
                          <p:spTgt spid="35862"/>
                        </p:tgtEl>
                        <p:attrNameLst>
                          <p:attrName>ppt_x</p:attrName>
                        </p:attrNameLst>
                      </p:cBhvr>
                      <p:tavLst>
                        <p:tav tm="0">
                          <p:val>
                            <p:strVal val="#ppt_x"/>
                          </p:val>
                        </p:tav>
                        <p:tav tm="100000">
                          <p:val>
                            <p:strVal val="#ppt_x"/>
                          </p:val>
                        </p:tav>
                      </p:tavLst>
                    </p:anim>
                    <p:anim calcmode="lin" valueType="num">
                      <p:cBhvr>
                        <p:cTn dur="1000" fill="hold"/>
                        <p:tgtEl>
                          <p:spTgt spid="35862"/>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35862"/>
                        </p:tgtEl>
                        <p:attrNameLst>
                          <p:attrName>style.visibility</p:attrName>
                        </p:attrNameLst>
                      </p:cBhvr>
                      <p:to>
                        <p:strVal val="visible"/>
                      </p:to>
                    </p:set>
                    <p:animEffect transition="in" filter="fade">
                      <p:cBhvr>
                        <p:cTn dur="1000"/>
                        <p:tgtEl>
                          <p:spTgt spid="35862"/>
                        </p:tgtEl>
                      </p:cBhvr>
                    </p:animEffect>
                    <p:anim calcmode="lin" valueType="num">
                      <p:cBhvr>
                        <p:cTn dur="1000" fill="hold"/>
                        <p:tgtEl>
                          <p:spTgt spid="35862"/>
                        </p:tgtEl>
                        <p:attrNameLst>
                          <p:attrName>ppt_x</p:attrName>
                        </p:attrNameLst>
                      </p:cBhvr>
                      <p:tavLst>
                        <p:tav tm="0">
                          <p:val>
                            <p:strVal val="#ppt_x"/>
                          </p:val>
                        </p:tav>
                        <p:tav tm="100000">
                          <p:val>
                            <p:strVal val="#ppt_x"/>
                          </p:val>
                        </p:tav>
                      </p:tavLst>
                    </p:anim>
                    <p:anim calcmode="lin" valueType="num">
                      <p:cBhvr>
                        <p:cTn dur="1000" fill="hold"/>
                        <p:tgtEl>
                          <p:spTgt spid="35862"/>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35862"/>
                        </p:tgtEl>
                        <p:attrNameLst>
                          <p:attrName>style.visibility</p:attrName>
                        </p:attrNameLst>
                      </p:cBhvr>
                      <p:to>
                        <p:strVal val="visible"/>
                      </p:to>
                    </p:set>
                    <p:animEffect transition="in" filter="fade">
                      <p:cBhvr>
                        <p:cTn dur="1000"/>
                        <p:tgtEl>
                          <p:spTgt spid="35862"/>
                        </p:tgtEl>
                      </p:cBhvr>
                    </p:animEffect>
                    <p:anim calcmode="lin" valueType="num">
                      <p:cBhvr>
                        <p:cTn dur="1000" fill="hold"/>
                        <p:tgtEl>
                          <p:spTgt spid="35862"/>
                        </p:tgtEl>
                        <p:attrNameLst>
                          <p:attrName>ppt_x</p:attrName>
                        </p:attrNameLst>
                      </p:cBhvr>
                      <p:tavLst>
                        <p:tav tm="0">
                          <p:val>
                            <p:strVal val="#ppt_x"/>
                          </p:val>
                        </p:tav>
                        <p:tav tm="100000">
                          <p:val>
                            <p:strVal val="#ppt_x"/>
                          </p:val>
                        </p:tav>
                      </p:tavLst>
                    </p:anim>
                    <p:anim calcmode="lin" valueType="num">
                      <p:cBhvr>
                        <p:cTn dur="1000" fill="hold"/>
                        <p:tgtEl>
                          <p:spTgt spid="35862"/>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35862"/>
                        </p:tgtEl>
                        <p:attrNameLst>
                          <p:attrName>style.visibility</p:attrName>
                        </p:attrNameLst>
                      </p:cBhvr>
                      <p:to>
                        <p:strVal val="visible"/>
                      </p:to>
                    </p:set>
                    <p:animEffect transition="in" filter="fade">
                      <p:cBhvr>
                        <p:cTn dur="1000"/>
                        <p:tgtEl>
                          <p:spTgt spid="35862"/>
                        </p:tgtEl>
                      </p:cBhvr>
                    </p:animEffect>
                    <p:anim calcmode="lin" valueType="num">
                      <p:cBhvr>
                        <p:cTn dur="1000" fill="hold"/>
                        <p:tgtEl>
                          <p:spTgt spid="35862"/>
                        </p:tgtEl>
                        <p:attrNameLst>
                          <p:attrName>ppt_x</p:attrName>
                        </p:attrNameLst>
                      </p:cBhvr>
                      <p:tavLst>
                        <p:tav tm="0">
                          <p:val>
                            <p:strVal val="#ppt_x"/>
                          </p:val>
                        </p:tav>
                        <p:tav tm="100000">
                          <p:val>
                            <p:strVal val="#ppt_x"/>
                          </p:val>
                        </p:tav>
                      </p:tavLst>
                    </p:anim>
                    <p:anim calcmode="lin" valueType="num">
                      <p:cBhvr>
                        <p:cTn dur="1000" fill="hold"/>
                        <p:tgtEl>
                          <p:spTgt spid="35862"/>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1" fontAlgn="base" hangingPunct="1">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8130" name="Group 2"/>
          <p:cNvGrpSpPr>
            <a:grpSpLocks/>
          </p:cNvGrpSpPr>
          <p:nvPr/>
        </p:nvGrpSpPr>
        <p:grpSpPr bwMode="auto">
          <a:xfrm>
            <a:off x="0" y="6350"/>
            <a:ext cx="9142413" cy="6851650"/>
            <a:chOff x="0" y="4"/>
            <a:chExt cx="5758" cy="4316"/>
          </a:xfrm>
        </p:grpSpPr>
        <p:sp>
          <p:nvSpPr>
            <p:cNvPr id="48131"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32"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48133" name="Group 5"/>
            <p:cNvGrpSpPr>
              <a:grpSpLocks/>
            </p:cNvGrpSpPr>
            <p:nvPr userDrawn="1"/>
          </p:nvGrpSpPr>
          <p:grpSpPr bwMode="auto">
            <a:xfrm>
              <a:off x="0" y="4"/>
              <a:ext cx="5758" cy="4316"/>
              <a:chOff x="0" y="4"/>
              <a:chExt cx="5758" cy="4316"/>
            </a:xfrm>
          </p:grpSpPr>
          <p:sp>
            <p:nvSpPr>
              <p:cNvPr id="48134"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35"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36"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37"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38"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39"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40"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41"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142"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sp>
        <p:nvSpPr>
          <p:cNvPr id="48143"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8144"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8145"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endParaRPr lang="ru-RU"/>
          </a:p>
        </p:txBody>
      </p:sp>
      <p:sp>
        <p:nvSpPr>
          <p:cNvPr id="48146"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ru-RU"/>
          </a:p>
        </p:txBody>
      </p:sp>
      <p:sp>
        <p:nvSpPr>
          <p:cNvPr id="48147"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fld id="{37CE96DE-FED4-4F0E-A5DB-330D02BF37AF}"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48143"/>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8144">
                                            <p:txEl>
                                              <p:pRg st="0" end="0"/>
                                            </p:txEl>
                                          </p:spTgt>
                                        </p:tgtEl>
                                        <p:attrNameLst>
                                          <p:attrName>style.visibility</p:attrName>
                                        </p:attrNameLst>
                                      </p:cBhvr>
                                      <p:to>
                                        <p:strVal val="visible"/>
                                      </p:to>
                                    </p:set>
                                    <p:animEffect transition="in" filter="fade">
                                      <p:cBhvr>
                                        <p:cTn id="11" dur="1000">
                                          <p:stCondLst>
                                            <p:cond delay="0"/>
                                          </p:stCondLst>
                                        </p:cTn>
                                        <p:tgtEl>
                                          <p:spTgt spid="48144">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8144">
                                            <p:txEl>
                                              <p:pRg st="1" end="1"/>
                                            </p:txEl>
                                          </p:spTgt>
                                        </p:tgtEl>
                                        <p:attrNameLst>
                                          <p:attrName>style.visibility</p:attrName>
                                        </p:attrNameLst>
                                      </p:cBhvr>
                                      <p:to>
                                        <p:strVal val="visible"/>
                                      </p:to>
                                    </p:set>
                                    <p:animEffect transition="in" filter="fade">
                                      <p:cBhvr>
                                        <p:cTn id="14" dur="1000">
                                          <p:stCondLst>
                                            <p:cond delay="0"/>
                                          </p:stCondLst>
                                        </p:cTn>
                                        <p:tgtEl>
                                          <p:spTgt spid="48144">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8144">
                                            <p:txEl>
                                              <p:pRg st="2" end="2"/>
                                            </p:txEl>
                                          </p:spTgt>
                                        </p:tgtEl>
                                        <p:attrNameLst>
                                          <p:attrName>style.visibility</p:attrName>
                                        </p:attrNameLst>
                                      </p:cBhvr>
                                      <p:to>
                                        <p:strVal val="visible"/>
                                      </p:to>
                                    </p:set>
                                    <p:animEffect transition="in" filter="fade">
                                      <p:cBhvr>
                                        <p:cTn id="17" dur="1000">
                                          <p:stCondLst>
                                            <p:cond delay="0"/>
                                          </p:stCondLst>
                                        </p:cTn>
                                        <p:tgtEl>
                                          <p:spTgt spid="4814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144">
                                            <p:txEl>
                                              <p:pRg st="3" end="3"/>
                                            </p:txEl>
                                          </p:spTgt>
                                        </p:tgtEl>
                                        <p:attrNameLst>
                                          <p:attrName>style.visibility</p:attrName>
                                        </p:attrNameLst>
                                      </p:cBhvr>
                                      <p:to>
                                        <p:strVal val="visible"/>
                                      </p:to>
                                    </p:set>
                                    <p:animEffect transition="in" filter="fade">
                                      <p:cBhvr>
                                        <p:cTn id="20" dur="1000">
                                          <p:stCondLst>
                                            <p:cond delay="0"/>
                                          </p:stCondLst>
                                        </p:cTn>
                                        <p:tgtEl>
                                          <p:spTgt spid="48144">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144">
                                            <p:txEl>
                                              <p:pRg st="4" end="4"/>
                                            </p:txEl>
                                          </p:spTgt>
                                        </p:tgtEl>
                                        <p:attrNameLst>
                                          <p:attrName>style.visibility</p:attrName>
                                        </p:attrNameLst>
                                      </p:cBhvr>
                                      <p:to>
                                        <p:strVal val="visible"/>
                                      </p:to>
                                    </p:set>
                                    <p:animEffect transition="in" filter="fade">
                                      <p:cBhvr>
                                        <p:cTn id="23" dur="1000">
                                          <p:stCondLst>
                                            <p:cond delay="0"/>
                                          </p:stCondLst>
                                        </p:cTn>
                                        <p:tgtEl>
                                          <p:spTgt spid="481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3" grpId="0"/>
      <p:bldP spid="48144" grpId="0" build="p">
        <p:tmplLst>
          <p:tmpl lvl="1">
            <p:tnLst>
              <p:par>
                <p:cTn presetID="10" presetClass="entr" presetSubtype="0" fill="hold" nodeType="clickEffect">
                  <p:stCondLst>
                    <p:cond delay="0"/>
                  </p:stCondLst>
                  <p:childTnLst>
                    <p:set>
                      <p:cBhvr>
                        <p:cTn dur="1" fill="hold">
                          <p:stCondLst>
                            <p:cond delay="0"/>
                          </p:stCondLst>
                        </p:cTn>
                        <p:tgtEl>
                          <p:spTgt spid="48144"/>
                        </p:tgtEl>
                        <p:attrNameLst>
                          <p:attrName>style.visibility</p:attrName>
                        </p:attrNameLst>
                      </p:cBhvr>
                      <p:to>
                        <p:strVal val="visible"/>
                      </p:to>
                    </p:set>
                    <p:animEffect transition="in" filter="fade">
                      <p:cBhvr>
                        <p:cTn dur="1000">
                          <p:stCondLst>
                            <p:cond delay="0"/>
                          </p:stCondLst>
                        </p:cTn>
                        <p:tgtEl>
                          <p:spTgt spid="4814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8144"/>
                        </p:tgtEl>
                        <p:attrNameLst>
                          <p:attrName>style.visibility</p:attrName>
                        </p:attrNameLst>
                      </p:cBhvr>
                      <p:to>
                        <p:strVal val="visible"/>
                      </p:to>
                    </p:set>
                    <p:animEffect transition="in" filter="fade">
                      <p:cBhvr>
                        <p:cTn dur="1000">
                          <p:stCondLst>
                            <p:cond delay="0"/>
                          </p:stCondLst>
                        </p:cTn>
                        <p:tgtEl>
                          <p:spTgt spid="4814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8144"/>
                        </p:tgtEl>
                        <p:attrNameLst>
                          <p:attrName>style.visibility</p:attrName>
                        </p:attrNameLst>
                      </p:cBhvr>
                      <p:to>
                        <p:strVal val="visible"/>
                      </p:to>
                    </p:set>
                    <p:animEffect transition="in" filter="fade">
                      <p:cBhvr>
                        <p:cTn dur="1000">
                          <p:stCondLst>
                            <p:cond delay="0"/>
                          </p:stCondLst>
                        </p:cTn>
                        <p:tgtEl>
                          <p:spTgt spid="4814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8144"/>
                        </p:tgtEl>
                        <p:attrNameLst>
                          <p:attrName>style.visibility</p:attrName>
                        </p:attrNameLst>
                      </p:cBhvr>
                      <p:to>
                        <p:strVal val="visible"/>
                      </p:to>
                    </p:set>
                    <p:animEffect transition="in" filter="fade">
                      <p:cBhvr>
                        <p:cTn dur="1000">
                          <p:stCondLst>
                            <p:cond delay="0"/>
                          </p:stCondLst>
                        </p:cTn>
                        <p:tgtEl>
                          <p:spTgt spid="4814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8144"/>
                        </p:tgtEl>
                        <p:attrNameLst>
                          <p:attrName>style.visibility</p:attrName>
                        </p:attrNameLst>
                      </p:cBhvr>
                      <p:to>
                        <p:strVal val="visible"/>
                      </p:to>
                    </p:set>
                    <p:animEffect transition="in" filter="fade">
                      <p:cBhvr>
                        <p:cTn dur="1000">
                          <p:stCondLst>
                            <p:cond delay="0"/>
                          </p:stCondLst>
                        </p:cTn>
                        <p:tgtEl>
                          <p:spTgt spid="48144"/>
                        </p:tgtEl>
                      </p:cBhvr>
                    </p:animEffect>
                  </p:childTnLst>
                </p:cTn>
              </p:par>
            </p:tnLst>
          </p:tmpl>
        </p:tmplLst>
      </p:bldP>
    </p:bldLst>
  </p:timing>
  <p:txStyles>
    <p:titleStyle>
      <a:lvl1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44000" cy="6856413"/>
            <a:chOff x="0" y="0"/>
            <a:chExt cx="5760" cy="4319"/>
          </a:xfrm>
        </p:grpSpPr>
        <p:sp>
          <p:nvSpPr>
            <p:cNvPr id="563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26"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2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56328"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29"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1"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3"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5"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39"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1"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563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5"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8"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0"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56359" name="Group 39"/>
            <p:cNvGrpSpPr>
              <a:grpSpLocks/>
            </p:cNvGrpSpPr>
            <p:nvPr userDrawn="1"/>
          </p:nvGrpSpPr>
          <p:grpSpPr bwMode="auto">
            <a:xfrm>
              <a:off x="0" y="1632"/>
              <a:ext cx="5758" cy="1858"/>
              <a:chOff x="0" y="1632"/>
              <a:chExt cx="5758" cy="1858"/>
            </a:xfrm>
          </p:grpSpPr>
          <p:sp>
            <p:nvSpPr>
              <p:cNvPr id="563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63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sp>
        <p:nvSpPr>
          <p:cNvPr id="56362"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6363"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6364"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ru-RU"/>
          </a:p>
        </p:txBody>
      </p:sp>
      <p:sp>
        <p:nvSpPr>
          <p:cNvPr id="56365"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ru-RU"/>
          </a:p>
        </p:txBody>
      </p:sp>
      <p:sp>
        <p:nvSpPr>
          <p:cNvPr id="56366"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1D5211A9-E1ED-45D9-A745-A4ACC1715782}"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362"/>
                                        </p:tgtEl>
                                        <p:attrNameLst>
                                          <p:attrName>style.visibility</p:attrName>
                                        </p:attrNameLst>
                                      </p:cBhvr>
                                      <p:to>
                                        <p:strVal val="visible"/>
                                      </p:to>
                                    </p:set>
                                    <p:animEffect transition="in" filter="dissolve">
                                      <p:cBhvr>
                                        <p:cTn id="7" dur="500"/>
                                        <p:tgtEl>
                                          <p:spTgt spid="56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363">
                                            <p:txEl>
                                              <p:pRg st="0" end="0"/>
                                            </p:txEl>
                                          </p:spTgt>
                                        </p:tgtEl>
                                        <p:attrNameLst>
                                          <p:attrName>style.visibility</p:attrName>
                                        </p:attrNameLst>
                                      </p:cBhvr>
                                      <p:to>
                                        <p:strVal val="visible"/>
                                      </p:to>
                                    </p:set>
                                    <p:animEffect transition="in" filter="dissolve">
                                      <p:cBhvr>
                                        <p:cTn id="12" dur="500"/>
                                        <p:tgtEl>
                                          <p:spTgt spid="5636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6363">
                                            <p:txEl>
                                              <p:pRg st="1" end="1"/>
                                            </p:txEl>
                                          </p:spTgt>
                                        </p:tgtEl>
                                        <p:attrNameLst>
                                          <p:attrName>style.visibility</p:attrName>
                                        </p:attrNameLst>
                                      </p:cBhvr>
                                      <p:to>
                                        <p:strVal val="visible"/>
                                      </p:to>
                                    </p:set>
                                    <p:animEffect transition="in" filter="dissolve">
                                      <p:cBhvr>
                                        <p:cTn id="15" dur="500"/>
                                        <p:tgtEl>
                                          <p:spTgt spid="5636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6363">
                                            <p:txEl>
                                              <p:pRg st="2" end="2"/>
                                            </p:txEl>
                                          </p:spTgt>
                                        </p:tgtEl>
                                        <p:attrNameLst>
                                          <p:attrName>style.visibility</p:attrName>
                                        </p:attrNameLst>
                                      </p:cBhvr>
                                      <p:to>
                                        <p:strVal val="visible"/>
                                      </p:to>
                                    </p:set>
                                    <p:animEffect transition="in" filter="dissolve">
                                      <p:cBhvr>
                                        <p:cTn id="18" dur="500"/>
                                        <p:tgtEl>
                                          <p:spTgt spid="5636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6363">
                                            <p:txEl>
                                              <p:pRg st="3" end="3"/>
                                            </p:txEl>
                                          </p:spTgt>
                                        </p:tgtEl>
                                        <p:attrNameLst>
                                          <p:attrName>style.visibility</p:attrName>
                                        </p:attrNameLst>
                                      </p:cBhvr>
                                      <p:to>
                                        <p:strVal val="visible"/>
                                      </p:to>
                                    </p:set>
                                    <p:animEffect transition="in" filter="dissolve">
                                      <p:cBhvr>
                                        <p:cTn id="21" dur="500"/>
                                        <p:tgtEl>
                                          <p:spTgt spid="5636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6363">
                                            <p:txEl>
                                              <p:pRg st="4" end="4"/>
                                            </p:txEl>
                                          </p:spTgt>
                                        </p:tgtEl>
                                        <p:attrNameLst>
                                          <p:attrName>style.visibility</p:attrName>
                                        </p:attrNameLst>
                                      </p:cBhvr>
                                      <p:to>
                                        <p:strVal val="visible"/>
                                      </p:to>
                                    </p:set>
                                    <p:animEffect transition="in" filter="dissolve">
                                      <p:cBhvr>
                                        <p:cTn id="24" dur="500"/>
                                        <p:tgtEl>
                                          <p:spTgt spid="56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62" grpId="0"/>
      <p:bldP spid="56363" grpId="0" build="p">
        <p:tmplLst>
          <p:tmpl lvl="1">
            <p:tnLst>
              <p:par>
                <p:cTn presetID="9" presetClass="entr" presetSubtype="0" fill="hold" nodeType="clickEffect">
                  <p:stCondLst>
                    <p:cond delay="0"/>
                  </p:stCondLst>
                  <p:childTnLst>
                    <p:set>
                      <p:cBhvr>
                        <p:cTn dur="1" fill="hold">
                          <p:stCondLst>
                            <p:cond delay="0"/>
                          </p:stCondLst>
                        </p:cTn>
                        <p:tgtEl>
                          <p:spTgt spid="56363"/>
                        </p:tgtEl>
                        <p:attrNameLst>
                          <p:attrName>style.visibility</p:attrName>
                        </p:attrNameLst>
                      </p:cBhvr>
                      <p:to>
                        <p:strVal val="visible"/>
                      </p:to>
                    </p:set>
                    <p:animEffect transition="in" filter="dissolve">
                      <p:cBhvr>
                        <p:cTn dur="500"/>
                        <p:tgtEl>
                          <p:spTgt spid="5636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56363"/>
                        </p:tgtEl>
                        <p:attrNameLst>
                          <p:attrName>style.visibility</p:attrName>
                        </p:attrNameLst>
                      </p:cBhvr>
                      <p:to>
                        <p:strVal val="visible"/>
                      </p:to>
                    </p:set>
                    <p:animEffect transition="in" filter="dissolve">
                      <p:cBhvr>
                        <p:cTn dur="500"/>
                        <p:tgtEl>
                          <p:spTgt spid="5636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56363"/>
                        </p:tgtEl>
                        <p:attrNameLst>
                          <p:attrName>style.visibility</p:attrName>
                        </p:attrNameLst>
                      </p:cBhvr>
                      <p:to>
                        <p:strVal val="visible"/>
                      </p:to>
                    </p:set>
                    <p:animEffect transition="in" filter="dissolve">
                      <p:cBhvr>
                        <p:cTn dur="500"/>
                        <p:tgtEl>
                          <p:spTgt spid="5636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56363"/>
                        </p:tgtEl>
                        <p:attrNameLst>
                          <p:attrName>style.visibility</p:attrName>
                        </p:attrNameLst>
                      </p:cBhvr>
                      <p:to>
                        <p:strVal val="visible"/>
                      </p:to>
                    </p:set>
                    <p:animEffect transition="in" filter="dissolve">
                      <p:cBhvr>
                        <p:cTn dur="500"/>
                        <p:tgtEl>
                          <p:spTgt spid="5636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56363"/>
                        </p:tgtEl>
                        <p:attrNameLst>
                          <p:attrName>style.visibility</p:attrName>
                        </p:attrNameLst>
                      </p:cBhvr>
                      <p:to>
                        <p:strVal val="visible"/>
                      </p:to>
                    </p:set>
                    <p:animEffect transition="in" filter="dissolve">
                      <p:cBhvr>
                        <p:cTn dur="500"/>
                        <p:tgtEl>
                          <p:spTgt spid="56363"/>
                        </p:tgtEl>
                      </p:cBhvr>
                    </p:animEffect>
                  </p:childTnLst>
                </p:cTn>
              </p:par>
            </p:tnLst>
          </p:tmpl>
        </p:tmplLst>
      </p:bldP>
    </p:bld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59394" name="Group 2"/>
          <p:cNvGrpSpPr>
            <a:grpSpLocks/>
          </p:cNvGrpSpPr>
          <p:nvPr/>
        </p:nvGrpSpPr>
        <p:grpSpPr bwMode="auto">
          <a:xfrm>
            <a:off x="0" y="3902075"/>
            <a:ext cx="3402013" cy="2949575"/>
            <a:chOff x="0" y="2458"/>
            <a:chExt cx="2142" cy="1858"/>
          </a:xfrm>
        </p:grpSpPr>
        <p:sp>
          <p:nvSpPr>
            <p:cNvPr id="593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3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3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3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3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594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594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594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594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94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endParaRPr lang="ru-RU"/>
          </a:p>
        </p:txBody>
      </p:sp>
      <p:sp>
        <p:nvSpPr>
          <p:cNvPr id="5940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endParaRPr lang="ru-RU"/>
          </a:p>
        </p:txBody>
      </p:sp>
      <p:sp>
        <p:nvSpPr>
          <p:cNvPr id="5940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fld id="{C6719734-3118-4074-B3F7-4D788D54072B}"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9402"/>
                                        </p:tgtEl>
                                        <p:attrNameLst>
                                          <p:attrName>style.visibility</p:attrName>
                                        </p:attrNameLst>
                                      </p:cBhvr>
                                      <p:to>
                                        <p:strVal val="visible"/>
                                      </p:to>
                                    </p:set>
                                    <p:anim calcmode="lin" valueType="num">
                                      <p:cBhvr>
                                        <p:cTn id="7" dur="2000" fill="hold"/>
                                        <p:tgtEl>
                                          <p:spTgt spid="59402"/>
                                        </p:tgtEl>
                                        <p:attrNameLst>
                                          <p:attrName>ppt_w</p:attrName>
                                        </p:attrNameLst>
                                      </p:cBhvr>
                                      <p:tavLst>
                                        <p:tav tm="0">
                                          <p:val>
                                            <p:strVal val="#ppt_w"/>
                                          </p:val>
                                        </p:tav>
                                        <p:tav tm="100000">
                                          <p:val>
                                            <p:strVal val="#ppt_w"/>
                                          </p:val>
                                        </p:tav>
                                      </p:tavLst>
                                    </p:anim>
                                    <p:anim calcmode="lin" valueType="num">
                                      <p:cBhvr>
                                        <p:cTn id="8" dur="2000" fill="hold"/>
                                        <p:tgtEl>
                                          <p:spTgt spid="59402"/>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59402"/>
                                        </p:tgtEl>
                                        <p:attrNameLst>
                                          <p:attrName>ppt_x</p:attrName>
                                        </p:attrNameLst>
                                      </p:cBhvr>
                                      <p:tavLst>
                                        <p:tav tm="0">
                                          <p:val>
                                            <p:strVal val="#ppt_x-.4"/>
                                          </p:val>
                                        </p:tav>
                                        <p:tav tm="100000">
                                          <p:val>
                                            <p:strVal val="#ppt_x"/>
                                          </p:val>
                                        </p:tav>
                                      </p:tavLst>
                                    </p:anim>
                                    <p:anim calcmode="lin" valueType="num">
                                      <p:cBhvr>
                                        <p:cTn id="10" dur="2000" fill="hold"/>
                                        <p:tgtEl>
                                          <p:spTgt spid="59402"/>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59403">
                                            <p:txEl>
                                              <p:pRg st="0" end="0"/>
                                            </p:txEl>
                                          </p:spTgt>
                                        </p:tgtEl>
                                        <p:attrNameLst>
                                          <p:attrName>style.visibility</p:attrName>
                                        </p:attrNameLst>
                                      </p:cBhvr>
                                      <p:to>
                                        <p:strVal val="visible"/>
                                      </p:to>
                                    </p:set>
                                    <p:animEffect transition="in" filter="fade">
                                      <p:cBhvr>
                                        <p:cTn id="15" dur="500">
                                          <p:stCondLst>
                                            <p:cond delay="0"/>
                                          </p:stCondLst>
                                        </p:cTn>
                                        <p:tgtEl>
                                          <p:spTgt spid="59403">
                                            <p:txEl>
                                              <p:pRg st="0" end="0"/>
                                            </p:txEl>
                                          </p:spTgt>
                                        </p:tgtEl>
                                      </p:cBhvr>
                                    </p:animEffect>
                                    <p:anim calcmode="lin" valueType="num">
                                      <p:cBhvr>
                                        <p:cTn id="16" dur="500" fill="hold">
                                          <p:stCondLst>
                                            <p:cond delay="0"/>
                                          </p:stCondLst>
                                        </p:cTn>
                                        <p:tgtEl>
                                          <p:spTgt spid="59403">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59403">
                                            <p:txEl>
                                              <p:pRg st="0" end="0"/>
                                            </p:txEl>
                                          </p:spTgt>
                                        </p:tgtEl>
                                        <p:attrNameLst>
                                          <p:attrName>ppt_y</p:attrName>
                                        </p:attrNameLst>
                                      </p:cBhvr>
                                      <p:tavLst>
                                        <p:tav tm="0">
                                          <p:val>
                                            <p:strVal val="#ppt_y"/>
                                          </p:val>
                                        </p:tav>
                                        <p:tav tm="100000">
                                          <p:val>
                                            <p:strVal val="#ppt_y"/>
                                          </p:val>
                                        </p:tav>
                                      </p:tavLst>
                                    </p:anim>
                                  </p:childTnLst>
                                </p:cTn>
                              </p:par>
                              <p:par>
                                <p:cTn id="18" presetID="40" presetClass="entr" presetSubtype="0" fill="hold" grpId="0" nodeType="withEffect">
                                  <p:stCondLst>
                                    <p:cond delay="0"/>
                                  </p:stCondLst>
                                  <p:iterate type="lt">
                                    <p:tmPct val="10000"/>
                                  </p:iterate>
                                  <p:childTnLst>
                                    <p:set>
                                      <p:cBhvr>
                                        <p:cTn id="19" dur="1" fill="hold">
                                          <p:stCondLst>
                                            <p:cond delay="0"/>
                                          </p:stCondLst>
                                        </p:cTn>
                                        <p:tgtEl>
                                          <p:spTgt spid="59403">
                                            <p:txEl>
                                              <p:pRg st="1" end="1"/>
                                            </p:txEl>
                                          </p:spTgt>
                                        </p:tgtEl>
                                        <p:attrNameLst>
                                          <p:attrName>style.visibility</p:attrName>
                                        </p:attrNameLst>
                                      </p:cBhvr>
                                      <p:to>
                                        <p:strVal val="visible"/>
                                      </p:to>
                                    </p:set>
                                    <p:animEffect transition="in" filter="fade">
                                      <p:cBhvr>
                                        <p:cTn id="20" dur="500">
                                          <p:stCondLst>
                                            <p:cond delay="0"/>
                                          </p:stCondLst>
                                        </p:cTn>
                                        <p:tgtEl>
                                          <p:spTgt spid="59403">
                                            <p:txEl>
                                              <p:pRg st="1" end="1"/>
                                            </p:txEl>
                                          </p:spTgt>
                                        </p:tgtEl>
                                      </p:cBhvr>
                                    </p:animEffect>
                                    <p:anim calcmode="lin" valueType="num">
                                      <p:cBhvr>
                                        <p:cTn id="21" dur="500" fill="hold">
                                          <p:stCondLst>
                                            <p:cond delay="0"/>
                                          </p:stCondLst>
                                        </p:cTn>
                                        <p:tgtEl>
                                          <p:spTgt spid="59403">
                                            <p:txEl>
                                              <p:pRg st="1" end="1"/>
                                            </p:txEl>
                                          </p:spTgt>
                                        </p:tgtEl>
                                        <p:attrNameLst>
                                          <p:attrName>ppt_x</p:attrName>
                                        </p:attrNameLst>
                                      </p:cBhvr>
                                      <p:tavLst>
                                        <p:tav tm="0">
                                          <p:val>
                                            <p:strVal val="#ppt_x-.1"/>
                                          </p:val>
                                        </p:tav>
                                        <p:tav tm="100000">
                                          <p:val>
                                            <p:strVal val="#ppt_x"/>
                                          </p:val>
                                        </p:tav>
                                      </p:tavLst>
                                    </p:anim>
                                    <p:anim calcmode="lin" valueType="num">
                                      <p:cBhvr>
                                        <p:cTn id="22" dur="500" fill="hold">
                                          <p:stCondLst>
                                            <p:cond delay="0"/>
                                          </p:stCondLst>
                                        </p:cTn>
                                        <p:tgtEl>
                                          <p:spTgt spid="59403">
                                            <p:txEl>
                                              <p:pRg st="1" end="1"/>
                                            </p:txEl>
                                          </p:spTgt>
                                        </p:tgtEl>
                                        <p:attrNameLst>
                                          <p:attrName>ppt_y</p:attrName>
                                        </p:attrNameLst>
                                      </p:cBhvr>
                                      <p:tavLst>
                                        <p:tav tm="0">
                                          <p:val>
                                            <p:strVal val="#ppt_y"/>
                                          </p:val>
                                        </p:tav>
                                        <p:tav tm="100000">
                                          <p:val>
                                            <p:strVal val="#ppt_y"/>
                                          </p:val>
                                        </p:tav>
                                      </p:tavLst>
                                    </p:anim>
                                  </p:childTnLst>
                                </p:cTn>
                              </p:par>
                              <p:par>
                                <p:cTn id="23" presetID="40" presetClass="entr" presetSubtype="0" fill="hold" grpId="0" nodeType="withEffect">
                                  <p:stCondLst>
                                    <p:cond delay="0"/>
                                  </p:stCondLst>
                                  <p:iterate type="lt">
                                    <p:tmPct val="10000"/>
                                  </p:iterate>
                                  <p:childTnLst>
                                    <p:set>
                                      <p:cBhvr>
                                        <p:cTn id="24" dur="1" fill="hold">
                                          <p:stCondLst>
                                            <p:cond delay="0"/>
                                          </p:stCondLst>
                                        </p:cTn>
                                        <p:tgtEl>
                                          <p:spTgt spid="59403">
                                            <p:txEl>
                                              <p:pRg st="2" end="2"/>
                                            </p:txEl>
                                          </p:spTgt>
                                        </p:tgtEl>
                                        <p:attrNameLst>
                                          <p:attrName>style.visibility</p:attrName>
                                        </p:attrNameLst>
                                      </p:cBhvr>
                                      <p:to>
                                        <p:strVal val="visible"/>
                                      </p:to>
                                    </p:set>
                                    <p:animEffect transition="in" filter="fade">
                                      <p:cBhvr>
                                        <p:cTn id="25" dur="500">
                                          <p:stCondLst>
                                            <p:cond delay="0"/>
                                          </p:stCondLst>
                                        </p:cTn>
                                        <p:tgtEl>
                                          <p:spTgt spid="59403">
                                            <p:txEl>
                                              <p:pRg st="2" end="2"/>
                                            </p:txEl>
                                          </p:spTgt>
                                        </p:tgtEl>
                                      </p:cBhvr>
                                    </p:animEffect>
                                    <p:anim calcmode="lin" valueType="num">
                                      <p:cBhvr>
                                        <p:cTn id="26" dur="500" fill="hold">
                                          <p:stCondLst>
                                            <p:cond delay="0"/>
                                          </p:stCondLst>
                                        </p:cTn>
                                        <p:tgtEl>
                                          <p:spTgt spid="59403">
                                            <p:txEl>
                                              <p:pRg st="2" end="2"/>
                                            </p:txEl>
                                          </p:spTgt>
                                        </p:tgtEl>
                                        <p:attrNameLst>
                                          <p:attrName>ppt_x</p:attrName>
                                        </p:attrNameLst>
                                      </p:cBhvr>
                                      <p:tavLst>
                                        <p:tav tm="0">
                                          <p:val>
                                            <p:strVal val="#ppt_x-.1"/>
                                          </p:val>
                                        </p:tav>
                                        <p:tav tm="100000">
                                          <p:val>
                                            <p:strVal val="#ppt_x"/>
                                          </p:val>
                                        </p:tav>
                                      </p:tavLst>
                                    </p:anim>
                                    <p:anim calcmode="lin" valueType="num">
                                      <p:cBhvr>
                                        <p:cTn id="27" dur="500" fill="hold">
                                          <p:stCondLst>
                                            <p:cond delay="0"/>
                                          </p:stCondLst>
                                        </p:cTn>
                                        <p:tgtEl>
                                          <p:spTgt spid="59403">
                                            <p:txEl>
                                              <p:pRg st="2" end="2"/>
                                            </p:txEl>
                                          </p:spTgt>
                                        </p:tgtEl>
                                        <p:attrNameLst>
                                          <p:attrName>ppt_y</p:attrName>
                                        </p:attrNameLst>
                                      </p:cBhvr>
                                      <p:tavLst>
                                        <p:tav tm="0">
                                          <p:val>
                                            <p:strVal val="#ppt_y"/>
                                          </p:val>
                                        </p:tav>
                                        <p:tav tm="100000">
                                          <p:val>
                                            <p:strVal val="#ppt_y"/>
                                          </p:val>
                                        </p:tav>
                                      </p:tavLst>
                                    </p:anim>
                                  </p:childTnLst>
                                </p:cTn>
                              </p:par>
                              <p:par>
                                <p:cTn id="28" presetID="40" presetClass="entr" presetSubtype="0" fill="hold" grpId="0" nodeType="withEffect">
                                  <p:stCondLst>
                                    <p:cond delay="0"/>
                                  </p:stCondLst>
                                  <p:iterate type="lt">
                                    <p:tmPct val="10000"/>
                                  </p:iterate>
                                  <p:childTnLst>
                                    <p:set>
                                      <p:cBhvr>
                                        <p:cTn id="29" dur="1" fill="hold">
                                          <p:stCondLst>
                                            <p:cond delay="0"/>
                                          </p:stCondLst>
                                        </p:cTn>
                                        <p:tgtEl>
                                          <p:spTgt spid="59403">
                                            <p:txEl>
                                              <p:pRg st="3" end="3"/>
                                            </p:txEl>
                                          </p:spTgt>
                                        </p:tgtEl>
                                        <p:attrNameLst>
                                          <p:attrName>style.visibility</p:attrName>
                                        </p:attrNameLst>
                                      </p:cBhvr>
                                      <p:to>
                                        <p:strVal val="visible"/>
                                      </p:to>
                                    </p:set>
                                    <p:animEffect transition="in" filter="fade">
                                      <p:cBhvr>
                                        <p:cTn id="30" dur="500">
                                          <p:stCondLst>
                                            <p:cond delay="0"/>
                                          </p:stCondLst>
                                        </p:cTn>
                                        <p:tgtEl>
                                          <p:spTgt spid="59403">
                                            <p:txEl>
                                              <p:pRg st="3" end="3"/>
                                            </p:txEl>
                                          </p:spTgt>
                                        </p:tgtEl>
                                      </p:cBhvr>
                                    </p:animEffect>
                                    <p:anim calcmode="lin" valueType="num">
                                      <p:cBhvr>
                                        <p:cTn id="31" dur="500" fill="hold">
                                          <p:stCondLst>
                                            <p:cond delay="0"/>
                                          </p:stCondLst>
                                        </p:cTn>
                                        <p:tgtEl>
                                          <p:spTgt spid="59403">
                                            <p:txEl>
                                              <p:pRg st="3" end="3"/>
                                            </p:txEl>
                                          </p:spTgt>
                                        </p:tgtEl>
                                        <p:attrNameLst>
                                          <p:attrName>ppt_x</p:attrName>
                                        </p:attrNameLst>
                                      </p:cBhvr>
                                      <p:tavLst>
                                        <p:tav tm="0">
                                          <p:val>
                                            <p:strVal val="#ppt_x-.1"/>
                                          </p:val>
                                        </p:tav>
                                        <p:tav tm="100000">
                                          <p:val>
                                            <p:strVal val="#ppt_x"/>
                                          </p:val>
                                        </p:tav>
                                      </p:tavLst>
                                    </p:anim>
                                    <p:anim calcmode="lin" valueType="num">
                                      <p:cBhvr>
                                        <p:cTn id="32" dur="500" fill="hold">
                                          <p:stCondLst>
                                            <p:cond delay="0"/>
                                          </p:stCondLst>
                                        </p:cTn>
                                        <p:tgtEl>
                                          <p:spTgt spid="59403">
                                            <p:txEl>
                                              <p:pRg st="3" end="3"/>
                                            </p:txEl>
                                          </p:spTgt>
                                        </p:tgtEl>
                                        <p:attrNameLst>
                                          <p:attrName>ppt_y</p:attrName>
                                        </p:attrNameLst>
                                      </p:cBhvr>
                                      <p:tavLst>
                                        <p:tav tm="0">
                                          <p:val>
                                            <p:strVal val="#ppt_y"/>
                                          </p:val>
                                        </p:tav>
                                        <p:tav tm="100000">
                                          <p:val>
                                            <p:strVal val="#ppt_y"/>
                                          </p:val>
                                        </p:tav>
                                      </p:tavLst>
                                    </p:anim>
                                  </p:childTnLst>
                                </p:cTn>
                              </p:par>
                              <p:par>
                                <p:cTn id="33" presetID="40" presetClass="entr" presetSubtype="0" fill="hold" grpId="0" nodeType="withEffect">
                                  <p:stCondLst>
                                    <p:cond delay="0"/>
                                  </p:stCondLst>
                                  <p:iterate type="lt">
                                    <p:tmPct val="10000"/>
                                  </p:iterate>
                                  <p:childTnLst>
                                    <p:set>
                                      <p:cBhvr>
                                        <p:cTn id="34" dur="1" fill="hold">
                                          <p:stCondLst>
                                            <p:cond delay="0"/>
                                          </p:stCondLst>
                                        </p:cTn>
                                        <p:tgtEl>
                                          <p:spTgt spid="59403">
                                            <p:txEl>
                                              <p:pRg st="4" end="4"/>
                                            </p:txEl>
                                          </p:spTgt>
                                        </p:tgtEl>
                                        <p:attrNameLst>
                                          <p:attrName>style.visibility</p:attrName>
                                        </p:attrNameLst>
                                      </p:cBhvr>
                                      <p:to>
                                        <p:strVal val="visible"/>
                                      </p:to>
                                    </p:set>
                                    <p:animEffect transition="in" filter="fade">
                                      <p:cBhvr>
                                        <p:cTn id="35" dur="500">
                                          <p:stCondLst>
                                            <p:cond delay="0"/>
                                          </p:stCondLst>
                                        </p:cTn>
                                        <p:tgtEl>
                                          <p:spTgt spid="59403">
                                            <p:txEl>
                                              <p:pRg st="4" end="4"/>
                                            </p:txEl>
                                          </p:spTgt>
                                        </p:tgtEl>
                                      </p:cBhvr>
                                    </p:animEffect>
                                    <p:anim calcmode="lin" valueType="num">
                                      <p:cBhvr>
                                        <p:cTn id="36" dur="500" fill="hold">
                                          <p:stCondLst>
                                            <p:cond delay="0"/>
                                          </p:stCondLst>
                                        </p:cTn>
                                        <p:tgtEl>
                                          <p:spTgt spid="59403">
                                            <p:txEl>
                                              <p:pRg st="4" end="4"/>
                                            </p:txEl>
                                          </p:spTgt>
                                        </p:tgtEl>
                                        <p:attrNameLst>
                                          <p:attrName>ppt_x</p:attrName>
                                        </p:attrNameLst>
                                      </p:cBhvr>
                                      <p:tavLst>
                                        <p:tav tm="0">
                                          <p:val>
                                            <p:strVal val="#ppt_x-.1"/>
                                          </p:val>
                                        </p:tav>
                                        <p:tav tm="100000">
                                          <p:val>
                                            <p:strVal val="#ppt_x"/>
                                          </p:val>
                                        </p:tav>
                                      </p:tavLst>
                                    </p:anim>
                                    <p:anim calcmode="lin" valueType="num">
                                      <p:cBhvr>
                                        <p:cTn id="37" dur="500" fill="hold">
                                          <p:stCondLst>
                                            <p:cond delay="0"/>
                                          </p:stCondLst>
                                        </p:cTn>
                                        <p:tgtEl>
                                          <p:spTgt spid="594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2" grpId="0"/>
      <p:bldP spid="59403"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59403"/>
                        </p:tgtEl>
                        <p:attrNameLst>
                          <p:attrName>style.visibility</p:attrName>
                        </p:attrNameLst>
                      </p:cBhvr>
                      <p:to>
                        <p:strVal val="visible"/>
                      </p:to>
                    </p:set>
                    <p:animEffect transition="in" filter="fade">
                      <p:cBhvr>
                        <p:cTn dur="500">
                          <p:stCondLst>
                            <p:cond delay="0"/>
                          </p:stCondLst>
                        </p:cTn>
                        <p:tgtEl>
                          <p:spTgt spid="59403"/>
                        </p:tgtEl>
                      </p:cBhvr>
                    </p:animEffect>
                    <p:anim calcmode="lin" valueType="num">
                      <p:cBhvr>
                        <p:cTn dur="500" fill="hold">
                          <p:stCondLst>
                            <p:cond delay="0"/>
                          </p:stCondLst>
                        </p:cTn>
                        <p:tgtEl>
                          <p:spTgt spid="59403"/>
                        </p:tgtEl>
                        <p:attrNameLst>
                          <p:attrName>ppt_x</p:attrName>
                        </p:attrNameLst>
                      </p:cBhvr>
                      <p:tavLst>
                        <p:tav tm="0">
                          <p:val>
                            <p:strVal val="#ppt_x-.1"/>
                          </p:val>
                        </p:tav>
                        <p:tav tm="100000">
                          <p:val>
                            <p:strVal val="#ppt_x"/>
                          </p:val>
                        </p:tav>
                      </p:tavLst>
                    </p:anim>
                    <p:anim calcmode="lin" valueType="num">
                      <p:cBhvr>
                        <p:cTn dur="500" fill="hold">
                          <p:stCondLst>
                            <p:cond delay="0"/>
                          </p:stCondLst>
                        </p:cTn>
                        <p:tgtEl>
                          <p:spTgt spid="59403"/>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59403"/>
                        </p:tgtEl>
                        <p:attrNameLst>
                          <p:attrName>style.visibility</p:attrName>
                        </p:attrNameLst>
                      </p:cBhvr>
                      <p:to>
                        <p:strVal val="visible"/>
                      </p:to>
                    </p:set>
                    <p:animEffect transition="in" filter="fade">
                      <p:cBhvr>
                        <p:cTn dur="500">
                          <p:stCondLst>
                            <p:cond delay="0"/>
                          </p:stCondLst>
                        </p:cTn>
                        <p:tgtEl>
                          <p:spTgt spid="59403"/>
                        </p:tgtEl>
                      </p:cBhvr>
                    </p:animEffect>
                    <p:anim calcmode="lin" valueType="num">
                      <p:cBhvr>
                        <p:cTn dur="500" fill="hold">
                          <p:stCondLst>
                            <p:cond delay="0"/>
                          </p:stCondLst>
                        </p:cTn>
                        <p:tgtEl>
                          <p:spTgt spid="59403"/>
                        </p:tgtEl>
                        <p:attrNameLst>
                          <p:attrName>ppt_x</p:attrName>
                        </p:attrNameLst>
                      </p:cBhvr>
                      <p:tavLst>
                        <p:tav tm="0">
                          <p:val>
                            <p:strVal val="#ppt_x-.1"/>
                          </p:val>
                        </p:tav>
                        <p:tav tm="100000">
                          <p:val>
                            <p:strVal val="#ppt_x"/>
                          </p:val>
                        </p:tav>
                      </p:tavLst>
                    </p:anim>
                    <p:anim calcmode="lin" valueType="num">
                      <p:cBhvr>
                        <p:cTn dur="500" fill="hold">
                          <p:stCondLst>
                            <p:cond delay="0"/>
                          </p:stCondLst>
                        </p:cTn>
                        <p:tgtEl>
                          <p:spTgt spid="59403"/>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59403"/>
                        </p:tgtEl>
                        <p:attrNameLst>
                          <p:attrName>style.visibility</p:attrName>
                        </p:attrNameLst>
                      </p:cBhvr>
                      <p:to>
                        <p:strVal val="visible"/>
                      </p:to>
                    </p:set>
                    <p:animEffect transition="in" filter="fade">
                      <p:cBhvr>
                        <p:cTn dur="500">
                          <p:stCondLst>
                            <p:cond delay="0"/>
                          </p:stCondLst>
                        </p:cTn>
                        <p:tgtEl>
                          <p:spTgt spid="59403"/>
                        </p:tgtEl>
                      </p:cBhvr>
                    </p:animEffect>
                    <p:anim calcmode="lin" valueType="num">
                      <p:cBhvr>
                        <p:cTn dur="500" fill="hold">
                          <p:stCondLst>
                            <p:cond delay="0"/>
                          </p:stCondLst>
                        </p:cTn>
                        <p:tgtEl>
                          <p:spTgt spid="59403"/>
                        </p:tgtEl>
                        <p:attrNameLst>
                          <p:attrName>ppt_x</p:attrName>
                        </p:attrNameLst>
                      </p:cBhvr>
                      <p:tavLst>
                        <p:tav tm="0">
                          <p:val>
                            <p:strVal val="#ppt_x-.1"/>
                          </p:val>
                        </p:tav>
                        <p:tav tm="100000">
                          <p:val>
                            <p:strVal val="#ppt_x"/>
                          </p:val>
                        </p:tav>
                      </p:tavLst>
                    </p:anim>
                    <p:anim calcmode="lin" valueType="num">
                      <p:cBhvr>
                        <p:cTn dur="500" fill="hold">
                          <p:stCondLst>
                            <p:cond delay="0"/>
                          </p:stCondLst>
                        </p:cTn>
                        <p:tgtEl>
                          <p:spTgt spid="59403"/>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59403"/>
                        </p:tgtEl>
                        <p:attrNameLst>
                          <p:attrName>style.visibility</p:attrName>
                        </p:attrNameLst>
                      </p:cBhvr>
                      <p:to>
                        <p:strVal val="visible"/>
                      </p:to>
                    </p:set>
                    <p:animEffect transition="in" filter="fade">
                      <p:cBhvr>
                        <p:cTn dur="500">
                          <p:stCondLst>
                            <p:cond delay="0"/>
                          </p:stCondLst>
                        </p:cTn>
                        <p:tgtEl>
                          <p:spTgt spid="59403"/>
                        </p:tgtEl>
                      </p:cBhvr>
                    </p:animEffect>
                    <p:anim calcmode="lin" valueType="num">
                      <p:cBhvr>
                        <p:cTn dur="500" fill="hold">
                          <p:stCondLst>
                            <p:cond delay="0"/>
                          </p:stCondLst>
                        </p:cTn>
                        <p:tgtEl>
                          <p:spTgt spid="59403"/>
                        </p:tgtEl>
                        <p:attrNameLst>
                          <p:attrName>ppt_x</p:attrName>
                        </p:attrNameLst>
                      </p:cBhvr>
                      <p:tavLst>
                        <p:tav tm="0">
                          <p:val>
                            <p:strVal val="#ppt_x-.1"/>
                          </p:val>
                        </p:tav>
                        <p:tav tm="100000">
                          <p:val>
                            <p:strVal val="#ppt_x"/>
                          </p:val>
                        </p:tav>
                      </p:tavLst>
                    </p:anim>
                    <p:anim calcmode="lin" valueType="num">
                      <p:cBhvr>
                        <p:cTn dur="500" fill="hold">
                          <p:stCondLst>
                            <p:cond delay="0"/>
                          </p:stCondLst>
                        </p:cTn>
                        <p:tgtEl>
                          <p:spTgt spid="59403"/>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59403"/>
                        </p:tgtEl>
                        <p:attrNameLst>
                          <p:attrName>style.visibility</p:attrName>
                        </p:attrNameLst>
                      </p:cBhvr>
                      <p:to>
                        <p:strVal val="visible"/>
                      </p:to>
                    </p:set>
                    <p:animEffect transition="in" filter="fade">
                      <p:cBhvr>
                        <p:cTn dur="500">
                          <p:stCondLst>
                            <p:cond delay="0"/>
                          </p:stCondLst>
                        </p:cTn>
                        <p:tgtEl>
                          <p:spTgt spid="59403"/>
                        </p:tgtEl>
                      </p:cBhvr>
                    </p:animEffect>
                    <p:anim calcmode="lin" valueType="num">
                      <p:cBhvr>
                        <p:cTn dur="500" fill="hold">
                          <p:stCondLst>
                            <p:cond delay="0"/>
                          </p:stCondLst>
                        </p:cTn>
                        <p:tgtEl>
                          <p:spTgt spid="59403"/>
                        </p:tgtEl>
                        <p:attrNameLst>
                          <p:attrName>ppt_x</p:attrName>
                        </p:attrNameLst>
                      </p:cBhvr>
                      <p:tavLst>
                        <p:tav tm="0">
                          <p:val>
                            <p:strVal val="#ppt_x-.1"/>
                          </p:val>
                        </p:tav>
                        <p:tav tm="100000">
                          <p:val>
                            <p:strVal val="#ppt_x"/>
                          </p:val>
                        </p:tav>
                      </p:tavLst>
                    </p:anim>
                    <p:anim calcmode="lin" valueType="num">
                      <p:cBhvr>
                        <p:cTn dur="500" fill="hold">
                          <p:stCondLst>
                            <p:cond delay="0"/>
                          </p:stCondLst>
                        </p:cTn>
                        <p:tgtEl>
                          <p:spTgt spid="59403"/>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80899"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80900"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endParaRPr lang="ru-RU"/>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ru-RU"/>
          </a:p>
        </p:txBody>
      </p:sp>
      <p:sp>
        <p:nvSpPr>
          <p:cNvPr id="80902"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fld id="{706C2EFB-DE00-47B3-AD29-FBCF9E2A909B}" type="slidenum">
              <a:rPr lang="ru-RU"/>
              <a:pPr/>
              <a:t>‹#›</a:t>
            </a:fld>
            <a:endParaRPr lang="ru-RU"/>
          </a:p>
        </p:txBody>
      </p:sp>
      <p:sp>
        <p:nvSpPr>
          <p:cNvPr id="80903" name="Rectangle 7"/>
          <p:cNvSpPr>
            <a:spLocks noChangeArrowheads="1"/>
          </p:cNvSpPr>
          <p:nvPr/>
        </p:nvSpPr>
        <p:spPr bwMode="auto">
          <a:xfrm>
            <a:off x="0" y="0"/>
            <a:ext cx="2286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sz="2400">
              <a:latin typeface="Times New Roman" pitchFamily="18" charset="0"/>
            </a:endParaRPr>
          </a:p>
        </p:txBody>
      </p:sp>
      <p:sp>
        <p:nvSpPr>
          <p:cNvPr id="80904" name="Line 8"/>
          <p:cNvSpPr>
            <a:spLocks noChangeShapeType="1"/>
          </p:cNvSpPr>
          <p:nvPr/>
        </p:nvSpPr>
        <p:spPr bwMode="auto">
          <a:xfrm>
            <a:off x="457200" y="14478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0905" name="Rectangle 9"/>
          <p:cNvSpPr>
            <a:spLocks noChangeArrowheads="1"/>
          </p:cNvSpPr>
          <p:nvPr/>
        </p:nvSpPr>
        <p:spPr bwMode="auto">
          <a:xfrm>
            <a:off x="0" y="2286000"/>
            <a:ext cx="2286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sz="2400">
              <a:latin typeface="Times New Roman" pitchFamily="18" charset="0"/>
            </a:endParaRPr>
          </a:p>
        </p:txBody>
      </p:sp>
      <p:sp>
        <p:nvSpPr>
          <p:cNvPr id="80906" name="Rectangle 10"/>
          <p:cNvSpPr>
            <a:spLocks noChangeArrowheads="1"/>
          </p:cNvSpPr>
          <p:nvPr/>
        </p:nvSpPr>
        <p:spPr bwMode="auto">
          <a:xfrm>
            <a:off x="0" y="4572000"/>
            <a:ext cx="2286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8089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80899">
                                            <p:txEl>
                                              <p:pRg st="0" end="0"/>
                                            </p:txEl>
                                          </p:spTgt>
                                        </p:tgtEl>
                                        <p:attrNameLst>
                                          <p:attrName>style.visibility</p:attrName>
                                        </p:attrNameLst>
                                      </p:cBhvr>
                                      <p:to>
                                        <p:strVal val="visible"/>
                                      </p:to>
                                    </p:set>
                                    <p:animEffect transition="in" filter="fade">
                                      <p:cBhvr>
                                        <p:cTn id="11" dur="1000"/>
                                        <p:tgtEl>
                                          <p:spTgt spid="80899">
                                            <p:txEl>
                                              <p:pRg st="0" end="0"/>
                                            </p:txEl>
                                          </p:spTgt>
                                        </p:tgtEl>
                                      </p:cBhvr>
                                    </p:animEffect>
                                    <p:anim calcmode="lin" valueType="num">
                                      <p:cBhvr>
                                        <p:cTn id="12" dur="10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80899">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80899">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80899">
                                            <p:txEl>
                                              <p:pRg st="1" end="1"/>
                                            </p:txEl>
                                          </p:spTgt>
                                        </p:tgtEl>
                                        <p:attrNameLst>
                                          <p:attrName>style.visibility</p:attrName>
                                        </p:attrNameLst>
                                      </p:cBhvr>
                                      <p:to>
                                        <p:strVal val="visible"/>
                                      </p:to>
                                    </p:set>
                                    <p:animEffect transition="in" filter="fade">
                                      <p:cBhvr>
                                        <p:cTn id="17" dur="1000"/>
                                        <p:tgtEl>
                                          <p:spTgt spid="80899">
                                            <p:txEl>
                                              <p:pRg st="1" end="1"/>
                                            </p:txEl>
                                          </p:spTgt>
                                        </p:tgtEl>
                                      </p:cBhvr>
                                    </p:animEffect>
                                    <p:anim calcmode="lin" valueType="num">
                                      <p:cBhvr>
                                        <p:cTn id="18" dur="10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p:cTn id="19" dur="898" decel="100000" fill="hold"/>
                                        <p:tgtEl>
                                          <p:spTgt spid="80899">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898"/>
                                          </p:stCondLst>
                                        </p:cTn>
                                        <p:tgtEl>
                                          <p:spTgt spid="80899">
                                            <p:txEl>
                                              <p:pRg st="1" end="1"/>
                                            </p:txEl>
                                          </p:spTgt>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80899">
                                            <p:txEl>
                                              <p:pRg st="2" end="2"/>
                                            </p:txEl>
                                          </p:spTgt>
                                        </p:tgtEl>
                                        <p:attrNameLst>
                                          <p:attrName>style.visibility</p:attrName>
                                        </p:attrNameLst>
                                      </p:cBhvr>
                                      <p:to>
                                        <p:strVal val="visible"/>
                                      </p:to>
                                    </p:set>
                                    <p:animEffect transition="in" filter="fade">
                                      <p:cBhvr>
                                        <p:cTn id="23" dur="1000"/>
                                        <p:tgtEl>
                                          <p:spTgt spid="80899">
                                            <p:txEl>
                                              <p:pRg st="2" end="2"/>
                                            </p:txEl>
                                          </p:spTgt>
                                        </p:tgtEl>
                                      </p:cBhvr>
                                    </p:animEffect>
                                    <p:anim calcmode="lin" valueType="num">
                                      <p:cBhvr>
                                        <p:cTn id="24" dur="10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8089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80899">
                                            <p:txEl>
                                              <p:pRg st="2" end="2"/>
                                            </p:txEl>
                                          </p:spTgt>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80899">
                                            <p:txEl>
                                              <p:pRg st="3" end="3"/>
                                            </p:txEl>
                                          </p:spTgt>
                                        </p:tgtEl>
                                        <p:attrNameLst>
                                          <p:attrName>style.visibility</p:attrName>
                                        </p:attrNameLst>
                                      </p:cBhvr>
                                      <p:to>
                                        <p:strVal val="visible"/>
                                      </p:to>
                                    </p:set>
                                    <p:animEffect transition="in" filter="fade">
                                      <p:cBhvr>
                                        <p:cTn id="29" dur="1000"/>
                                        <p:tgtEl>
                                          <p:spTgt spid="80899">
                                            <p:txEl>
                                              <p:pRg st="3" end="3"/>
                                            </p:txEl>
                                          </p:spTgt>
                                        </p:tgtEl>
                                      </p:cBhvr>
                                    </p:animEffect>
                                    <p:anim calcmode="lin" valueType="num">
                                      <p:cBhvr>
                                        <p:cTn id="30" dur="10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p:cTn id="31" dur="898" decel="100000" fill="hold"/>
                                        <p:tgtEl>
                                          <p:spTgt spid="80899">
                                            <p:txEl>
                                              <p:pRg st="3" end="3"/>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898"/>
                                          </p:stCondLst>
                                        </p:cTn>
                                        <p:tgtEl>
                                          <p:spTgt spid="80899">
                                            <p:txEl>
                                              <p:pRg st="3" end="3"/>
                                            </p:txEl>
                                          </p:spTgt>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80899">
                                            <p:txEl>
                                              <p:pRg st="4" end="4"/>
                                            </p:txEl>
                                          </p:spTgt>
                                        </p:tgtEl>
                                        <p:attrNameLst>
                                          <p:attrName>style.visibility</p:attrName>
                                        </p:attrNameLst>
                                      </p:cBhvr>
                                      <p:to>
                                        <p:strVal val="visible"/>
                                      </p:to>
                                    </p:set>
                                    <p:animEffect transition="in" filter="fade">
                                      <p:cBhvr>
                                        <p:cTn id="35" dur="1000"/>
                                        <p:tgtEl>
                                          <p:spTgt spid="80899">
                                            <p:txEl>
                                              <p:pRg st="4" end="4"/>
                                            </p:txEl>
                                          </p:spTgt>
                                        </p:tgtEl>
                                      </p:cBhvr>
                                    </p:animEffect>
                                    <p:anim calcmode="lin" valueType="num">
                                      <p:cBhvr>
                                        <p:cTn id="36" dur="1000" fill="hold"/>
                                        <p:tgtEl>
                                          <p:spTgt spid="80899">
                                            <p:txEl>
                                              <p:pRg st="4" end="4"/>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80899">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80899">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9" grpId="0" build="p">
        <p:tmplLst>
          <p:tmpl lvl="1">
            <p:tnLst>
              <p:par>
                <p:cTn presetID="37" presetClass="entr" presetSubtype="0" fill="hold" nodeType="clickEffect">
                  <p:stCondLst>
                    <p:cond delay="0"/>
                  </p:stCondLst>
                  <p:childTnLst>
                    <p:set>
                      <p:cBhvr>
                        <p:cTn dur="1" fill="hold">
                          <p:stCondLst>
                            <p:cond delay="0"/>
                          </p:stCondLst>
                        </p:cTn>
                        <p:tgtEl>
                          <p:spTgt spid="80899"/>
                        </p:tgtEl>
                        <p:attrNameLst>
                          <p:attrName>style.visibility</p:attrName>
                        </p:attrNameLst>
                      </p:cBhvr>
                      <p:to>
                        <p:strVal val="visible"/>
                      </p:to>
                    </p:set>
                    <p:animEffect transition="in" filter="fade">
                      <p:cBhvr>
                        <p:cTn dur="1000"/>
                        <p:tgtEl>
                          <p:spTgt spid="80899"/>
                        </p:tgtEl>
                      </p:cBhvr>
                    </p:animEffect>
                    <p:anim calcmode="lin" valueType="num">
                      <p:cBhvr>
                        <p:cTn dur="1000" fill="hold"/>
                        <p:tgtEl>
                          <p:spTgt spid="80899"/>
                        </p:tgtEl>
                        <p:attrNameLst>
                          <p:attrName>ppt_x</p:attrName>
                        </p:attrNameLst>
                      </p:cBhvr>
                      <p:tavLst>
                        <p:tav tm="0">
                          <p:val>
                            <p:strVal val="#ppt_x"/>
                          </p:val>
                        </p:tav>
                        <p:tav tm="100000">
                          <p:val>
                            <p:strVal val="#ppt_x"/>
                          </p:val>
                        </p:tav>
                      </p:tavLst>
                    </p:anim>
                    <p:anim calcmode="lin" valueType="num">
                      <p:cBhvr>
                        <p:cTn dur="898" decel="100000" fill="hold"/>
                        <p:tgtEl>
                          <p:spTgt spid="80899"/>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80899"/>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Effect transition="in" filter="fade">
                      <p:cBhvr>
                        <p:cTn dur="1000"/>
                        <p:tgtEl>
                          <p:spTgt spid="80899"/>
                        </p:tgtEl>
                      </p:cBhvr>
                    </p:animEffect>
                    <p:anim calcmode="lin" valueType="num">
                      <p:cBhvr>
                        <p:cTn dur="1000" fill="hold"/>
                        <p:tgtEl>
                          <p:spTgt spid="80899"/>
                        </p:tgtEl>
                        <p:attrNameLst>
                          <p:attrName>ppt_x</p:attrName>
                        </p:attrNameLst>
                      </p:cBhvr>
                      <p:tavLst>
                        <p:tav tm="0">
                          <p:val>
                            <p:strVal val="#ppt_x"/>
                          </p:val>
                        </p:tav>
                        <p:tav tm="100000">
                          <p:val>
                            <p:strVal val="#ppt_x"/>
                          </p:val>
                        </p:tav>
                      </p:tavLst>
                    </p:anim>
                    <p:anim calcmode="lin" valueType="num">
                      <p:cBhvr>
                        <p:cTn dur="898" decel="100000" fill="hold"/>
                        <p:tgtEl>
                          <p:spTgt spid="80899"/>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80899"/>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Effect transition="in" filter="fade">
                      <p:cBhvr>
                        <p:cTn dur="1000"/>
                        <p:tgtEl>
                          <p:spTgt spid="80899"/>
                        </p:tgtEl>
                      </p:cBhvr>
                    </p:animEffect>
                    <p:anim calcmode="lin" valueType="num">
                      <p:cBhvr>
                        <p:cTn dur="1000" fill="hold"/>
                        <p:tgtEl>
                          <p:spTgt spid="80899"/>
                        </p:tgtEl>
                        <p:attrNameLst>
                          <p:attrName>ppt_x</p:attrName>
                        </p:attrNameLst>
                      </p:cBhvr>
                      <p:tavLst>
                        <p:tav tm="0">
                          <p:val>
                            <p:strVal val="#ppt_x"/>
                          </p:val>
                        </p:tav>
                        <p:tav tm="100000">
                          <p:val>
                            <p:strVal val="#ppt_x"/>
                          </p:val>
                        </p:tav>
                      </p:tavLst>
                    </p:anim>
                    <p:anim calcmode="lin" valueType="num">
                      <p:cBhvr>
                        <p:cTn dur="898" decel="100000" fill="hold"/>
                        <p:tgtEl>
                          <p:spTgt spid="80899"/>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80899"/>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Effect transition="in" filter="fade">
                      <p:cBhvr>
                        <p:cTn dur="1000"/>
                        <p:tgtEl>
                          <p:spTgt spid="80899"/>
                        </p:tgtEl>
                      </p:cBhvr>
                    </p:animEffect>
                    <p:anim calcmode="lin" valueType="num">
                      <p:cBhvr>
                        <p:cTn dur="1000" fill="hold"/>
                        <p:tgtEl>
                          <p:spTgt spid="80899"/>
                        </p:tgtEl>
                        <p:attrNameLst>
                          <p:attrName>ppt_x</p:attrName>
                        </p:attrNameLst>
                      </p:cBhvr>
                      <p:tavLst>
                        <p:tav tm="0">
                          <p:val>
                            <p:strVal val="#ppt_x"/>
                          </p:val>
                        </p:tav>
                        <p:tav tm="100000">
                          <p:val>
                            <p:strVal val="#ppt_x"/>
                          </p:val>
                        </p:tav>
                      </p:tavLst>
                    </p:anim>
                    <p:anim calcmode="lin" valueType="num">
                      <p:cBhvr>
                        <p:cTn dur="898" decel="100000" fill="hold"/>
                        <p:tgtEl>
                          <p:spTgt spid="80899"/>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80899"/>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Effect transition="in" filter="fade">
                      <p:cBhvr>
                        <p:cTn dur="1000"/>
                        <p:tgtEl>
                          <p:spTgt spid="80899"/>
                        </p:tgtEl>
                      </p:cBhvr>
                    </p:animEffect>
                    <p:anim calcmode="lin" valueType="num">
                      <p:cBhvr>
                        <p:cTn dur="1000" fill="hold"/>
                        <p:tgtEl>
                          <p:spTgt spid="80899"/>
                        </p:tgtEl>
                        <p:attrNameLst>
                          <p:attrName>ppt_x</p:attrName>
                        </p:attrNameLst>
                      </p:cBhvr>
                      <p:tavLst>
                        <p:tav tm="0">
                          <p:val>
                            <p:strVal val="#ppt_x"/>
                          </p:val>
                        </p:tav>
                        <p:tav tm="100000">
                          <p:val>
                            <p:strVal val="#ppt_x"/>
                          </p:val>
                        </p:tav>
                      </p:tavLst>
                    </p:anim>
                    <p:anim calcmode="lin" valueType="num">
                      <p:cBhvr>
                        <p:cTn dur="898" decel="100000" fill="hold"/>
                        <p:tgtEl>
                          <p:spTgt spid="80899"/>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80899"/>
                        </p:tgtEl>
                        <p:attrNameLst>
                          <p:attrName>ppt_y</p:attrName>
                        </p:attrNameLst>
                      </p:cBhvr>
                      <p:tavLst>
                        <p:tav tm="0">
                          <p:val>
                            <p:strVal val="#ppt_y-.03"/>
                          </p:val>
                        </p:tav>
                        <p:tav tm="100000">
                          <p:val>
                            <p:strVal val="#ppt_y"/>
                          </p:val>
                        </p:tav>
                      </p:tavLst>
                    </p:anim>
                  </p:childTnLst>
                </p:cTn>
              </p:par>
            </p:tnLst>
          </p:tmpl>
        </p:tmplLst>
      </p:bldP>
    </p:bldLst>
  </p:timing>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Garamond" pitchFamily="18" charset="0"/>
        </a:defRPr>
      </a:lvl2pPr>
      <a:lvl3pPr algn="l" rtl="0" eaLnBrk="1" fontAlgn="base" hangingPunct="1">
        <a:spcBef>
          <a:spcPct val="0"/>
        </a:spcBef>
        <a:spcAft>
          <a:spcPct val="0"/>
        </a:spcAft>
        <a:defRPr sz="4400">
          <a:solidFill>
            <a:schemeClr val="tx2"/>
          </a:solidFill>
          <a:latin typeface="Garamond" pitchFamily="18" charset="0"/>
        </a:defRPr>
      </a:lvl3pPr>
      <a:lvl4pPr algn="l" rtl="0" eaLnBrk="1" fontAlgn="base" hangingPunct="1">
        <a:spcBef>
          <a:spcPct val="0"/>
        </a:spcBef>
        <a:spcAft>
          <a:spcPct val="0"/>
        </a:spcAft>
        <a:defRPr sz="4400">
          <a:solidFill>
            <a:schemeClr val="tx2"/>
          </a:solidFill>
          <a:latin typeface="Garamond" pitchFamily="18" charset="0"/>
        </a:defRPr>
      </a:lvl4pPr>
      <a:lvl5pPr algn="l" rtl="0" eaLnBrk="1" fontAlgn="base" hangingPunct="1">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1" fontAlgn="base" hangingPunct="1">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0"/>
            <a:ext cx="9144000" cy="6858000"/>
            <a:chOff x="0" y="0"/>
            <a:chExt cx="5760" cy="4320"/>
          </a:xfrm>
        </p:grpSpPr>
        <p:sp>
          <p:nvSpPr>
            <p:cNvPr id="141315"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1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141317" name="Freeform 5"/>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41318" name="Group 6"/>
          <p:cNvGrpSpPr>
            <a:grpSpLocks/>
          </p:cNvGrpSpPr>
          <p:nvPr/>
        </p:nvGrpSpPr>
        <p:grpSpPr bwMode="auto">
          <a:xfrm>
            <a:off x="0" y="6019800"/>
            <a:ext cx="7848600" cy="857250"/>
            <a:chOff x="0" y="3792"/>
            <a:chExt cx="4944" cy="540"/>
          </a:xfrm>
        </p:grpSpPr>
        <p:sp>
          <p:nvSpPr>
            <p:cNvPr id="14131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41320" name="Group 8"/>
            <p:cNvGrpSpPr>
              <a:grpSpLocks/>
            </p:cNvGrpSpPr>
            <p:nvPr userDrawn="1"/>
          </p:nvGrpSpPr>
          <p:grpSpPr bwMode="auto">
            <a:xfrm>
              <a:off x="2486" y="3792"/>
              <a:ext cx="2458" cy="540"/>
              <a:chOff x="2486" y="3792"/>
              <a:chExt cx="2458" cy="540"/>
            </a:xfrm>
          </p:grpSpPr>
          <p:sp>
            <p:nvSpPr>
              <p:cNvPr id="141321"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22"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23"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24"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25"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141326"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141327" name="Group 15"/>
          <p:cNvGrpSpPr>
            <a:grpSpLocks/>
          </p:cNvGrpSpPr>
          <p:nvPr/>
        </p:nvGrpSpPr>
        <p:grpSpPr bwMode="auto">
          <a:xfrm>
            <a:off x="627063" y="6021388"/>
            <a:ext cx="5684837" cy="849312"/>
            <a:chOff x="395" y="3793"/>
            <a:chExt cx="3581" cy="535"/>
          </a:xfrm>
        </p:grpSpPr>
        <p:sp>
          <p:nvSpPr>
            <p:cNvPr id="141328" name="Freeform 16"/>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29"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30"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31"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32" name="Freeform 20"/>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1333" name="Freeform 21"/>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141334"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41335"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41336"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ru-RU"/>
          </a:p>
        </p:txBody>
      </p:sp>
      <p:sp>
        <p:nvSpPr>
          <p:cNvPr id="14133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ru-RU"/>
          </a:p>
        </p:txBody>
      </p:sp>
      <p:sp>
        <p:nvSpPr>
          <p:cNvPr id="141338"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8C690683-19C4-4425-81B9-F5B8493B4C8B}"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med"/>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9506" name="Group 2"/>
          <p:cNvGrpSpPr>
            <a:grpSpLocks/>
          </p:cNvGrpSpPr>
          <p:nvPr/>
        </p:nvGrpSpPr>
        <p:grpSpPr bwMode="auto">
          <a:xfrm>
            <a:off x="0" y="0"/>
            <a:ext cx="9161463" cy="6870700"/>
            <a:chOff x="0" y="0"/>
            <a:chExt cx="5770" cy="4328"/>
          </a:xfrm>
        </p:grpSpPr>
        <p:sp>
          <p:nvSpPr>
            <p:cNvPr id="149507"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149508"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14950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grpSp>
          <p:nvGrpSpPr>
            <p:cNvPr id="149510" name="Group 6"/>
            <p:cNvGrpSpPr>
              <a:grpSpLocks/>
            </p:cNvGrpSpPr>
            <p:nvPr/>
          </p:nvGrpSpPr>
          <p:grpSpPr bwMode="auto">
            <a:xfrm>
              <a:off x="4944" y="1"/>
              <a:ext cx="816" cy="3974"/>
              <a:chOff x="4944" y="1"/>
              <a:chExt cx="816" cy="3974"/>
            </a:xfrm>
          </p:grpSpPr>
          <p:grpSp>
            <p:nvGrpSpPr>
              <p:cNvPr id="149511" name="Group 7"/>
              <p:cNvGrpSpPr>
                <a:grpSpLocks/>
              </p:cNvGrpSpPr>
              <p:nvPr userDrawn="1"/>
            </p:nvGrpSpPr>
            <p:grpSpPr bwMode="auto">
              <a:xfrm>
                <a:off x="5280" y="1"/>
                <a:ext cx="480" cy="1430"/>
                <a:chOff x="5280" y="1"/>
                <a:chExt cx="480" cy="1430"/>
              </a:xfrm>
            </p:grpSpPr>
            <p:grpSp>
              <p:nvGrpSpPr>
                <p:cNvPr id="149512" name="Group 8"/>
                <p:cNvGrpSpPr>
                  <a:grpSpLocks/>
                </p:cNvGrpSpPr>
                <p:nvPr userDrawn="1"/>
              </p:nvGrpSpPr>
              <p:grpSpPr bwMode="auto">
                <a:xfrm rot="-5400000">
                  <a:off x="5484" y="0"/>
                  <a:ext cx="174" cy="176"/>
                  <a:chOff x="1657" y="323"/>
                  <a:chExt cx="1691" cy="2560"/>
                </a:xfrm>
              </p:grpSpPr>
              <p:grpSp>
                <p:nvGrpSpPr>
                  <p:cNvPr id="149513" name="Group 9"/>
                  <p:cNvGrpSpPr>
                    <a:grpSpLocks/>
                  </p:cNvGrpSpPr>
                  <p:nvPr/>
                </p:nvGrpSpPr>
                <p:grpSpPr bwMode="auto">
                  <a:xfrm>
                    <a:off x="1657" y="323"/>
                    <a:ext cx="1691" cy="2560"/>
                    <a:chOff x="1657" y="323"/>
                    <a:chExt cx="1691" cy="2560"/>
                  </a:xfrm>
                </p:grpSpPr>
                <p:sp>
                  <p:nvSpPr>
                    <p:cNvPr id="149514"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15"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49516"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17"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18"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19"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20"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21"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pic>
              <p:nvPicPr>
                <p:cNvPr id="149522"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23"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24"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25"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26"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27"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28"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29"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9530" name="Group 26"/>
              <p:cNvGrpSpPr>
                <a:grpSpLocks/>
              </p:cNvGrpSpPr>
              <p:nvPr userDrawn="1"/>
            </p:nvGrpSpPr>
            <p:grpSpPr bwMode="auto">
              <a:xfrm>
                <a:off x="4944" y="1008"/>
                <a:ext cx="522" cy="2967"/>
                <a:chOff x="4944" y="1008"/>
                <a:chExt cx="522" cy="2967"/>
              </a:xfrm>
            </p:grpSpPr>
            <p:pic>
              <p:nvPicPr>
                <p:cNvPr id="149531"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2"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3"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4"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5"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6"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7"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8"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39"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0"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1"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2"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3"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4"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5"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6"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7"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8"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9"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4955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1"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2"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7"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5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149559"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9560"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kumimoji="1" lang="ru-RU">
                <a:latin typeface="Arial" charset="0"/>
              </a:endParaRPr>
            </a:p>
          </p:txBody>
        </p:sp>
      </p:grpSp>
      <p:sp>
        <p:nvSpPr>
          <p:cNvPr id="149561" name="Rectangle 57"/>
          <p:cNvSpPr>
            <a:spLocks noGrp="1" noChangeArrowheads="1"/>
          </p:cNvSpPr>
          <p:nvPr>
            <p:ph type="title"/>
          </p:nvPr>
        </p:nvSpPr>
        <p:spPr bwMode="auto">
          <a:xfrm>
            <a:off x="220663" y="227013"/>
            <a:ext cx="74755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49562" name="Rectangle 58"/>
          <p:cNvSpPr>
            <a:spLocks noGrp="1" noChangeArrowheads="1"/>
          </p:cNvSpPr>
          <p:nvPr>
            <p:ph type="body" idx="1"/>
          </p:nvPr>
        </p:nvSpPr>
        <p:spPr bwMode="auto">
          <a:xfrm>
            <a:off x="265113" y="1598613"/>
            <a:ext cx="738505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49563" name="Rectangle 59"/>
          <p:cNvSpPr>
            <a:spLocks noGrp="1" noChangeArrowheads="1"/>
          </p:cNvSpPr>
          <p:nvPr>
            <p:ph type="dt" sz="half" idx="2"/>
          </p:nvPr>
        </p:nvSpPr>
        <p:spPr bwMode="auto">
          <a:xfrm>
            <a:off x="303213" y="6242050"/>
            <a:ext cx="178117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endParaRPr lang="ru-RU"/>
          </a:p>
        </p:txBody>
      </p:sp>
      <p:sp>
        <p:nvSpPr>
          <p:cNvPr id="149564" name="Rectangle 60"/>
          <p:cNvSpPr>
            <a:spLocks noGrp="1" noChangeArrowheads="1"/>
          </p:cNvSpPr>
          <p:nvPr>
            <p:ph type="ftr" sz="quarter" idx="3"/>
          </p:nvPr>
        </p:nvSpPr>
        <p:spPr bwMode="auto">
          <a:xfrm>
            <a:off x="2259013" y="6248400"/>
            <a:ext cx="34544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ru-RU"/>
          </a:p>
        </p:txBody>
      </p:sp>
      <p:sp>
        <p:nvSpPr>
          <p:cNvPr id="149565" name="Rectangle 61"/>
          <p:cNvSpPr>
            <a:spLocks noGrp="1" noChangeArrowheads="1"/>
          </p:cNvSpPr>
          <p:nvPr>
            <p:ph type="sldNum" sz="quarter" idx="4"/>
          </p:nvPr>
        </p:nvSpPr>
        <p:spPr bwMode="auto">
          <a:xfrm>
            <a:off x="5867400" y="6248400"/>
            <a:ext cx="1757363"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fld id="{E8DA83B3-BF27-4428-9C62-946315123D2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49561"/>
                                        </p:tgtEl>
                                        <p:attrNameLst>
                                          <p:attrName>style.visibility</p:attrName>
                                        </p:attrNameLst>
                                      </p:cBhvr>
                                      <p:to>
                                        <p:strVal val="visible"/>
                                      </p:to>
                                    </p:set>
                                    <p:animEffect transition="in" filter="fade">
                                      <p:cBhvr>
                                        <p:cTn id="7" dur="1000">
                                          <p:stCondLst>
                                            <p:cond delay="0"/>
                                          </p:stCondLst>
                                        </p:cTn>
                                        <p:tgtEl>
                                          <p:spTgt spid="1495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49562">
                                            <p:txEl>
                                              <p:pRg st="0" end="0"/>
                                            </p:txEl>
                                          </p:spTgt>
                                        </p:tgtEl>
                                        <p:attrNameLst>
                                          <p:attrName>style.visibility</p:attrName>
                                        </p:attrNameLst>
                                      </p:cBhvr>
                                      <p:to>
                                        <p:strVal val="visible"/>
                                      </p:to>
                                    </p:set>
                                    <p:animEffect transition="in" filter="fade">
                                      <p:cBhvr>
                                        <p:cTn id="12" dur="500">
                                          <p:stCondLst>
                                            <p:cond delay="0"/>
                                          </p:stCondLst>
                                        </p:cTn>
                                        <p:tgtEl>
                                          <p:spTgt spid="149562">
                                            <p:txEl>
                                              <p:pRg st="0" end="0"/>
                                            </p:txEl>
                                          </p:spTgt>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149562">
                                            <p:txEl>
                                              <p:pRg st="1" end="1"/>
                                            </p:txEl>
                                          </p:spTgt>
                                        </p:tgtEl>
                                        <p:attrNameLst>
                                          <p:attrName>style.visibility</p:attrName>
                                        </p:attrNameLst>
                                      </p:cBhvr>
                                      <p:to>
                                        <p:strVal val="visible"/>
                                      </p:to>
                                    </p:set>
                                    <p:animEffect transition="in" filter="fade">
                                      <p:cBhvr>
                                        <p:cTn id="15" dur="500">
                                          <p:stCondLst>
                                            <p:cond delay="0"/>
                                          </p:stCondLst>
                                        </p:cTn>
                                        <p:tgtEl>
                                          <p:spTgt spid="149562">
                                            <p:txEl>
                                              <p:pRg st="1" end="1"/>
                                            </p:txEl>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149562">
                                            <p:txEl>
                                              <p:pRg st="2" end="2"/>
                                            </p:txEl>
                                          </p:spTgt>
                                        </p:tgtEl>
                                        <p:attrNameLst>
                                          <p:attrName>style.visibility</p:attrName>
                                        </p:attrNameLst>
                                      </p:cBhvr>
                                      <p:to>
                                        <p:strVal val="visible"/>
                                      </p:to>
                                    </p:set>
                                    <p:animEffect transition="in" filter="fade">
                                      <p:cBhvr>
                                        <p:cTn id="18" dur="500">
                                          <p:stCondLst>
                                            <p:cond delay="0"/>
                                          </p:stCondLst>
                                        </p:cTn>
                                        <p:tgtEl>
                                          <p:spTgt spid="149562">
                                            <p:txEl>
                                              <p:pRg st="2" end="2"/>
                                            </p:txEl>
                                          </p:spTgt>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149562">
                                            <p:txEl>
                                              <p:pRg st="3" end="3"/>
                                            </p:txEl>
                                          </p:spTgt>
                                        </p:tgtEl>
                                        <p:attrNameLst>
                                          <p:attrName>style.visibility</p:attrName>
                                        </p:attrNameLst>
                                      </p:cBhvr>
                                      <p:to>
                                        <p:strVal val="visible"/>
                                      </p:to>
                                    </p:set>
                                    <p:animEffect transition="in" filter="fade">
                                      <p:cBhvr>
                                        <p:cTn id="21" dur="500">
                                          <p:stCondLst>
                                            <p:cond delay="0"/>
                                          </p:stCondLst>
                                        </p:cTn>
                                        <p:tgtEl>
                                          <p:spTgt spid="149562">
                                            <p:txEl>
                                              <p:pRg st="3" end="3"/>
                                            </p:txEl>
                                          </p:spTgt>
                                        </p:tgtEl>
                                      </p:cBhvr>
                                    </p:animEffect>
                                  </p:childTnLst>
                                </p:cTn>
                              </p:par>
                              <p:par>
                                <p:cTn id="22" presetID="10" presetClass="entr" presetSubtype="0" fill="hold" grpId="0" nodeType="withEffect">
                                  <p:stCondLst>
                                    <p:cond delay="0"/>
                                  </p:stCondLst>
                                  <p:iterate type="lt">
                                    <p:tmPct val="10000"/>
                                  </p:iterate>
                                  <p:childTnLst>
                                    <p:set>
                                      <p:cBhvr>
                                        <p:cTn id="23" dur="1" fill="hold">
                                          <p:stCondLst>
                                            <p:cond delay="0"/>
                                          </p:stCondLst>
                                        </p:cTn>
                                        <p:tgtEl>
                                          <p:spTgt spid="149562">
                                            <p:txEl>
                                              <p:pRg st="4" end="4"/>
                                            </p:txEl>
                                          </p:spTgt>
                                        </p:tgtEl>
                                        <p:attrNameLst>
                                          <p:attrName>style.visibility</p:attrName>
                                        </p:attrNameLst>
                                      </p:cBhvr>
                                      <p:to>
                                        <p:strVal val="visible"/>
                                      </p:to>
                                    </p:set>
                                    <p:animEffect transition="in" filter="fade">
                                      <p:cBhvr>
                                        <p:cTn id="24" dur="500">
                                          <p:stCondLst>
                                            <p:cond delay="0"/>
                                          </p:stCondLst>
                                        </p:cTn>
                                        <p:tgtEl>
                                          <p:spTgt spid="1495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61" grpId="0"/>
      <p:bldP spid="149562"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149562"/>
                        </p:tgtEl>
                        <p:attrNameLst>
                          <p:attrName>style.visibility</p:attrName>
                        </p:attrNameLst>
                      </p:cBhvr>
                      <p:to>
                        <p:strVal val="visible"/>
                      </p:to>
                    </p:set>
                    <p:animEffect transition="in" filter="fade">
                      <p:cBhvr>
                        <p:cTn dur="500">
                          <p:stCondLst>
                            <p:cond delay="0"/>
                          </p:stCondLst>
                        </p:cTn>
                        <p:tgtEl>
                          <p:spTgt spid="149562"/>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149562"/>
                        </p:tgtEl>
                        <p:attrNameLst>
                          <p:attrName>style.visibility</p:attrName>
                        </p:attrNameLst>
                      </p:cBhvr>
                      <p:to>
                        <p:strVal val="visible"/>
                      </p:to>
                    </p:set>
                    <p:animEffect transition="in" filter="fade">
                      <p:cBhvr>
                        <p:cTn dur="500">
                          <p:stCondLst>
                            <p:cond delay="0"/>
                          </p:stCondLst>
                        </p:cTn>
                        <p:tgtEl>
                          <p:spTgt spid="149562"/>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149562"/>
                        </p:tgtEl>
                        <p:attrNameLst>
                          <p:attrName>style.visibility</p:attrName>
                        </p:attrNameLst>
                      </p:cBhvr>
                      <p:to>
                        <p:strVal val="visible"/>
                      </p:to>
                    </p:set>
                    <p:animEffect transition="in" filter="fade">
                      <p:cBhvr>
                        <p:cTn dur="500">
                          <p:stCondLst>
                            <p:cond delay="0"/>
                          </p:stCondLst>
                        </p:cTn>
                        <p:tgtEl>
                          <p:spTgt spid="149562"/>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149562"/>
                        </p:tgtEl>
                        <p:attrNameLst>
                          <p:attrName>style.visibility</p:attrName>
                        </p:attrNameLst>
                      </p:cBhvr>
                      <p:to>
                        <p:strVal val="visible"/>
                      </p:to>
                    </p:set>
                    <p:animEffect transition="in" filter="fade">
                      <p:cBhvr>
                        <p:cTn dur="500">
                          <p:stCondLst>
                            <p:cond delay="0"/>
                          </p:stCondLst>
                        </p:cTn>
                        <p:tgtEl>
                          <p:spTgt spid="149562"/>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149562"/>
                        </p:tgtEl>
                        <p:attrNameLst>
                          <p:attrName>style.visibility</p:attrName>
                        </p:attrNameLst>
                      </p:cBhvr>
                      <p:to>
                        <p:strVal val="visible"/>
                      </p:to>
                    </p:set>
                    <p:animEffect transition="in" filter="fade">
                      <p:cBhvr>
                        <p:cTn dur="500">
                          <p:stCondLst>
                            <p:cond delay="0"/>
                          </p:stCondLst>
                        </p:cTn>
                        <p:tgtEl>
                          <p:spTgt spid="149562"/>
                        </p:tgtEl>
                      </p:cBhvr>
                    </p:animEffect>
                  </p:childTnLst>
                </p:cTn>
              </p:par>
            </p:tnLst>
          </p:tmpl>
        </p:tmplLst>
      </p:bldP>
    </p:bldLst>
  </p:timing>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80000"/>
        <a:buBlip>
          <a:blip r:embed="rId16"/>
        </a:buBlip>
        <a:defRPr sz="2800">
          <a:solidFill>
            <a:schemeClr val="tx1"/>
          </a:solidFill>
          <a:latin typeface="+mn-lt"/>
        </a:defRPr>
      </a:lvl2pPr>
      <a:lvl3pPr marL="1143000" indent="-228600" algn="l" rtl="0" eaLnBrk="1" fontAlgn="base" hangingPunct="1">
        <a:spcBef>
          <a:spcPct val="20000"/>
        </a:spcBef>
        <a:spcAft>
          <a:spcPct val="0"/>
        </a:spcAft>
        <a:buSzPct val="70000"/>
        <a:buBlip>
          <a:blip r:embed="rId17"/>
        </a:buBlip>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37922" name="Group 2"/>
          <p:cNvGrpSpPr>
            <a:grpSpLocks/>
          </p:cNvGrpSpPr>
          <p:nvPr/>
        </p:nvGrpSpPr>
        <p:grpSpPr bwMode="auto">
          <a:xfrm>
            <a:off x="0" y="0"/>
            <a:ext cx="9159875" cy="6858000"/>
            <a:chOff x="0" y="0"/>
            <a:chExt cx="5770" cy="4320"/>
          </a:xfrm>
        </p:grpSpPr>
        <p:sp>
          <p:nvSpPr>
            <p:cNvPr id="33792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2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2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26"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2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2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2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3"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4"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3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4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4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7942"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ru-RU"/>
            </a:p>
          </p:txBody>
        </p:sp>
        <p:sp>
          <p:nvSpPr>
            <p:cNvPr id="337943"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ru-RU"/>
            </a:p>
          </p:txBody>
        </p:sp>
      </p:grpSp>
      <p:sp>
        <p:nvSpPr>
          <p:cNvPr id="337944" name="Rectangle 2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337945" name="Rectangle 2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337946"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ru-RU"/>
          </a:p>
        </p:txBody>
      </p:sp>
      <p:sp>
        <p:nvSpPr>
          <p:cNvPr id="337947" name="Rectangle 27"/>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fld id="{F030BA3A-6C44-4256-9E9D-2265A4D3B0FE}" type="slidenum">
              <a:rPr lang="ru-RU"/>
              <a:pPr/>
              <a:t>‹#›</a:t>
            </a:fld>
            <a:endParaRPr lang="ru-RU"/>
          </a:p>
        </p:txBody>
      </p:sp>
      <p:sp>
        <p:nvSpPr>
          <p:cNvPr id="337948" name="Rectangle 2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endParaRPr lang="ru-RU"/>
          </a:p>
        </p:txBody>
      </p:sp>
    </p:spTree>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337944"/>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37945">
                                            <p:txEl>
                                              <p:pRg st="0" end="0"/>
                                            </p:txEl>
                                          </p:spTgt>
                                        </p:tgtEl>
                                        <p:attrNameLst>
                                          <p:attrName>style.visibility</p:attrName>
                                        </p:attrNameLst>
                                      </p:cBhvr>
                                      <p:to>
                                        <p:strVal val="visible"/>
                                      </p:to>
                                    </p:set>
                                    <p:animEffect transition="in" filter="fade">
                                      <p:cBhvr>
                                        <p:cTn id="11" dur="1000"/>
                                        <p:tgtEl>
                                          <p:spTgt spid="337945">
                                            <p:txEl>
                                              <p:pRg st="0" end="0"/>
                                            </p:txEl>
                                          </p:spTgt>
                                        </p:tgtEl>
                                      </p:cBhvr>
                                    </p:animEffect>
                                    <p:anim calcmode="lin" valueType="num">
                                      <p:cBhvr>
                                        <p:cTn id="12" dur="1000" fill="hold"/>
                                        <p:tgtEl>
                                          <p:spTgt spid="337945">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337945">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337945">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337945">
                                            <p:txEl>
                                              <p:pRg st="1" end="1"/>
                                            </p:txEl>
                                          </p:spTgt>
                                        </p:tgtEl>
                                        <p:attrNameLst>
                                          <p:attrName>style.visibility</p:attrName>
                                        </p:attrNameLst>
                                      </p:cBhvr>
                                      <p:to>
                                        <p:strVal val="visible"/>
                                      </p:to>
                                    </p:set>
                                    <p:animEffect transition="in" filter="fade">
                                      <p:cBhvr>
                                        <p:cTn id="17" dur="1000"/>
                                        <p:tgtEl>
                                          <p:spTgt spid="337945">
                                            <p:txEl>
                                              <p:pRg st="1" end="1"/>
                                            </p:txEl>
                                          </p:spTgt>
                                        </p:tgtEl>
                                      </p:cBhvr>
                                    </p:animEffect>
                                    <p:anim calcmode="lin" valueType="num">
                                      <p:cBhvr>
                                        <p:cTn id="18" dur="1000" fill="hold"/>
                                        <p:tgtEl>
                                          <p:spTgt spid="337945">
                                            <p:txEl>
                                              <p:pRg st="1" end="1"/>
                                            </p:txEl>
                                          </p:spTgt>
                                        </p:tgtEl>
                                        <p:attrNameLst>
                                          <p:attrName>ppt_x</p:attrName>
                                        </p:attrNameLst>
                                      </p:cBhvr>
                                      <p:tavLst>
                                        <p:tav tm="0">
                                          <p:val>
                                            <p:strVal val="#ppt_x"/>
                                          </p:val>
                                        </p:tav>
                                        <p:tav tm="100000">
                                          <p:val>
                                            <p:strVal val="#ppt_x"/>
                                          </p:val>
                                        </p:tav>
                                      </p:tavLst>
                                    </p:anim>
                                    <p:anim calcmode="lin" valueType="num">
                                      <p:cBhvr>
                                        <p:cTn id="19" dur="898" decel="100000" fill="hold"/>
                                        <p:tgtEl>
                                          <p:spTgt spid="337945">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898"/>
                                          </p:stCondLst>
                                        </p:cTn>
                                        <p:tgtEl>
                                          <p:spTgt spid="337945">
                                            <p:txEl>
                                              <p:pRg st="1" end="1"/>
                                            </p:txEl>
                                          </p:spTgt>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337945">
                                            <p:txEl>
                                              <p:pRg st="2" end="2"/>
                                            </p:txEl>
                                          </p:spTgt>
                                        </p:tgtEl>
                                        <p:attrNameLst>
                                          <p:attrName>style.visibility</p:attrName>
                                        </p:attrNameLst>
                                      </p:cBhvr>
                                      <p:to>
                                        <p:strVal val="visible"/>
                                      </p:to>
                                    </p:set>
                                    <p:animEffect transition="in" filter="fade">
                                      <p:cBhvr>
                                        <p:cTn id="23" dur="1000"/>
                                        <p:tgtEl>
                                          <p:spTgt spid="337945">
                                            <p:txEl>
                                              <p:pRg st="2" end="2"/>
                                            </p:txEl>
                                          </p:spTgt>
                                        </p:tgtEl>
                                      </p:cBhvr>
                                    </p:animEffect>
                                    <p:anim calcmode="lin" valueType="num">
                                      <p:cBhvr>
                                        <p:cTn id="24" dur="1000" fill="hold"/>
                                        <p:tgtEl>
                                          <p:spTgt spid="337945">
                                            <p:txEl>
                                              <p:pRg st="2" end="2"/>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33794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337945">
                                            <p:txEl>
                                              <p:pRg st="2" end="2"/>
                                            </p:txEl>
                                          </p:spTgt>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337945">
                                            <p:txEl>
                                              <p:pRg st="3" end="3"/>
                                            </p:txEl>
                                          </p:spTgt>
                                        </p:tgtEl>
                                        <p:attrNameLst>
                                          <p:attrName>style.visibility</p:attrName>
                                        </p:attrNameLst>
                                      </p:cBhvr>
                                      <p:to>
                                        <p:strVal val="visible"/>
                                      </p:to>
                                    </p:set>
                                    <p:animEffect transition="in" filter="fade">
                                      <p:cBhvr>
                                        <p:cTn id="29" dur="1000"/>
                                        <p:tgtEl>
                                          <p:spTgt spid="337945">
                                            <p:txEl>
                                              <p:pRg st="3" end="3"/>
                                            </p:txEl>
                                          </p:spTgt>
                                        </p:tgtEl>
                                      </p:cBhvr>
                                    </p:animEffect>
                                    <p:anim calcmode="lin" valueType="num">
                                      <p:cBhvr>
                                        <p:cTn id="30" dur="1000" fill="hold"/>
                                        <p:tgtEl>
                                          <p:spTgt spid="337945">
                                            <p:txEl>
                                              <p:pRg st="3" end="3"/>
                                            </p:txEl>
                                          </p:spTgt>
                                        </p:tgtEl>
                                        <p:attrNameLst>
                                          <p:attrName>ppt_x</p:attrName>
                                        </p:attrNameLst>
                                      </p:cBhvr>
                                      <p:tavLst>
                                        <p:tav tm="0">
                                          <p:val>
                                            <p:strVal val="#ppt_x"/>
                                          </p:val>
                                        </p:tav>
                                        <p:tav tm="100000">
                                          <p:val>
                                            <p:strVal val="#ppt_x"/>
                                          </p:val>
                                        </p:tav>
                                      </p:tavLst>
                                    </p:anim>
                                    <p:anim calcmode="lin" valueType="num">
                                      <p:cBhvr>
                                        <p:cTn id="31" dur="898" decel="100000" fill="hold"/>
                                        <p:tgtEl>
                                          <p:spTgt spid="337945">
                                            <p:txEl>
                                              <p:pRg st="3" end="3"/>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898"/>
                                          </p:stCondLst>
                                        </p:cTn>
                                        <p:tgtEl>
                                          <p:spTgt spid="337945">
                                            <p:txEl>
                                              <p:pRg st="3" end="3"/>
                                            </p:txEl>
                                          </p:spTgt>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337945">
                                            <p:txEl>
                                              <p:pRg st="4" end="4"/>
                                            </p:txEl>
                                          </p:spTgt>
                                        </p:tgtEl>
                                        <p:attrNameLst>
                                          <p:attrName>style.visibility</p:attrName>
                                        </p:attrNameLst>
                                      </p:cBhvr>
                                      <p:to>
                                        <p:strVal val="visible"/>
                                      </p:to>
                                    </p:set>
                                    <p:animEffect transition="in" filter="fade">
                                      <p:cBhvr>
                                        <p:cTn id="35" dur="1000"/>
                                        <p:tgtEl>
                                          <p:spTgt spid="337945">
                                            <p:txEl>
                                              <p:pRg st="4" end="4"/>
                                            </p:txEl>
                                          </p:spTgt>
                                        </p:tgtEl>
                                      </p:cBhvr>
                                    </p:animEffect>
                                    <p:anim calcmode="lin" valueType="num">
                                      <p:cBhvr>
                                        <p:cTn id="36" dur="1000" fill="hold"/>
                                        <p:tgtEl>
                                          <p:spTgt spid="337945">
                                            <p:txEl>
                                              <p:pRg st="4" end="4"/>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337945">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33794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4" grpId="0"/>
      <p:bldP spid="337945" grpId="0" build="p">
        <p:tmplLst>
          <p:tmpl lvl="1">
            <p:tnLst>
              <p:par>
                <p:cTn presetID="37" presetClass="entr" presetSubtype="0" fill="hold" nodeType="clickEffect">
                  <p:stCondLst>
                    <p:cond delay="0"/>
                  </p:stCondLst>
                  <p:childTnLst>
                    <p:set>
                      <p:cBhvr>
                        <p:cTn dur="1" fill="hold">
                          <p:stCondLst>
                            <p:cond delay="0"/>
                          </p:stCondLst>
                        </p:cTn>
                        <p:tgtEl>
                          <p:spTgt spid="337945"/>
                        </p:tgtEl>
                        <p:attrNameLst>
                          <p:attrName>style.visibility</p:attrName>
                        </p:attrNameLst>
                      </p:cBhvr>
                      <p:to>
                        <p:strVal val="visible"/>
                      </p:to>
                    </p:set>
                    <p:animEffect transition="in" filter="fade">
                      <p:cBhvr>
                        <p:cTn dur="1000"/>
                        <p:tgtEl>
                          <p:spTgt spid="337945"/>
                        </p:tgtEl>
                      </p:cBhvr>
                    </p:animEffect>
                    <p:anim calcmode="lin" valueType="num">
                      <p:cBhvr>
                        <p:cTn dur="1000" fill="hold"/>
                        <p:tgtEl>
                          <p:spTgt spid="337945"/>
                        </p:tgtEl>
                        <p:attrNameLst>
                          <p:attrName>ppt_x</p:attrName>
                        </p:attrNameLst>
                      </p:cBhvr>
                      <p:tavLst>
                        <p:tav tm="0">
                          <p:val>
                            <p:strVal val="#ppt_x"/>
                          </p:val>
                        </p:tav>
                        <p:tav tm="100000">
                          <p:val>
                            <p:strVal val="#ppt_x"/>
                          </p:val>
                        </p:tav>
                      </p:tavLst>
                    </p:anim>
                    <p:anim calcmode="lin" valueType="num">
                      <p:cBhvr>
                        <p:cTn dur="898" decel="100000" fill="hold"/>
                        <p:tgtEl>
                          <p:spTgt spid="33794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37945"/>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337945"/>
                        </p:tgtEl>
                        <p:attrNameLst>
                          <p:attrName>style.visibility</p:attrName>
                        </p:attrNameLst>
                      </p:cBhvr>
                      <p:to>
                        <p:strVal val="visible"/>
                      </p:to>
                    </p:set>
                    <p:animEffect transition="in" filter="fade">
                      <p:cBhvr>
                        <p:cTn dur="1000"/>
                        <p:tgtEl>
                          <p:spTgt spid="337945"/>
                        </p:tgtEl>
                      </p:cBhvr>
                    </p:animEffect>
                    <p:anim calcmode="lin" valueType="num">
                      <p:cBhvr>
                        <p:cTn dur="1000" fill="hold"/>
                        <p:tgtEl>
                          <p:spTgt spid="337945"/>
                        </p:tgtEl>
                        <p:attrNameLst>
                          <p:attrName>ppt_x</p:attrName>
                        </p:attrNameLst>
                      </p:cBhvr>
                      <p:tavLst>
                        <p:tav tm="0">
                          <p:val>
                            <p:strVal val="#ppt_x"/>
                          </p:val>
                        </p:tav>
                        <p:tav tm="100000">
                          <p:val>
                            <p:strVal val="#ppt_x"/>
                          </p:val>
                        </p:tav>
                      </p:tavLst>
                    </p:anim>
                    <p:anim calcmode="lin" valueType="num">
                      <p:cBhvr>
                        <p:cTn dur="898" decel="100000" fill="hold"/>
                        <p:tgtEl>
                          <p:spTgt spid="33794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37945"/>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337945"/>
                        </p:tgtEl>
                        <p:attrNameLst>
                          <p:attrName>style.visibility</p:attrName>
                        </p:attrNameLst>
                      </p:cBhvr>
                      <p:to>
                        <p:strVal val="visible"/>
                      </p:to>
                    </p:set>
                    <p:animEffect transition="in" filter="fade">
                      <p:cBhvr>
                        <p:cTn dur="1000"/>
                        <p:tgtEl>
                          <p:spTgt spid="337945"/>
                        </p:tgtEl>
                      </p:cBhvr>
                    </p:animEffect>
                    <p:anim calcmode="lin" valueType="num">
                      <p:cBhvr>
                        <p:cTn dur="1000" fill="hold"/>
                        <p:tgtEl>
                          <p:spTgt spid="337945"/>
                        </p:tgtEl>
                        <p:attrNameLst>
                          <p:attrName>ppt_x</p:attrName>
                        </p:attrNameLst>
                      </p:cBhvr>
                      <p:tavLst>
                        <p:tav tm="0">
                          <p:val>
                            <p:strVal val="#ppt_x"/>
                          </p:val>
                        </p:tav>
                        <p:tav tm="100000">
                          <p:val>
                            <p:strVal val="#ppt_x"/>
                          </p:val>
                        </p:tav>
                      </p:tavLst>
                    </p:anim>
                    <p:anim calcmode="lin" valueType="num">
                      <p:cBhvr>
                        <p:cTn dur="898" decel="100000" fill="hold"/>
                        <p:tgtEl>
                          <p:spTgt spid="33794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37945"/>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337945"/>
                        </p:tgtEl>
                        <p:attrNameLst>
                          <p:attrName>style.visibility</p:attrName>
                        </p:attrNameLst>
                      </p:cBhvr>
                      <p:to>
                        <p:strVal val="visible"/>
                      </p:to>
                    </p:set>
                    <p:animEffect transition="in" filter="fade">
                      <p:cBhvr>
                        <p:cTn dur="1000"/>
                        <p:tgtEl>
                          <p:spTgt spid="337945"/>
                        </p:tgtEl>
                      </p:cBhvr>
                    </p:animEffect>
                    <p:anim calcmode="lin" valueType="num">
                      <p:cBhvr>
                        <p:cTn dur="1000" fill="hold"/>
                        <p:tgtEl>
                          <p:spTgt spid="337945"/>
                        </p:tgtEl>
                        <p:attrNameLst>
                          <p:attrName>ppt_x</p:attrName>
                        </p:attrNameLst>
                      </p:cBhvr>
                      <p:tavLst>
                        <p:tav tm="0">
                          <p:val>
                            <p:strVal val="#ppt_x"/>
                          </p:val>
                        </p:tav>
                        <p:tav tm="100000">
                          <p:val>
                            <p:strVal val="#ppt_x"/>
                          </p:val>
                        </p:tav>
                      </p:tavLst>
                    </p:anim>
                    <p:anim calcmode="lin" valueType="num">
                      <p:cBhvr>
                        <p:cTn dur="898" decel="100000" fill="hold"/>
                        <p:tgtEl>
                          <p:spTgt spid="33794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37945"/>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337945"/>
                        </p:tgtEl>
                        <p:attrNameLst>
                          <p:attrName>style.visibility</p:attrName>
                        </p:attrNameLst>
                      </p:cBhvr>
                      <p:to>
                        <p:strVal val="visible"/>
                      </p:to>
                    </p:set>
                    <p:animEffect transition="in" filter="fade">
                      <p:cBhvr>
                        <p:cTn dur="1000"/>
                        <p:tgtEl>
                          <p:spTgt spid="337945"/>
                        </p:tgtEl>
                      </p:cBhvr>
                    </p:animEffect>
                    <p:anim calcmode="lin" valueType="num">
                      <p:cBhvr>
                        <p:cTn dur="1000" fill="hold"/>
                        <p:tgtEl>
                          <p:spTgt spid="337945"/>
                        </p:tgtEl>
                        <p:attrNameLst>
                          <p:attrName>ppt_x</p:attrName>
                        </p:attrNameLst>
                      </p:cBhvr>
                      <p:tavLst>
                        <p:tav tm="0">
                          <p:val>
                            <p:strVal val="#ppt_x"/>
                          </p:val>
                        </p:tav>
                        <p:tav tm="100000">
                          <p:val>
                            <p:strVal val="#ppt_x"/>
                          </p:val>
                        </p:tav>
                      </p:tavLst>
                    </p:anim>
                    <p:anim calcmode="lin" valueType="num">
                      <p:cBhvr>
                        <p:cTn dur="898" decel="100000" fill="hold"/>
                        <p:tgtEl>
                          <p:spTgt spid="33794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37945"/>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04482" name="Group 2"/>
          <p:cNvGrpSpPr>
            <a:grpSpLocks/>
          </p:cNvGrpSpPr>
          <p:nvPr/>
        </p:nvGrpSpPr>
        <p:grpSpPr bwMode="auto">
          <a:xfrm>
            <a:off x="0" y="0"/>
            <a:ext cx="9159875" cy="6870700"/>
            <a:chOff x="0" y="0"/>
            <a:chExt cx="5770" cy="4328"/>
          </a:xfrm>
        </p:grpSpPr>
        <p:sp>
          <p:nvSpPr>
            <p:cNvPr id="40448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40448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40448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grpSp>
          <p:nvGrpSpPr>
            <p:cNvPr id="404486" name="Group 6"/>
            <p:cNvGrpSpPr>
              <a:grpSpLocks/>
            </p:cNvGrpSpPr>
            <p:nvPr/>
          </p:nvGrpSpPr>
          <p:grpSpPr bwMode="auto">
            <a:xfrm>
              <a:off x="4944" y="1"/>
              <a:ext cx="816" cy="3974"/>
              <a:chOff x="4944" y="1"/>
              <a:chExt cx="816" cy="3974"/>
            </a:xfrm>
          </p:grpSpPr>
          <p:grpSp>
            <p:nvGrpSpPr>
              <p:cNvPr id="404487" name="Group 7"/>
              <p:cNvGrpSpPr>
                <a:grpSpLocks/>
              </p:cNvGrpSpPr>
              <p:nvPr userDrawn="1"/>
            </p:nvGrpSpPr>
            <p:grpSpPr bwMode="auto">
              <a:xfrm>
                <a:off x="5280" y="1"/>
                <a:ext cx="480" cy="1430"/>
                <a:chOff x="5280" y="1"/>
                <a:chExt cx="480" cy="1430"/>
              </a:xfrm>
            </p:grpSpPr>
            <p:grpSp>
              <p:nvGrpSpPr>
                <p:cNvPr id="404488" name="Group 8"/>
                <p:cNvGrpSpPr>
                  <a:grpSpLocks/>
                </p:cNvGrpSpPr>
                <p:nvPr userDrawn="1"/>
              </p:nvGrpSpPr>
              <p:grpSpPr bwMode="auto">
                <a:xfrm rot="-5400000">
                  <a:off x="5484" y="0"/>
                  <a:ext cx="174" cy="176"/>
                  <a:chOff x="1657" y="323"/>
                  <a:chExt cx="1691" cy="2560"/>
                </a:xfrm>
              </p:grpSpPr>
              <p:grpSp>
                <p:nvGrpSpPr>
                  <p:cNvPr id="404489" name="Group 9"/>
                  <p:cNvGrpSpPr>
                    <a:grpSpLocks/>
                  </p:cNvGrpSpPr>
                  <p:nvPr/>
                </p:nvGrpSpPr>
                <p:grpSpPr bwMode="auto">
                  <a:xfrm>
                    <a:off x="1657" y="323"/>
                    <a:ext cx="1691" cy="2560"/>
                    <a:chOff x="1657" y="323"/>
                    <a:chExt cx="1691" cy="2560"/>
                  </a:xfrm>
                </p:grpSpPr>
                <p:sp>
                  <p:nvSpPr>
                    <p:cNvPr id="404490"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491"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04492"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493"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494"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495"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496"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497"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pic>
              <p:nvPicPr>
                <p:cNvPr id="404498"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499"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0"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1"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2"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3"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4"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5"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4506" name="Group 26"/>
              <p:cNvGrpSpPr>
                <a:grpSpLocks/>
              </p:cNvGrpSpPr>
              <p:nvPr userDrawn="1"/>
            </p:nvGrpSpPr>
            <p:grpSpPr bwMode="auto">
              <a:xfrm>
                <a:off x="4944" y="1008"/>
                <a:ext cx="522" cy="2967"/>
                <a:chOff x="4944" y="1008"/>
                <a:chExt cx="522" cy="2967"/>
              </a:xfrm>
            </p:grpSpPr>
            <p:pic>
              <p:nvPicPr>
                <p:cNvPr id="404507"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8"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09"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0"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1"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2"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3"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4"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5"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6"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7"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8"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19"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20"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21"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22"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23"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24"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4525"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0452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2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2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2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3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3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3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3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3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ru-RU">
                <a:latin typeface="Arial" charset="0"/>
              </a:endParaRPr>
            </a:p>
          </p:txBody>
        </p:sp>
        <p:sp>
          <p:nvSpPr>
            <p:cNvPr id="40453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0453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kumimoji="1" lang="ru-RU">
                <a:latin typeface="Arial" charset="0"/>
              </a:endParaRPr>
            </a:p>
          </p:txBody>
        </p:sp>
      </p:grpSp>
      <p:sp>
        <p:nvSpPr>
          <p:cNvPr id="40453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0453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0453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endParaRPr lang="ru-RU"/>
          </a:p>
        </p:txBody>
      </p:sp>
      <p:sp>
        <p:nvSpPr>
          <p:cNvPr id="40454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ru-RU"/>
          </a:p>
        </p:txBody>
      </p:sp>
      <p:sp>
        <p:nvSpPr>
          <p:cNvPr id="40454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fld id="{4ABE1357-2C15-4590-A5F0-B82393139C0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40453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04538">
                                            <p:txEl>
                                              <p:pRg st="0" end="0"/>
                                            </p:txEl>
                                          </p:spTgt>
                                        </p:tgtEl>
                                        <p:attrNameLst>
                                          <p:attrName>style.visibility</p:attrName>
                                        </p:attrNameLst>
                                      </p:cBhvr>
                                      <p:to>
                                        <p:strVal val="visible"/>
                                      </p:to>
                                    </p:set>
                                    <p:animEffect transition="in" filter="fade">
                                      <p:cBhvr>
                                        <p:cTn id="11" dur="1000"/>
                                        <p:tgtEl>
                                          <p:spTgt spid="404538">
                                            <p:txEl>
                                              <p:pRg st="0" end="0"/>
                                            </p:txEl>
                                          </p:spTgt>
                                        </p:tgtEl>
                                      </p:cBhvr>
                                    </p:animEffect>
                                    <p:anim calcmode="lin" valueType="num">
                                      <p:cBhvr>
                                        <p:cTn id="12" dur="1000" fill="hold"/>
                                        <p:tgtEl>
                                          <p:spTgt spid="404538">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404538">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404538">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404538">
                                            <p:txEl>
                                              <p:pRg st="1" end="1"/>
                                            </p:txEl>
                                          </p:spTgt>
                                        </p:tgtEl>
                                        <p:attrNameLst>
                                          <p:attrName>style.visibility</p:attrName>
                                        </p:attrNameLst>
                                      </p:cBhvr>
                                      <p:to>
                                        <p:strVal val="visible"/>
                                      </p:to>
                                    </p:set>
                                    <p:animEffect transition="in" filter="fade">
                                      <p:cBhvr>
                                        <p:cTn id="17" dur="1000"/>
                                        <p:tgtEl>
                                          <p:spTgt spid="404538">
                                            <p:txEl>
                                              <p:pRg st="1" end="1"/>
                                            </p:txEl>
                                          </p:spTgt>
                                        </p:tgtEl>
                                      </p:cBhvr>
                                    </p:animEffect>
                                    <p:anim calcmode="lin" valueType="num">
                                      <p:cBhvr>
                                        <p:cTn id="18" dur="1000" fill="hold"/>
                                        <p:tgtEl>
                                          <p:spTgt spid="404538">
                                            <p:txEl>
                                              <p:pRg st="1" end="1"/>
                                            </p:txEl>
                                          </p:spTgt>
                                        </p:tgtEl>
                                        <p:attrNameLst>
                                          <p:attrName>ppt_x</p:attrName>
                                        </p:attrNameLst>
                                      </p:cBhvr>
                                      <p:tavLst>
                                        <p:tav tm="0">
                                          <p:val>
                                            <p:strVal val="#ppt_x"/>
                                          </p:val>
                                        </p:tav>
                                        <p:tav tm="100000">
                                          <p:val>
                                            <p:strVal val="#ppt_x"/>
                                          </p:val>
                                        </p:tav>
                                      </p:tavLst>
                                    </p:anim>
                                    <p:anim calcmode="lin" valueType="num">
                                      <p:cBhvr>
                                        <p:cTn id="19" dur="898" decel="100000" fill="hold"/>
                                        <p:tgtEl>
                                          <p:spTgt spid="404538">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898"/>
                                          </p:stCondLst>
                                        </p:cTn>
                                        <p:tgtEl>
                                          <p:spTgt spid="404538">
                                            <p:txEl>
                                              <p:pRg st="1" end="1"/>
                                            </p:txEl>
                                          </p:spTgt>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404538">
                                            <p:txEl>
                                              <p:pRg st="2" end="2"/>
                                            </p:txEl>
                                          </p:spTgt>
                                        </p:tgtEl>
                                        <p:attrNameLst>
                                          <p:attrName>style.visibility</p:attrName>
                                        </p:attrNameLst>
                                      </p:cBhvr>
                                      <p:to>
                                        <p:strVal val="visible"/>
                                      </p:to>
                                    </p:set>
                                    <p:animEffect transition="in" filter="fade">
                                      <p:cBhvr>
                                        <p:cTn id="23" dur="1000"/>
                                        <p:tgtEl>
                                          <p:spTgt spid="404538">
                                            <p:txEl>
                                              <p:pRg st="2" end="2"/>
                                            </p:txEl>
                                          </p:spTgt>
                                        </p:tgtEl>
                                      </p:cBhvr>
                                    </p:animEffect>
                                    <p:anim calcmode="lin" valueType="num">
                                      <p:cBhvr>
                                        <p:cTn id="24" dur="1000" fill="hold"/>
                                        <p:tgtEl>
                                          <p:spTgt spid="404538">
                                            <p:txEl>
                                              <p:pRg st="2" end="2"/>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4538">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4538">
                                            <p:txEl>
                                              <p:pRg st="2" end="2"/>
                                            </p:txEl>
                                          </p:spTgt>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404538">
                                            <p:txEl>
                                              <p:pRg st="3" end="3"/>
                                            </p:txEl>
                                          </p:spTgt>
                                        </p:tgtEl>
                                        <p:attrNameLst>
                                          <p:attrName>style.visibility</p:attrName>
                                        </p:attrNameLst>
                                      </p:cBhvr>
                                      <p:to>
                                        <p:strVal val="visible"/>
                                      </p:to>
                                    </p:set>
                                    <p:animEffect transition="in" filter="fade">
                                      <p:cBhvr>
                                        <p:cTn id="29" dur="1000"/>
                                        <p:tgtEl>
                                          <p:spTgt spid="404538">
                                            <p:txEl>
                                              <p:pRg st="3" end="3"/>
                                            </p:txEl>
                                          </p:spTgt>
                                        </p:tgtEl>
                                      </p:cBhvr>
                                    </p:animEffect>
                                    <p:anim calcmode="lin" valueType="num">
                                      <p:cBhvr>
                                        <p:cTn id="30" dur="1000" fill="hold"/>
                                        <p:tgtEl>
                                          <p:spTgt spid="404538">
                                            <p:txEl>
                                              <p:pRg st="3" end="3"/>
                                            </p:txEl>
                                          </p:spTgt>
                                        </p:tgtEl>
                                        <p:attrNameLst>
                                          <p:attrName>ppt_x</p:attrName>
                                        </p:attrNameLst>
                                      </p:cBhvr>
                                      <p:tavLst>
                                        <p:tav tm="0">
                                          <p:val>
                                            <p:strVal val="#ppt_x"/>
                                          </p:val>
                                        </p:tav>
                                        <p:tav tm="100000">
                                          <p:val>
                                            <p:strVal val="#ppt_x"/>
                                          </p:val>
                                        </p:tav>
                                      </p:tavLst>
                                    </p:anim>
                                    <p:anim calcmode="lin" valueType="num">
                                      <p:cBhvr>
                                        <p:cTn id="31" dur="898" decel="100000" fill="hold"/>
                                        <p:tgtEl>
                                          <p:spTgt spid="404538">
                                            <p:txEl>
                                              <p:pRg st="3" end="3"/>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898"/>
                                          </p:stCondLst>
                                        </p:cTn>
                                        <p:tgtEl>
                                          <p:spTgt spid="404538">
                                            <p:txEl>
                                              <p:pRg st="3" end="3"/>
                                            </p:txEl>
                                          </p:spTgt>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404538">
                                            <p:txEl>
                                              <p:pRg st="4" end="4"/>
                                            </p:txEl>
                                          </p:spTgt>
                                        </p:tgtEl>
                                        <p:attrNameLst>
                                          <p:attrName>style.visibility</p:attrName>
                                        </p:attrNameLst>
                                      </p:cBhvr>
                                      <p:to>
                                        <p:strVal val="visible"/>
                                      </p:to>
                                    </p:set>
                                    <p:animEffect transition="in" filter="fade">
                                      <p:cBhvr>
                                        <p:cTn id="35" dur="1000"/>
                                        <p:tgtEl>
                                          <p:spTgt spid="404538">
                                            <p:txEl>
                                              <p:pRg st="4" end="4"/>
                                            </p:txEl>
                                          </p:spTgt>
                                        </p:tgtEl>
                                      </p:cBhvr>
                                    </p:animEffect>
                                    <p:anim calcmode="lin" valueType="num">
                                      <p:cBhvr>
                                        <p:cTn id="36" dur="1000" fill="hold"/>
                                        <p:tgtEl>
                                          <p:spTgt spid="404538">
                                            <p:txEl>
                                              <p:pRg st="4" end="4"/>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404538">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404538">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537" grpId="0"/>
      <p:bldP spid="404538" grpId="0" build="p">
        <p:tmplLst>
          <p:tmpl lvl="1">
            <p:tnLst>
              <p:par>
                <p:cTn presetID="37" presetClass="entr" presetSubtype="0" fill="hold" nodeType="clickEffect">
                  <p:stCondLst>
                    <p:cond delay="0"/>
                  </p:stCondLst>
                  <p:childTnLst>
                    <p:set>
                      <p:cBhvr>
                        <p:cTn dur="1" fill="hold">
                          <p:stCondLst>
                            <p:cond delay="0"/>
                          </p:stCondLst>
                        </p:cTn>
                        <p:tgtEl>
                          <p:spTgt spid="404538"/>
                        </p:tgtEl>
                        <p:attrNameLst>
                          <p:attrName>style.visibility</p:attrName>
                        </p:attrNameLst>
                      </p:cBhvr>
                      <p:to>
                        <p:strVal val="visible"/>
                      </p:to>
                    </p:set>
                    <p:animEffect transition="in" filter="fade">
                      <p:cBhvr>
                        <p:cTn dur="1000"/>
                        <p:tgtEl>
                          <p:spTgt spid="404538"/>
                        </p:tgtEl>
                      </p:cBhvr>
                    </p:animEffect>
                    <p:anim calcmode="lin" valueType="num">
                      <p:cBhvr>
                        <p:cTn dur="1000" fill="hold"/>
                        <p:tgtEl>
                          <p:spTgt spid="404538"/>
                        </p:tgtEl>
                        <p:attrNameLst>
                          <p:attrName>ppt_x</p:attrName>
                        </p:attrNameLst>
                      </p:cBhvr>
                      <p:tavLst>
                        <p:tav tm="0">
                          <p:val>
                            <p:strVal val="#ppt_x"/>
                          </p:val>
                        </p:tav>
                        <p:tav tm="100000">
                          <p:val>
                            <p:strVal val="#ppt_x"/>
                          </p:val>
                        </p:tav>
                      </p:tavLst>
                    </p:anim>
                    <p:anim calcmode="lin" valueType="num">
                      <p:cBhvr>
                        <p:cTn dur="898" decel="100000" fill="hold"/>
                        <p:tgtEl>
                          <p:spTgt spid="40453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404538"/>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404538"/>
                        </p:tgtEl>
                        <p:attrNameLst>
                          <p:attrName>style.visibility</p:attrName>
                        </p:attrNameLst>
                      </p:cBhvr>
                      <p:to>
                        <p:strVal val="visible"/>
                      </p:to>
                    </p:set>
                    <p:animEffect transition="in" filter="fade">
                      <p:cBhvr>
                        <p:cTn dur="1000"/>
                        <p:tgtEl>
                          <p:spTgt spid="404538"/>
                        </p:tgtEl>
                      </p:cBhvr>
                    </p:animEffect>
                    <p:anim calcmode="lin" valueType="num">
                      <p:cBhvr>
                        <p:cTn dur="1000" fill="hold"/>
                        <p:tgtEl>
                          <p:spTgt spid="404538"/>
                        </p:tgtEl>
                        <p:attrNameLst>
                          <p:attrName>ppt_x</p:attrName>
                        </p:attrNameLst>
                      </p:cBhvr>
                      <p:tavLst>
                        <p:tav tm="0">
                          <p:val>
                            <p:strVal val="#ppt_x"/>
                          </p:val>
                        </p:tav>
                        <p:tav tm="100000">
                          <p:val>
                            <p:strVal val="#ppt_x"/>
                          </p:val>
                        </p:tav>
                      </p:tavLst>
                    </p:anim>
                    <p:anim calcmode="lin" valueType="num">
                      <p:cBhvr>
                        <p:cTn dur="898" decel="100000" fill="hold"/>
                        <p:tgtEl>
                          <p:spTgt spid="40453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404538"/>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404538"/>
                        </p:tgtEl>
                        <p:attrNameLst>
                          <p:attrName>style.visibility</p:attrName>
                        </p:attrNameLst>
                      </p:cBhvr>
                      <p:to>
                        <p:strVal val="visible"/>
                      </p:to>
                    </p:set>
                    <p:animEffect transition="in" filter="fade">
                      <p:cBhvr>
                        <p:cTn dur="1000"/>
                        <p:tgtEl>
                          <p:spTgt spid="404538"/>
                        </p:tgtEl>
                      </p:cBhvr>
                    </p:animEffect>
                    <p:anim calcmode="lin" valueType="num">
                      <p:cBhvr>
                        <p:cTn dur="1000" fill="hold"/>
                        <p:tgtEl>
                          <p:spTgt spid="404538"/>
                        </p:tgtEl>
                        <p:attrNameLst>
                          <p:attrName>ppt_x</p:attrName>
                        </p:attrNameLst>
                      </p:cBhvr>
                      <p:tavLst>
                        <p:tav tm="0">
                          <p:val>
                            <p:strVal val="#ppt_x"/>
                          </p:val>
                        </p:tav>
                        <p:tav tm="100000">
                          <p:val>
                            <p:strVal val="#ppt_x"/>
                          </p:val>
                        </p:tav>
                      </p:tavLst>
                    </p:anim>
                    <p:anim calcmode="lin" valueType="num">
                      <p:cBhvr>
                        <p:cTn dur="898" decel="100000" fill="hold"/>
                        <p:tgtEl>
                          <p:spTgt spid="40453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404538"/>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404538"/>
                        </p:tgtEl>
                        <p:attrNameLst>
                          <p:attrName>style.visibility</p:attrName>
                        </p:attrNameLst>
                      </p:cBhvr>
                      <p:to>
                        <p:strVal val="visible"/>
                      </p:to>
                    </p:set>
                    <p:animEffect transition="in" filter="fade">
                      <p:cBhvr>
                        <p:cTn dur="1000"/>
                        <p:tgtEl>
                          <p:spTgt spid="404538"/>
                        </p:tgtEl>
                      </p:cBhvr>
                    </p:animEffect>
                    <p:anim calcmode="lin" valueType="num">
                      <p:cBhvr>
                        <p:cTn dur="1000" fill="hold"/>
                        <p:tgtEl>
                          <p:spTgt spid="404538"/>
                        </p:tgtEl>
                        <p:attrNameLst>
                          <p:attrName>ppt_x</p:attrName>
                        </p:attrNameLst>
                      </p:cBhvr>
                      <p:tavLst>
                        <p:tav tm="0">
                          <p:val>
                            <p:strVal val="#ppt_x"/>
                          </p:val>
                        </p:tav>
                        <p:tav tm="100000">
                          <p:val>
                            <p:strVal val="#ppt_x"/>
                          </p:val>
                        </p:tav>
                      </p:tavLst>
                    </p:anim>
                    <p:anim calcmode="lin" valueType="num">
                      <p:cBhvr>
                        <p:cTn dur="898" decel="100000" fill="hold"/>
                        <p:tgtEl>
                          <p:spTgt spid="40453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404538"/>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404538"/>
                        </p:tgtEl>
                        <p:attrNameLst>
                          <p:attrName>style.visibility</p:attrName>
                        </p:attrNameLst>
                      </p:cBhvr>
                      <p:to>
                        <p:strVal val="visible"/>
                      </p:to>
                    </p:set>
                    <p:animEffect transition="in" filter="fade">
                      <p:cBhvr>
                        <p:cTn dur="1000"/>
                        <p:tgtEl>
                          <p:spTgt spid="404538"/>
                        </p:tgtEl>
                      </p:cBhvr>
                    </p:animEffect>
                    <p:anim calcmode="lin" valueType="num">
                      <p:cBhvr>
                        <p:cTn dur="1000" fill="hold"/>
                        <p:tgtEl>
                          <p:spTgt spid="404538"/>
                        </p:tgtEl>
                        <p:attrNameLst>
                          <p:attrName>ppt_x</p:attrName>
                        </p:attrNameLst>
                      </p:cBhvr>
                      <p:tavLst>
                        <p:tav tm="0">
                          <p:val>
                            <p:strVal val="#ppt_x"/>
                          </p:val>
                        </p:tav>
                        <p:tav tm="100000">
                          <p:val>
                            <p:strVal val="#ppt_x"/>
                          </p:val>
                        </p:tav>
                      </p:tavLst>
                    </p:anim>
                    <p:anim calcmode="lin" valueType="num">
                      <p:cBhvr>
                        <p:cTn dur="898" decel="100000" fill="hold"/>
                        <p:tgtEl>
                          <p:spTgt spid="40453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404538"/>
                        </p:tgtEl>
                        <p:attrNameLst>
                          <p:attrName>ppt_y</p:attrName>
                        </p:attrNameLst>
                      </p:cBhvr>
                      <p:tavLst>
                        <p:tav tm="0">
                          <p:val>
                            <p:strVal val="#ppt_y-.03"/>
                          </p:val>
                        </p:tav>
                        <p:tav tm="100000">
                          <p:val>
                            <p:strVal val="#ppt_y"/>
                          </p:val>
                        </p:tav>
                      </p:tavLst>
                    </p:anim>
                  </p:childTnLst>
                </p:cTn>
              </p:par>
            </p:tnLst>
          </p:tmpl>
        </p:tmplLst>
      </p:bldP>
    </p:bldLst>
  </p:timing>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80000"/>
        <a:buBlip>
          <a:blip r:embed="rId16"/>
        </a:buBlip>
        <a:defRPr sz="2800">
          <a:solidFill>
            <a:schemeClr val="tx1"/>
          </a:solidFill>
          <a:latin typeface="+mn-lt"/>
        </a:defRPr>
      </a:lvl2pPr>
      <a:lvl3pPr marL="1143000" indent="-228600" algn="l" rtl="0" eaLnBrk="1" fontAlgn="base" hangingPunct="1">
        <a:spcBef>
          <a:spcPct val="20000"/>
        </a:spcBef>
        <a:spcAft>
          <a:spcPct val="0"/>
        </a:spcAft>
        <a:buSzPct val="70000"/>
        <a:buBlip>
          <a:blip r:embed="rId17"/>
        </a:buBlip>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813" y="357188"/>
            <a:ext cx="8143875"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1027" name="Текст 2"/>
          <p:cNvSpPr>
            <a:spLocks noGrp="1"/>
          </p:cNvSpPr>
          <p:nvPr>
            <p:ph type="body" idx="1"/>
          </p:nvPr>
        </p:nvSpPr>
        <p:spPr bwMode="auto">
          <a:xfrm>
            <a:off x="1928813" y="1571625"/>
            <a:ext cx="70151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8EC33426-3773-4B89-B716-789CAD88CEC4}" type="datetimeFigureOut">
              <a:rPr lang="ru-RU" smtClean="0"/>
              <a:t>18.03.2017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7546B4B3-A66C-4036-B199-6F24E365F8A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2"/>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2"/>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2"/>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027">
                                            <p:txEl>
                                              <p:pRg st="0" end="0"/>
                                            </p:txEl>
                                          </p:spTgt>
                                        </p:tgtEl>
                                        <p:attrNameLst>
                                          <p:attrName>style.visibility</p:attrName>
                                        </p:attrNameLst>
                                      </p:cBhvr>
                                      <p:to>
                                        <p:strVal val="visible"/>
                                      </p:to>
                                    </p:set>
                                    <p:anim calcmode="lin" valueType="num">
                                      <p:cBhvr>
                                        <p:cTn id="16" dur="500" fill="hold"/>
                                        <p:tgtEl>
                                          <p:spTgt spid="1027">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1027">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1027">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1027">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1027">
                                            <p:txEl>
                                              <p:pRg st="0" end="0"/>
                                            </p:txEl>
                                          </p:spTgt>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1027">
                                            <p:txEl>
                                              <p:pRg st="1" end="1"/>
                                            </p:txEl>
                                          </p:spTgt>
                                        </p:tgtEl>
                                        <p:attrNameLst>
                                          <p:attrName>style.visibility</p:attrName>
                                        </p:attrNameLst>
                                      </p:cBhvr>
                                      <p:to>
                                        <p:strVal val="visible"/>
                                      </p:to>
                                    </p:set>
                                    <p:anim calcmode="lin" valueType="num">
                                      <p:cBhvr>
                                        <p:cTn id="23" dur="500" fill="hold"/>
                                        <p:tgtEl>
                                          <p:spTgt spid="1027">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1027">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1027">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1027">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1027">
                                            <p:txEl>
                                              <p:pRg st="1" end="1"/>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1027">
                                            <p:txEl>
                                              <p:pRg st="2" end="2"/>
                                            </p:txEl>
                                          </p:spTgt>
                                        </p:tgtEl>
                                        <p:attrNameLst>
                                          <p:attrName>style.visibility</p:attrName>
                                        </p:attrNameLst>
                                      </p:cBhvr>
                                      <p:to>
                                        <p:strVal val="visible"/>
                                      </p:to>
                                    </p:set>
                                    <p:anim calcmode="lin" valueType="num">
                                      <p:cBhvr>
                                        <p:cTn id="30" dur="500" fill="hold"/>
                                        <p:tgtEl>
                                          <p:spTgt spid="1027">
                                            <p:txEl>
                                              <p:pRg st="2" end="2"/>
                                            </p:txEl>
                                          </p:spTgt>
                                        </p:tgtEl>
                                        <p:attrNameLst>
                                          <p:attrName>ppt_w</p:attrName>
                                        </p:attrNameLst>
                                      </p:cBhvr>
                                      <p:tavLst>
                                        <p:tav tm="0">
                                          <p:val>
                                            <p:strVal val="#ppt_w*0.05"/>
                                          </p:val>
                                        </p:tav>
                                        <p:tav tm="100000">
                                          <p:val>
                                            <p:strVal val="#ppt_w"/>
                                          </p:val>
                                        </p:tav>
                                      </p:tavLst>
                                    </p:anim>
                                    <p:anim calcmode="lin" valueType="num">
                                      <p:cBhvr>
                                        <p:cTn id="31" dur="500" fill="hold"/>
                                        <p:tgtEl>
                                          <p:spTgt spid="1027">
                                            <p:txEl>
                                              <p:pRg st="2" end="2"/>
                                            </p:txEl>
                                          </p:spTgt>
                                        </p:tgtEl>
                                        <p:attrNameLst>
                                          <p:attrName>ppt_h</p:attrName>
                                        </p:attrNameLst>
                                      </p:cBhvr>
                                      <p:tavLst>
                                        <p:tav tm="0">
                                          <p:val>
                                            <p:strVal val="#ppt_h"/>
                                          </p:val>
                                        </p:tav>
                                        <p:tav tm="100000">
                                          <p:val>
                                            <p:strVal val="#ppt_h"/>
                                          </p:val>
                                        </p:tav>
                                      </p:tavLst>
                                    </p:anim>
                                    <p:anim calcmode="lin" valueType="num">
                                      <p:cBhvr>
                                        <p:cTn id="32" dur="500" fill="hold"/>
                                        <p:tgtEl>
                                          <p:spTgt spid="1027">
                                            <p:txEl>
                                              <p:pRg st="2" end="2"/>
                                            </p:txEl>
                                          </p:spTgt>
                                        </p:tgtEl>
                                        <p:attrNameLst>
                                          <p:attrName>ppt_x</p:attrName>
                                        </p:attrNameLst>
                                      </p:cBhvr>
                                      <p:tavLst>
                                        <p:tav tm="0">
                                          <p:val>
                                            <p:strVal val="#ppt_x-.2"/>
                                          </p:val>
                                        </p:tav>
                                        <p:tav tm="100000">
                                          <p:val>
                                            <p:strVal val="#ppt_x"/>
                                          </p:val>
                                        </p:tav>
                                      </p:tavLst>
                                    </p:anim>
                                    <p:anim calcmode="lin" valueType="num">
                                      <p:cBhvr>
                                        <p:cTn id="33" dur="500" fill="hold"/>
                                        <p:tgtEl>
                                          <p:spTgt spid="1027">
                                            <p:txEl>
                                              <p:pRg st="2" end="2"/>
                                            </p:txEl>
                                          </p:spTgt>
                                        </p:tgtEl>
                                        <p:attrNameLst>
                                          <p:attrName>ppt_y</p:attrName>
                                        </p:attrNameLst>
                                      </p:cBhvr>
                                      <p:tavLst>
                                        <p:tav tm="0">
                                          <p:val>
                                            <p:strVal val="#ppt_y"/>
                                          </p:val>
                                        </p:tav>
                                        <p:tav tm="100000">
                                          <p:val>
                                            <p:strVal val="#ppt_y"/>
                                          </p:val>
                                        </p:tav>
                                      </p:tavLst>
                                    </p:anim>
                                    <p:animEffect transition="in" filter="fade">
                                      <p:cBhvr>
                                        <p:cTn id="34" dur="500"/>
                                        <p:tgtEl>
                                          <p:spTgt spid="1027">
                                            <p:txEl>
                                              <p:pRg st="2" end="2"/>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1027">
                                            <p:txEl>
                                              <p:pRg st="3" end="3"/>
                                            </p:txEl>
                                          </p:spTgt>
                                        </p:tgtEl>
                                        <p:attrNameLst>
                                          <p:attrName>style.visibility</p:attrName>
                                        </p:attrNameLst>
                                      </p:cBhvr>
                                      <p:to>
                                        <p:strVal val="visible"/>
                                      </p:to>
                                    </p:set>
                                    <p:anim calcmode="lin" valueType="num">
                                      <p:cBhvr>
                                        <p:cTn id="37" dur="500" fill="hold"/>
                                        <p:tgtEl>
                                          <p:spTgt spid="1027">
                                            <p:txEl>
                                              <p:pRg st="3" end="3"/>
                                            </p:txEl>
                                          </p:spTgt>
                                        </p:tgtEl>
                                        <p:attrNameLst>
                                          <p:attrName>ppt_w</p:attrName>
                                        </p:attrNameLst>
                                      </p:cBhvr>
                                      <p:tavLst>
                                        <p:tav tm="0">
                                          <p:val>
                                            <p:strVal val="#ppt_w*0.05"/>
                                          </p:val>
                                        </p:tav>
                                        <p:tav tm="100000">
                                          <p:val>
                                            <p:strVal val="#ppt_w"/>
                                          </p:val>
                                        </p:tav>
                                      </p:tavLst>
                                    </p:anim>
                                    <p:anim calcmode="lin" valueType="num">
                                      <p:cBhvr>
                                        <p:cTn id="38" dur="500" fill="hold"/>
                                        <p:tgtEl>
                                          <p:spTgt spid="1027">
                                            <p:txEl>
                                              <p:pRg st="3" end="3"/>
                                            </p:txEl>
                                          </p:spTgt>
                                        </p:tgtEl>
                                        <p:attrNameLst>
                                          <p:attrName>ppt_h</p:attrName>
                                        </p:attrNameLst>
                                      </p:cBhvr>
                                      <p:tavLst>
                                        <p:tav tm="0">
                                          <p:val>
                                            <p:strVal val="#ppt_h"/>
                                          </p:val>
                                        </p:tav>
                                        <p:tav tm="100000">
                                          <p:val>
                                            <p:strVal val="#ppt_h"/>
                                          </p:val>
                                        </p:tav>
                                      </p:tavLst>
                                    </p:anim>
                                    <p:anim calcmode="lin" valueType="num">
                                      <p:cBhvr>
                                        <p:cTn id="39" dur="500" fill="hold"/>
                                        <p:tgtEl>
                                          <p:spTgt spid="1027">
                                            <p:txEl>
                                              <p:pRg st="3" end="3"/>
                                            </p:txEl>
                                          </p:spTgt>
                                        </p:tgtEl>
                                        <p:attrNameLst>
                                          <p:attrName>ppt_x</p:attrName>
                                        </p:attrNameLst>
                                      </p:cBhvr>
                                      <p:tavLst>
                                        <p:tav tm="0">
                                          <p:val>
                                            <p:strVal val="#ppt_x-.2"/>
                                          </p:val>
                                        </p:tav>
                                        <p:tav tm="100000">
                                          <p:val>
                                            <p:strVal val="#ppt_x"/>
                                          </p:val>
                                        </p:tav>
                                      </p:tavLst>
                                    </p:anim>
                                    <p:anim calcmode="lin" valueType="num">
                                      <p:cBhvr>
                                        <p:cTn id="40" dur="500" fill="hold"/>
                                        <p:tgtEl>
                                          <p:spTgt spid="1027">
                                            <p:txEl>
                                              <p:pRg st="3" end="3"/>
                                            </p:txEl>
                                          </p:spTgt>
                                        </p:tgtEl>
                                        <p:attrNameLst>
                                          <p:attrName>ppt_y</p:attrName>
                                        </p:attrNameLst>
                                      </p:cBhvr>
                                      <p:tavLst>
                                        <p:tav tm="0">
                                          <p:val>
                                            <p:strVal val="#ppt_y"/>
                                          </p:val>
                                        </p:tav>
                                        <p:tav tm="100000">
                                          <p:val>
                                            <p:strVal val="#ppt_y"/>
                                          </p:val>
                                        </p:tav>
                                      </p:tavLst>
                                    </p:anim>
                                    <p:animEffect transition="in" filter="fade">
                                      <p:cBhvr>
                                        <p:cTn id="41" dur="500"/>
                                        <p:tgtEl>
                                          <p:spTgt spid="1027">
                                            <p:txEl>
                                              <p:pRg st="3" end="3"/>
                                            </p:txEl>
                                          </p:spTgt>
                                        </p:tgtEl>
                                      </p:cBhvr>
                                    </p:animEffect>
                                  </p:childTnLst>
                                </p:cTn>
                              </p:par>
                              <p:par>
                                <p:cTn id="42" presetID="54" presetClass="entr" presetSubtype="0" accel="100000" fill="hold" grpId="0" nodeType="withEffect">
                                  <p:stCondLst>
                                    <p:cond delay="0"/>
                                  </p:stCondLst>
                                  <p:childTnLst>
                                    <p:set>
                                      <p:cBhvr>
                                        <p:cTn id="43" dur="1" fill="hold">
                                          <p:stCondLst>
                                            <p:cond delay="0"/>
                                          </p:stCondLst>
                                        </p:cTn>
                                        <p:tgtEl>
                                          <p:spTgt spid="1027">
                                            <p:txEl>
                                              <p:pRg st="4" end="4"/>
                                            </p:txEl>
                                          </p:spTgt>
                                        </p:tgtEl>
                                        <p:attrNameLst>
                                          <p:attrName>style.visibility</p:attrName>
                                        </p:attrNameLst>
                                      </p:cBhvr>
                                      <p:to>
                                        <p:strVal val="visible"/>
                                      </p:to>
                                    </p:set>
                                    <p:anim calcmode="lin" valueType="num">
                                      <p:cBhvr>
                                        <p:cTn id="44" dur="500" fill="hold"/>
                                        <p:tgtEl>
                                          <p:spTgt spid="1027">
                                            <p:txEl>
                                              <p:pRg st="4" end="4"/>
                                            </p:txEl>
                                          </p:spTgt>
                                        </p:tgtEl>
                                        <p:attrNameLst>
                                          <p:attrName>ppt_w</p:attrName>
                                        </p:attrNameLst>
                                      </p:cBhvr>
                                      <p:tavLst>
                                        <p:tav tm="0">
                                          <p:val>
                                            <p:strVal val="#ppt_w*0.05"/>
                                          </p:val>
                                        </p:tav>
                                        <p:tav tm="100000">
                                          <p:val>
                                            <p:strVal val="#ppt_w"/>
                                          </p:val>
                                        </p:tav>
                                      </p:tavLst>
                                    </p:anim>
                                    <p:anim calcmode="lin" valueType="num">
                                      <p:cBhvr>
                                        <p:cTn id="45" dur="500" fill="hold"/>
                                        <p:tgtEl>
                                          <p:spTgt spid="1027">
                                            <p:txEl>
                                              <p:pRg st="4" end="4"/>
                                            </p:txEl>
                                          </p:spTgt>
                                        </p:tgtEl>
                                        <p:attrNameLst>
                                          <p:attrName>ppt_h</p:attrName>
                                        </p:attrNameLst>
                                      </p:cBhvr>
                                      <p:tavLst>
                                        <p:tav tm="0">
                                          <p:val>
                                            <p:strVal val="#ppt_h"/>
                                          </p:val>
                                        </p:tav>
                                        <p:tav tm="100000">
                                          <p:val>
                                            <p:strVal val="#ppt_h"/>
                                          </p:val>
                                        </p:tav>
                                      </p:tavLst>
                                    </p:anim>
                                    <p:anim calcmode="lin" valueType="num">
                                      <p:cBhvr>
                                        <p:cTn id="46" dur="500" fill="hold"/>
                                        <p:tgtEl>
                                          <p:spTgt spid="1027">
                                            <p:txEl>
                                              <p:pRg st="4" end="4"/>
                                            </p:txEl>
                                          </p:spTgt>
                                        </p:tgtEl>
                                        <p:attrNameLst>
                                          <p:attrName>ppt_x</p:attrName>
                                        </p:attrNameLst>
                                      </p:cBhvr>
                                      <p:tavLst>
                                        <p:tav tm="0">
                                          <p:val>
                                            <p:strVal val="#ppt_x-.2"/>
                                          </p:val>
                                        </p:tav>
                                        <p:tav tm="100000">
                                          <p:val>
                                            <p:strVal val="#ppt_x"/>
                                          </p:val>
                                        </p:tav>
                                      </p:tavLst>
                                    </p:anim>
                                    <p:anim calcmode="lin" valueType="num">
                                      <p:cBhvr>
                                        <p:cTn id="47" dur="500" fill="hold"/>
                                        <p:tgtEl>
                                          <p:spTgt spid="1027">
                                            <p:txEl>
                                              <p:pRg st="4" end="4"/>
                                            </p:txEl>
                                          </p:spTgt>
                                        </p:tgtEl>
                                        <p:attrNameLst>
                                          <p:attrName>ppt_y</p:attrName>
                                        </p:attrNameLst>
                                      </p:cBhvr>
                                      <p:tavLst>
                                        <p:tav tm="0">
                                          <p:val>
                                            <p:strVal val="#ppt_y"/>
                                          </p:val>
                                        </p:tav>
                                        <p:tav tm="100000">
                                          <p:val>
                                            <p:strVal val="#ppt_y"/>
                                          </p:val>
                                        </p:tav>
                                      </p:tavLst>
                                    </p:anim>
                                    <p:animEffect transition="in" filter="fade">
                                      <p:cBhvr>
                                        <p:cTn id="48" dur="500"/>
                                        <p:tgtEl>
                                          <p:spTgt spid="1027">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xit" presetSubtype="0" fill="hold" grpId="1" nodeType="clickEffect">
                                  <p:stCondLst>
                                    <p:cond delay="0"/>
                                  </p:stCondLst>
                                  <p:childTnLst>
                                    <p:anim calcmode="lin" valueType="num">
                                      <p:cBhvr>
                                        <p:cTn id="52" dur="2000" fill="hold"/>
                                        <p:tgtEl>
                                          <p:spTgt spid="2"/>
                                        </p:tgtEl>
                                        <p:attrNameLst>
                                          <p:attrName>style.rotation</p:attrName>
                                        </p:attrNameLst>
                                      </p:cBhvr>
                                      <p:tavLst>
                                        <p:tav tm="0">
                                          <p:val>
                                            <p:fltVal val="0"/>
                                          </p:val>
                                        </p:tav>
                                        <p:tav tm="100000">
                                          <p:val>
                                            <p:fltVal val="-90"/>
                                          </p:val>
                                        </p:tav>
                                      </p:tavLst>
                                    </p:anim>
                                    <p:anim calcmode="lin" valueType="num">
                                      <p:cBhvr>
                                        <p:cTn id="53" dur="2000" fill="hold"/>
                                        <p:tgtEl>
                                          <p:spTgt spid="2"/>
                                        </p:tgtEl>
                                        <p:attrNameLst>
                                          <p:attrName>ppt_w</p:attrName>
                                        </p:attrNameLst>
                                      </p:cBhvr>
                                      <p:tavLst>
                                        <p:tav tm="0">
                                          <p:val>
                                            <p:strVal val="ppt_w"/>
                                          </p:val>
                                        </p:tav>
                                        <p:tav tm="50000">
                                          <p:val>
                                            <p:strVal val="ppt_w-.5"/>
                                          </p:val>
                                        </p:tav>
                                        <p:tav tm="100000">
                                          <p:val>
                                            <p:strVal val="ppt_w-.5"/>
                                          </p:val>
                                        </p:tav>
                                      </p:tavLst>
                                    </p:anim>
                                    <p:anim calcmode="lin" valueType="num">
                                      <p:cBhvr>
                                        <p:cTn id="54" dur="2000" fill="hold"/>
                                        <p:tgtEl>
                                          <p:spTgt spid="2"/>
                                        </p:tgtEl>
                                        <p:attrNameLst>
                                          <p:attrName>ppt_h</p:attrName>
                                        </p:attrNameLst>
                                      </p:cBhvr>
                                      <p:tavLst>
                                        <p:tav tm="0">
                                          <p:val>
                                            <p:strVal val="ppt_h"/>
                                          </p:val>
                                        </p:tav>
                                        <p:tav tm="100000">
                                          <p:val>
                                            <p:strVal val="ppt_h"/>
                                          </p:val>
                                        </p:tav>
                                      </p:tavLst>
                                    </p:anim>
                                    <p:anim calcmode="lin" valueType="num">
                                      <p:cBhvr>
                                        <p:cTn id="55" dur="2000" fill="hold"/>
                                        <p:tgtEl>
                                          <p:spTgt spid="2"/>
                                        </p:tgtEl>
                                        <p:attrNameLst>
                                          <p:attrName>ppt_x</p:attrName>
                                        </p:attrNameLst>
                                      </p:cBhvr>
                                      <p:tavLst>
                                        <p:tav tm="0">
                                          <p:val>
                                            <p:strVal val="ppt_x"/>
                                          </p:val>
                                        </p:tav>
                                        <p:tav tm="100000">
                                          <p:val>
                                            <p:strVal val="ppt_x+.4"/>
                                          </p:val>
                                        </p:tav>
                                      </p:tavLst>
                                    </p:anim>
                                    <p:anim calcmode="lin" valueType="num">
                                      <p:cBhvr>
                                        <p:cTn id="56" dur="2000" fill="hold"/>
                                        <p:tgtEl>
                                          <p:spTgt spid="2"/>
                                        </p:tgtEl>
                                        <p:attrNameLst>
                                          <p:attrName>ppt_y</p:attrName>
                                        </p:attrNameLst>
                                      </p:cBhvr>
                                      <p:tavLst>
                                        <p:tav tm="0">
                                          <p:val>
                                            <p:strVal val="ppt_y"/>
                                          </p:val>
                                        </p:tav>
                                        <p:tav tm="50000">
                                          <p:val>
                                            <p:strVal val="ppt_y+.1"/>
                                          </p:val>
                                        </p:tav>
                                        <p:tav tm="100000">
                                          <p:val>
                                            <p:strVal val="ppt_y-.2"/>
                                          </p:val>
                                        </p:tav>
                                      </p:tavLst>
                                    </p:anim>
                                    <p:set>
                                      <p:cBhvr>
                                        <p:cTn id="57" dur="1" fill="hold">
                                          <p:stCondLst>
                                            <p:cond delay="1998"/>
                                          </p:stCondLst>
                                        </p:cTn>
                                        <p:tgtEl>
                                          <p:spTgt spid="2"/>
                                        </p:tgtEl>
                                        <p:attrNameLst>
                                          <p:attrName>style.visibility</p:attrName>
                                        </p:attrNameLst>
                                      </p:cBhvr>
                                      <p:to>
                                        <p:strVal val="hidden"/>
                                      </p:to>
                                    </p:set>
                                  </p:childTnLst>
                                </p:cTn>
                              </p:par>
                              <p:par>
                                <p:cTn id="58" presetID="22" presetClass="exit" presetSubtype="8" fill="hold" grpId="1" nodeType="withEffect">
                                  <p:stCondLst>
                                    <p:cond delay="0"/>
                                  </p:stCondLst>
                                  <p:childTnLst>
                                    <p:animEffect transition="out" filter="wipe(left)">
                                      <p:cBhvr>
                                        <p:cTn id="59" dur="500"/>
                                        <p:tgtEl>
                                          <p:spTgt spid="1027">
                                            <p:txEl>
                                              <p:pRg st="0" end="0"/>
                                            </p:txEl>
                                          </p:spTgt>
                                        </p:tgtEl>
                                      </p:cBhvr>
                                    </p:animEffect>
                                    <p:set>
                                      <p:cBhvr>
                                        <p:cTn id="60" dur="1" fill="hold">
                                          <p:stCondLst>
                                            <p:cond delay="499"/>
                                          </p:stCondLst>
                                        </p:cTn>
                                        <p:tgtEl>
                                          <p:spTgt spid="1027">
                                            <p:txEl>
                                              <p:pRg st="0" end="0"/>
                                            </p:txEl>
                                          </p:spTgt>
                                        </p:tgtEl>
                                        <p:attrNameLst>
                                          <p:attrName>style.visibility</p:attrName>
                                        </p:attrNameLst>
                                      </p:cBhvr>
                                      <p:to>
                                        <p:strVal val="hidden"/>
                                      </p:to>
                                    </p:set>
                                  </p:childTnLst>
                                </p:cTn>
                              </p:par>
                              <p:par>
                                <p:cTn id="61" presetID="22" presetClass="exit" presetSubtype="8" fill="hold" grpId="1" nodeType="withEffect">
                                  <p:stCondLst>
                                    <p:cond delay="0"/>
                                  </p:stCondLst>
                                  <p:childTnLst>
                                    <p:animEffect transition="out" filter="wipe(left)">
                                      <p:cBhvr>
                                        <p:cTn id="62" dur="500"/>
                                        <p:tgtEl>
                                          <p:spTgt spid="1027">
                                            <p:txEl>
                                              <p:pRg st="1" end="1"/>
                                            </p:txEl>
                                          </p:spTgt>
                                        </p:tgtEl>
                                      </p:cBhvr>
                                    </p:animEffect>
                                    <p:set>
                                      <p:cBhvr>
                                        <p:cTn id="63" dur="1" fill="hold">
                                          <p:stCondLst>
                                            <p:cond delay="499"/>
                                          </p:stCondLst>
                                        </p:cTn>
                                        <p:tgtEl>
                                          <p:spTgt spid="1027">
                                            <p:txEl>
                                              <p:pRg st="1" end="1"/>
                                            </p:txEl>
                                          </p:spTgt>
                                        </p:tgtEl>
                                        <p:attrNameLst>
                                          <p:attrName>style.visibility</p:attrName>
                                        </p:attrNameLst>
                                      </p:cBhvr>
                                      <p:to>
                                        <p:strVal val="hidden"/>
                                      </p:to>
                                    </p:set>
                                  </p:childTnLst>
                                </p:cTn>
                              </p:par>
                              <p:par>
                                <p:cTn id="64" presetID="22" presetClass="exit" presetSubtype="8" fill="hold" grpId="1" nodeType="withEffect">
                                  <p:stCondLst>
                                    <p:cond delay="0"/>
                                  </p:stCondLst>
                                  <p:childTnLst>
                                    <p:animEffect transition="out" filter="wipe(left)">
                                      <p:cBhvr>
                                        <p:cTn id="65" dur="500"/>
                                        <p:tgtEl>
                                          <p:spTgt spid="1027">
                                            <p:txEl>
                                              <p:pRg st="2" end="2"/>
                                            </p:txEl>
                                          </p:spTgt>
                                        </p:tgtEl>
                                      </p:cBhvr>
                                    </p:animEffect>
                                    <p:set>
                                      <p:cBhvr>
                                        <p:cTn id="66" dur="1" fill="hold">
                                          <p:stCondLst>
                                            <p:cond delay="499"/>
                                          </p:stCondLst>
                                        </p:cTn>
                                        <p:tgtEl>
                                          <p:spTgt spid="1027">
                                            <p:txEl>
                                              <p:pRg st="2" end="2"/>
                                            </p:txEl>
                                          </p:spTgt>
                                        </p:tgtEl>
                                        <p:attrNameLst>
                                          <p:attrName>style.visibility</p:attrName>
                                        </p:attrNameLst>
                                      </p:cBhvr>
                                      <p:to>
                                        <p:strVal val="hidden"/>
                                      </p:to>
                                    </p:set>
                                  </p:childTnLst>
                                </p:cTn>
                              </p:par>
                              <p:par>
                                <p:cTn id="67" presetID="22" presetClass="exit" presetSubtype="8" fill="hold" grpId="1" nodeType="withEffect">
                                  <p:stCondLst>
                                    <p:cond delay="0"/>
                                  </p:stCondLst>
                                  <p:childTnLst>
                                    <p:animEffect transition="out" filter="wipe(left)">
                                      <p:cBhvr>
                                        <p:cTn id="68" dur="500"/>
                                        <p:tgtEl>
                                          <p:spTgt spid="1027">
                                            <p:txEl>
                                              <p:pRg st="3" end="3"/>
                                            </p:txEl>
                                          </p:spTgt>
                                        </p:tgtEl>
                                      </p:cBhvr>
                                    </p:animEffect>
                                    <p:set>
                                      <p:cBhvr>
                                        <p:cTn id="69" dur="1" fill="hold">
                                          <p:stCondLst>
                                            <p:cond delay="499"/>
                                          </p:stCondLst>
                                        </p:cTn>
                                        <p:tgtEl>
                                          <p:spTgt spid="1027">
                                            <p:txEl>
                                              <p:pRg st="3" end="3"/>
                                            </p:txEl>
                                          </p:spTgt>
                                        </p:tgtEl>
                                        <p:attrNameLst>
                                          <p:attrName>style.visibility</p:attrName>
                                        </p:attrNameLst>
                                      </p:cBhvr>
                                      <p:to>
                                        <p:strVal val="hidden"/>
                                      </p:to>
                                    </p:set>
                                  </p:childTnLst>
                                </p:cTn>
                              </p:par>
                              <p:par>
                                <p:cTn id="70" presetID="22" presetClass="exit" presetSubtype="8" fill="hold" grpId="1" nodeType="withEffect">
                                  <p:stCondLst>
                                    <p:cond delay="0"/>
                                  </p:stCondLst>
                                  <p:childTnLst>
                                    <p:animEffect transition="out" filter="wipe(left)">
                                      <p:cBhvr>
                                        <p:cTn id="71" dur="500"/>
                                        <p:tgtEl>
                                          <p:spTgt spid="1027">
                                            <p:txEl>
                                              <p:pRg st="4" end="4"/>
                                            </p:txEl>
                                          </p:spTgt>
                                        </p:tgtEl>
                                      </p:cBhvr>
                                    </p:animEffect>
                                    <p:set>
                                      <p:cBhvr>
                                        <p:cTn id="72" dur="1" fill="hold">
                                          <p:stCondLst>
                                            <p:cond delay="499"/>
                                          </p:stCondLst>
                                        </p:cTn>
                                        <p:tgtEl>
                                          <p:spTgt spid="102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27" grpId="0" build="p"/>
      <p:bldP spid="1027" grpId="1" build="allAtOnce"/>
    </p:bldLst>
  </p:timing>
  <p:txStyles>
    <p:titleStyle>
      <a:lvl1pPr algn="ctr" rtl="0" eaLnBrk="1" fontAlgn="base" hangingPunct="1">
        <a:spcBef>
          <a:spcPct val="0"/>
        </a:spcBef>
        <a:spcAft>
          <a:spcPct val="0"/>
        </a:spcAft>
        <a:defRPr sz="4400" b="1" kern="120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pitchFamily="34" charset="0"/>
          <a:ea typeface="+mj-ea"/>
          <a:cs typeface="Arial" pitchFamily="34" charset="0"/>
        </a:defRPr>
      </a:lvl1pPr>
      <a:lvl2pPr algn="ctr" rtl="0" eaLnBrk="1" fontAlgn="base" hangingPunct="1">
        <a:spcBef>
          <a:spcPct val="0"/>
        </a:spcBef>
        <a:spcAft>
          <a:spcPct val="0"/>
        </a:spcAft>
        <a:defRPr sz="4400" b="1">
          <a:solidFill>
            <a:srgbClr val="002060"/>
          </a:solidFill>
          <a:latin typeface="Arial" charset="0"/>
          <a:cs typeface="Arial" charset="0"/>
        </a:defRPr>
      </a:lvl2pPr>
      <a:lvl3pPr algn="ctr" rtl="0" eaLnBrk="1" fontAlgn="base" hangingPunct="1">
        <a:spcBef>
          <a:spcPct val="0"/>
        </a:spcBef>
        <a:spcAft>
          <a:spcPct val="0"/>
        </a:spcAft>
        <a:defRPr sz="4400" b="1">
          <a:solidFill>
            <a:srgbClr val="002060"/>
          </a:solidFill>
          <a:latin typeface="Arial" charset="0"/>
          <a:cs typeface="Arial" charset="0"/>
        </a:defRPr>
      </a:lvl3pPr>
      <a:lvl4pPr algn="ctr" rtl="0" eaLnBrk="1" fontAlgn="base" hangingPunct="1">
        <a:spcBef>
          <a:spcPct val="0"/>
        </a:spcBef>
        <a:spcAft>
          <a:spcPct val="0"/>
        </a:spcAft>
        <a:defRPr sz="4400" b="1">
          <a:solidFill>
            <a:srgbClr val="002060"/>
          </a:solidFill>
          <a:latin typeface="Arial" charset="0"/>
          <a:cs typeface="Arial" charset="0"/>
        </a:defRPr>
      </a:lvl4pPr>
      <a:lvl5pPr algn="ctr" rtl="0" eaLnBrk="1" fontAlgn="base" hangingPunct="1">
        <a:spcBef>
          <a:spcPct val="0"/>
        </a:spcBef>
        <a:spcAft>
          <a:spcPct val="0"/>
        </a:spcAft>
        <a:defRPr sz="4400" b="1">
          <a:solidFill>
            <a:srgbClr val="002060"/>
          </a:solidFill>
          <a:latin typeface="Arial" charset="0"/>
          <a:cs typeface="Arial" charset="0"/>
        </a:defRPr>
      </a:lvl5pPr>
      <a:lvl6pPr marL="457200" algn="ctr" rtl="0" eaLnBrk="1" fontAlgn="base" hangingPunct="1">
        <a:spcBef>
          <a:spcPct val="0"/>
        </a:spcBef>
        <a:spcAft>
          <a:spcPct val="0"/>
        </a:spcAft>
        <a:defRPr sz="4400" b="1">
          <a:solidFill>
            <a:srgbClr val="002060"/>
          </a:solidFill>
          <a:latin typeface="Arial" charset="0"/>
          <a:cs typeface="Arial" charset="0"/>
        </a:defRPr>
      </a:lvl6pPr>
      <a:lvl7pPr marL="914400" algn="ctr" rtl="0" eaLnBrk="1" fontAlgn="base" hangingPunct="1">
        <a:spcBef>
          <a:spcPct val="0"/>
        </a:spcBef>
        <a:spcAft>
          <a:spcPct val="0"/>
        </a:spcAft>
        <a:defRPr sz="4400" b="1">
          <a:solidFill>
            <a:srgbClr val="002060"/>
          </a:solidFill>
          <a:latin typeface="Arial" charset="0"/>
          <a:cs typeface="Arial" charset="0"/>
        </a:defRPr>
      </a:lvl7pPr>
      <a:lvl8pPr marL="1371600" algn="ctr" rtl="0" eaLnBrk="1" fontAlgn="base" hangingPunct="1">
        <a:spcBef>
          <a:spcPct val="0"/>
        </a:spcBef>
        <a:spcAft>
          <a:spcPct val="0"/>
        </a:spcAft>
        <a:defRPr sz="4400" b="1">
          <a:solidFill>
            <a:srgbClr val="002060"/>
          </a:solidFill>
          <a:latin typeface="Arial" charset="0"/>
          <a:cs typeface="Arial" charset="0"/>
        </a:defRPr>
      </a:lvl8pPr>
      <a:lvl9pPr marL="1828800" algn="ctr" rtl="0" eaLnBrk="1" fontAlgn="base" hangingPunct="1">
        <a:spcBef>
          <a:spcPct val="0"/>
        </a:spcBef>
        <a:spcAft>
          <a:spcPct val="0"/>
        </a:spcAft>
        <a:defRPr sz="4400" b="1">
          <a:solidFill>
            <a:srgbClr val="002060"/>
          </a:solidFill>
          <a:latin typeface="Arial" charset="0"/>
          <a:cs typeface="Arial"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8130" name="Group 2"/>
          <p:cNvGrpSpPr>
            <a:grpSpLocks/>
          </p:cNvGrpSpPr>
          <p:nvPr/>
        </p:nvGrpSpPr>
        <p:grpSpPr bwMode="auto">
          <a:xfrm>
            <a:off x="914400" y="1600200"/>
            <a:ext cx="8247063" cy="5257800"/>
            <a:chOff x="576" y="1008"/>
            <a:chExt cx="5195" cy="3312"/>
          </a:xfrm>
        </p:grpSpPr>
        <p:sp>
          <p:nvSpPr>
            <p:cNvPr id="48131" name="Rectangle 3" descr="White marble"/>
            <p:cNvSpPr>
              <a:spLocks noChangeArrowheads="1"/>
            </p:cNvSpPr>
            <p:nvPr/>
          </p:nvSpPr>
          <p:spPr bwMode="auto">
            <a:xfrm>
              <a:off x="641" y="1014"/>
              <a:ext cx="5117" cy="3305"/>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spcBef>
                  <a:spcPct val="50000"/>
                </a:spcBef>
              </a:pPr>
              <a:endParaRPr kumimoji="1" lang="ru-RU" sz="2400">
                <a:latin typeface="Times New Roman" pitchFamily="18" charset="0"/>
              </a:endParaRPr>
            </a:p>
          </p:txBody>
        </p:sp>
        <p:sp>
          <p:nvSpPr>
            <p:cNvPr id="48132" name="Rectangle 4"/>
            <p:cNvSpPr>
              <a:spLocks noChangeArrowheads="1"/>
            </p:cNvSpPr>
            <p:nvPr/>
          </p:nvSpPr>
          <p:spPr bwMode="auto">
            <a:xfrm>
              <a:off x="576" y="1008"/>
              <a:ext cx="65" cy="331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33" name="Rectangle 5"/>
            <p:cNvSpPr>
              <a:spLocks noChangeArrowheads="1"/>
            </p:cNvSpPr>
            <p:nvPr/>
          </p:nvSpPr>
          <p:spPr bwMode="auto">
            <a:xfrm>
              <a:off x="576" y="1008"/>
              <a:ext cx="5195" cy="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34" name="Rectangle 6"/>
            <p:cNvSpPr>
              <a:spLocks noChangeArrowheads="1"/>
            </p:cNvSpPr>
            <p:nvPr/>
          </p:nvSpPr>
          <p:spPr bwMode="auto">
            <a:xfrm>
              <a:off x="5498"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35" name="Rectangle 7"/>
            <p:cNvSpPr>
              <a:spLocks noChangeArrowheads="1"/>
            </p:cNvSpPr>
            <p:nvPr/>
          </p:nvSpPr>
          <p:spPr bwMode="auto">
            <a:xfrm>
              <a:off x="4975" y="1014"/>
              <a:ext cx="261"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36" name="Rectangle 8"/>
            <p:cNvSpPr>
              <a:spLocks noChangeArrowheads="1"/>
            </p:cNvSpPr>
            <p:nvPr/>
          </p:nvSpPr>
          <p:spPr bwMode="auto">
            <a:xfrm>
              <a:off x="4454" y="1014"/>
              <a:ext cx="259"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37" name="Rectangle 9"/>
            <p:cNvSpPr>
              <a:spLocks noChangeArrowheads="1"/>
            </p:cNvSpPr>
            <p:nvPr/>
          </p:nvSpPr>
          <p:spPr bwMode="auto">
            <a:xfrm>
              <a:off x="3931"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38" name="Rectangle 10"/>
            <p:cNvSpPr>
              <a:spLocks noChangeArrowheads="1"/>
            </p:cNvSpPr>
            <p:nvPr/>
          </p:nvSpPr>
          <p:spPr bwMode="auto">
            <a:xfrm>
              <a:off x="3409"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39" name="Rectangle 11"/>
            <p:cNvSpPr>
              <a:spLocks noChangeArrowheads="1"/>
            </p:cNvSpPr>
            <p:nvPr/>
          </p:nvSpPr>
          <p:spPr bwMode="auto">
            <a:xfrm>
              <a:off x="2887"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0" name="Rectangle 12"/>
            <p:cNvSpPr>
              <a:spLocks noChangeArrowheads="1"/>
            </p:cNvSpPr>
            <p:nvPr/>
          </p:nvSpPr>
          <p:spPr bwMode="auto">
            <a:xfrm>
              <a:off x="2365"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1" name="Rectangle 13"/>
            <p:cNvSpPr>
              <a:spLocks noChangeArrowheads="1"/>
            </p:cNvSpPr>
            <p:nvPr/>
          </p:nvSpPr>
          <p:spPr bwMode="auto">
            <a:xfrm>
              <a:off x="1842"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2" name="Rectangle 14"/>
            <p:cNvSpPr>
              <a:spLocks noChangeArrowheads="1"/>
            </p:cNvSpPr>
            <p:nvPr/>
          </p:nvSpPr>
          <p:spPr bwMode="auto">
            <a:xfrm>
              <a:off x="1320" y="1014"/>
              <a:ext cx="261"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3" name="Rectangle 15"/>
            <p:cNvSpPr>
              <a:spLocks noChangeArrowheads="1"/>
            </p:cNvSpPr>
            <p:nvPr/>
          </p:nvSpPr>
          <p:spPr bwMode="auto">
            <a:xfrm>
              <a:off x="798" y="1014"/>
              <a:ext cx="260" cy="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4" name="Rectangle 16"/>
            <p:cNvSpPr>
              <a:spLocks noChangeArrowheads="1"/>
            </p:cNvSpPr>
            <p:nvPr/>
          </p:nvSpPr>
          <p:spPr bwMode="auto">
            <a:xfrm>
              <a:off x="581" y="1114"/>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5" name="Rectangle 17"/>
            <p:cNvSpPr>
              <a:spLocks noChangeArrowheads="1"/>
            </p:cNvSpPr>
            <p:nvPr/>
          </p:nvSpPr>
          <p:spPr bwMode="auto">
            <a:xfrm>
              <a:off x="581" y="1607"/>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6" name="Rectangle 18"/>
            <p:cNvSpPr>
              <a:spLocks noChangeArrowheads="1"/>
            </p:cNvSpPr>
            <p:nvPr/>
          </p:nvSpPr>
          <p:spPr bwMode="auto">
            <a:xfrm>
              <a:off x="581" y="2101"/>
              <a:ext cx="53" cy="24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7" name="Rectangle 19"/>
            <p:cNvSpPr>
              <a:spLocks noChangeArrowheads="1"/>
            </p:cNvSpPr>
            <p:nvPr/>
          </p:nvSpPr>
          <p:spPr bwMode="auto">
            <a:xfrm>
              <a:off x="581" y="2594"/>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8" name="Rectangle 20"/>
            <p:cNvSpPr>
              <a:spLocks noChangeArrowheads="1"/>
            </p:cNvSpPr>
            <p:nvPr/>
          </p:nvSpPr>
          <p:spPr bwMode="auto">
            <a:xfrm>
              <a:off x="581" y="3088"/>
              <a:ext cx="53" cy="24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49" name="Rectangle 21"/>
            <p:cNvSpPr>
              <a:spLocks noChangeArrowheads="1"/>
            </p:cNvSpPr>
            <p:nvPr/>
          </p:nvSpPr>
          <p:spPr bwMode="auto">
            <a:xfrm>
              <a:off x="581" y="3581"/>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8150" name="Rectangle 22"/>
            <p:cNvSpPr>
              <a:spLocks noChangeArrowheads="1"/>
            </p:cNvSpPr>
            <p:nvPr/>
          </p:nvSpPr>
          <p:spPr bwMode="auto">
            <a:xfrm>
              <a:off x="581" y="4074"/>
              <a:ext cx="53" cy="24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48151" name="Rectangle 23"/>
          <p:cNvSpPr>
            <a:spLocks noGrp="1" noChangeArrowheads="1"/>
          </p:cNvSpPr>
          <p:nvPr>
            <p:ph type="title"/>
          </p:nvPr>
        </p:nvSpPr>
        <p:spPr bwMode="auto">
          <a:xfrm>
            <a:off x="1371600" y="304800"/>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ru-RU" smtClean="0"/>
              <a:t>Образец заголовка</a:t>
            </a:r>
          </a:p>
        </p:txBody>
      </p:sp>
      <p:sp>
        <p:nvSpPr>
          <p:cNvPr id="48152" name="Rectangle 24"/>
          <p:cNvSpPr>
            <a:spLocks noGrp="1" noChangeArrowheads="1"/>
          </p:cNvSpPr>
          <p:nvPr>
            <p:ph type="body" idx="1"/>
          </p:nvPr>
        </p:nvSpPr>
        <p:spPr bwMode="auto">
          <a:xfrm>
            <a:off x="1295400" y="1828800"/>
            <a:ext cx="731361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8153" name="Rectangle 25"/>
          <p:cNvSpPr>
            <a:spLocks noGrp="1" noChangeArrowheads="1"/>
          </p:cNvSpPr>
          <p:nvPr>
            <p:ph type="dt" sz="half" idx="2"/>
          </p:nvPr>
        </p:nvSpPr>
        <p:spPr bwMode="auto">
          <a:xfrm>
            <a:off x="1295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ru-RU"/>
          </a:p>
        </p:txBody>
      </p:sp>
      <p:sp>
        <p:nvSpPr>
          <p:cNvPr id="48154" name="Rectangle 26"/>
          <p:cNvSpPr>
            <a:spLocks noGrp="1" noChangeArrowheads="1"/>
          </p:cNvSpPr>
          <p:nvPr>
            <p:ph type="ftr" sz="quarter" idx="3"/>
          </p:nvPr>
        </p:nvSpPr>
        <p:spPr bwMode="auto">
          <a:xfrm>
            <a:off x="3200400" y="64008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ru-RU"/>
          </a:p>
        </p:txBody>
      </p:sp>
      <p:sp>
        <p:nvSpPr>
          <p:cNvPr id="48155" name="Rectangle 27"/>
          <p:cNvSpPr>
            <a:spLocks noGrp="1" noChangeArrowheads="1"/>
          </p:cNvSpPr>
          <p:nvPr>
            <p:ph type="sldNum" sz="quarter" idx="4"/>
          </p:nvPr>
        </p:nvSpPr>
        <p:spPr bwMode="auto">
          <a:xfrm>
            <a:off x="67056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1722E339-847A-4079-B061-730C38966F3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1" fontAlgn="base" hangingPunct="1">
        <a:spcBef>
          <a:spcPct val="0"/>
        </a:spcBef>
        <a:spcAft>
          <a:spcPct val="0"/>
        </a:spcAft>
        <a:defRPr sz="4800">
          <a:solidFill>
            <a:schemeClr val="tx2"/>
          </a:solidFill>
          <a:latin typeface="+mj-lt"/>
          <a:ea typeface="+mj-ea"/>
          <a:cs typeface="+mj-cs"/>
        </a:defRPr>
      </a:lvl1pPr>
      <a:lvl2pPr algn="l" rtl="0" eaLnBrk="1" fontAlgn="base" hangingPunct="1">
        <a:spcBef>
          <a:spcPct val="0"/>
        </a:spcBef>
        <a:spcAft>
          <a:spcPct val="0"/>
        </a:spcAft>
        <a:defRPr sz="4800">
          <a:solidFill>
            <a:schemeClr val="tx2"/>
          </a:solidFill>
          <a:latin typeface="Arial Narrow" pitchFamily="34" charset="0"/>
        </a:defRPr>
      </a:lvl2pPr>
      <a:lvl3pPr algn="l" rtl="0" eaLnBrk="1" fontAlgn="base" hangingPunct="1">
        <a:spcBef>
          <a:spcPct val="0"/>
        </a:spcBef>
        <a:spcAft>
          <a:spcPct val="0"/>
        </a:spcAft>
        <a:defRPr sz="4800">
          <a:solidFill>
            <a:schemeClr val="tx2"/>
          </a:solidFill>
          <a:latin typeface="Arial Narrow" pitchFamily="34" charset="0"/>
        </a:defRPr>
      </a:lvl3pPr>
      <a:lvl4pPr algn="l" rtl="0" eaLnBrk="1" fontAlgn="base" hangingPunct="1">
        <a:spcBef>
          <a:spcPct val="0"/>
        </a:spcBef>
        <a:spcAft>
          <a:spcPct val="0"/>
        </a:spcAft>
        <a:defRPr sz="4800">
          <a:solidFill>
            <a:schemeClr val="tx2"/>
          </a:solidFill>
          <a:latin typeface="Arial Narrow" pitchFamily="34" charset="0"/>
        </a:defRPr>
      </a:lvl4pPr>
      <a:lvl5pPr algn="l" rtl="0" eaLnBrk="1" fontAlgn="base" hangingPunct="1">
        <a:spcBef>
          <a:spcPct val="0"/>
        </a:spcBef>
        <a:spcAft>
          <a:spcPct val="0"/>
        </a:spcAft>
        <a:defRPr sz="4800">
          <a:solidFill>
            <a:schemeClr val="tx2"/>
          </a:solidFill>
          <a:latin typeface="Arial Narrow" pitchFamily="34" charset="0"/>
        </a:defRPr>
      </a:lvl5pPr>
      <a:lvl6pPr marL="457200" algn="l" rtl="0" eaLnBrk="1" fontAlgn="base" hangingPunct="1">
        <a:spcBef>
          <a:spcPct val="0"/>
        </a:spcBef>
        <a:spcAft>
          <a:spcPct val="0"/>
        </a:spcAft>
        <a:defRPr sz="4800">
          <a:solidFill>
            <a:schemeClr val="tx2"/>
          </a:solidFill>
          <a:latin typeface="Arial Narrow" pitchFamily="34" charset="0"/>
        </a:defRPr>
      </a:lvl6pPr>
      <a:lvl7pPr marL="914400" algn="l" rtl="0" eaLnBrk="1" fontAlgn="base" hangingPunct="1">
        <a:spcBef>
          <a:spcPct val="0"/>
        </a:spcBef>
        <a:spcAft>
          <a:spcPct val="0"/>
        </a:spcAft>
        <a:defRPr sz="4800">
          <a:solidFill>
            <a:schemeClr val="tx2"/>
          </a:solidFill>
          <a:latin typeface="Arial Narrow" pitchFamily="34" charset="0"/>
        </a:defRPr>
      </a:lvl7pPr>
      <a:lvl8pPr marL="1371600" algn="l" rtl="0" eaLnBrk="1" fontAlgn="base" hangingPunct="1">
        <a:spcBef>
          <a:spcPct val="0"/>
        </a:spcBef>
        <a:spcAft>
          <a:spcPct val="0"/>
        </a:spcAft>
        <a:defRPr sz="4800">
          <a:solidFill>
            <a:schemeClr val="tx2"/>
          </a:solidFill>
          <a:latin typeface="Arial Narrow" pitchFamily="34" charset="0"/>
        </a:defRPr>
      </a:lvl8pPr>
      <a:lvl9pPr marL="1828800" algn="l" rtl="0" eaLnBrk="1" fontAlgn="base" hangingPunct="1">
        <a:spcBef>
          <a:spcPct val="0"/>
        </a:spcBef>
        <a:spcAft>
          <a:spcPct val="0"/>
        </a:spcAft>
        <a:defRPr sz="4800">
          <a:solidFill>
            <a:schemeClr val="tx2"/>
          </a:solidFill>
          <a:latin typeface="Arial Narrow" pitchFamily="34"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10594"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spcBef>
                <a:spcPct val="20000"/>
              </a:spcBef>
              <a:buFontTx/>
              <a:buChar char="•"/>
            </a:pPr>
            <a:endParaRPr kumimoji="1" lang="ru-RU" sz="3000"/>
          </a:p>
        </p:txBody>
      </p:sp>
      <p:sp>
        <p:nvSpPr>
          <p:cNvPr id="110595"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spcBef>
                <a:spcPct val="20000"/>
              </a:spcBef>
              <a:buFontTx/>
              <a:buChar char="•"/>
            </a:pPr>
            <a:endParaRPr kumimoji="1" lang="ru-RU" sz="3000"/>
          </a:p>
        </p:txBody>
      </p:sp>
      <p:sp>
        <p:nvSpPr>
          <p:cNvPr id="110596"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spcBef>
                <a:spcPct val="20000"/>
              </a:spcBef>
              <a:buFontTx/>
              <a:buChar char="•"/>
            </a:pPr>
            <a:endParaRPr lang="ru-RU" altLang="en-US" sz="3000"/>
          </a:p>
        </p:txBody>
      </p:sp>
      <p:sp>
        <p:nvSpPr>
          <p:cNvPr id="110597" name="Rectangle 5"/>
          <p:cNvSpPr>
            <a:spLocks noGrp="1" noChangeArrowheads="1"/>
          </p:cNvSpPr>
          <p:nvPr>
            <p:ph type="title"/>
          </p:nvPr>
        </p:nvSpPr>
        <p:spPr bwMode="auto">
          <a:xfrm>
            <a:off x="914400" y="609600"/>
            <a:ext cx="7543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110598" name="Rectangle 6"/>
          <p:cNvSpPr>
            <a:spLocks noGrp="1" noChangeArrowheads="1"/>
          </p:cNvSpPr>
          <p:nvPr>
            <p:ph type="body" idx="1"/>
          </p:nvPr>
        </p:nvSpPr>
        <p:spPr bwMode="auto">
          <a:xfrm>
            <a:off x="914400" y="2286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 </a:t>
            </a:r>
          </a:p>
          <a:p>
            <a:pPr lvl="3"/>
            <a:r>
              <a:rPr lang="ru-RU" altLang="en-US" smtClean="0"/>
              <a:t>Четвертый уровень</a:t>
            </a:r>
          </a:p>
          <a:p>
            <a:pPr lvl="4"/>
            <a:r>
              <a:rPr lang="ru-RU" altLang="en-US" smtClean="0"/>
              <a:t>Пятый уровень</a:t>
            </a:r>
          </a:p>
          <a:p>
            <a:pPr lvl="3"/>
            <a:endParaRPr lang="ru-RU" altLang="en-US" smtClean="0"/>
          </a:p>
        </p:txBody>
      </p:sp>
      <p:sp>
        <p:nvSpPr>
          <p:cNvPr id="110599" name="Rectangle 7"/>
          <p:cNvSpPr>
            <a:spLocks noGrp="1" noChangeArrowheads="1"/>
          </p:cNvSpPr>
          <p:nvPr>
            <p:ph type="dt" sz="half" idx="2"/>
          </p:nvPr>
        </p:nvSpPr>
        <p:spPr bwMode="auto">
          <a:xfrm>
            <a:off x="6629400" y="60960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r" eaLnBrk="1" hangingPunct="1">
              <a:spcBef>
                <a:spcPct val="20000"/>
              </a:spcBef>
              <a:defRPr sz="1400"/>
            </a:lvl1pPr>
          </a:lstStyle>
          <a:p>
            <a:endParaRPr lang="ru-RU" altLang="en-US"/>
          </a:p>
        </p:txBody>
      </p:sp>
      <p:sp>
        <p:nvSpPr>
          <p:cNvPr id="110600" name="Rectangle 8"/>
          <p:cNvSpPr>
            <a:spLocks noGrp="1" noChangeArrowheads="1"/>
          </p:cNvSpPr>
          <p:nvPr>
            <p:ph type="ftr" sz="quarter" idx="3"/>
          </p:nvPr>
        </p:nvSpPr>
        <p:spPr bwMode="auto">
          <a:xfrm>
            <a:off x="2286000" y="6096000"/>
            <a:ext cx="434340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spcBef>
                <a:spcPct val="20000"/>
              </a:spcBef>
              <a:defRPr sz="1400"/>
            </a:lvl1pPr>
          </a:lstStyle>
          <a:p>
            <a:endParaRPr lang="ru-RU" altLang="en-US"/>
          </a:p>
        </p:txBody>
      </p:sp>
      <p:sp>
        <p:nvSpPr>
          <p:cNvPr id="110601" name="Rectangle 9"/>
          <p:cNvSpPr>
            <a:spLocks noGrp="1" noChangeArrowheads="1"/>
          </p:cNvSpPr>
          <p:nvPr>
            <p:ph type="sldNum" sz="quarter" idx="4"/>
          </p:nvPr>
        </p:nvSpPr>
        <p:spPr bwMode="auto">
          <a:xfrm>
            <a:off x="6629400" y="6400800"/>
            <a:ext cx="228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r" eaLnBrk="1" hangingPunct="1">
              <a:spcBef>
                <a:spcPct val="20000"/>
              </a:spcBef>
              <a:defRPr sz="1400"/>
            </a:lvl1pPr>
          </a:lstStyle>
          <a:p>
            <a:fld id="{8D8BC6B7-CE89-4240-A094-92F92D876DA7}" type="slidenum">
              <a:rPr lang="ru-RU" altLang="en-US"/>
              <a:pPr/>
              <a:t>‹#›</a:t>
            </a:fld>
            <a:endParaRPr lang="ru-RU" altLang="en-US"/>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slow" advTm="15000">
    <p:checker dir="vert"/>
    <p:sndAc>
      <p:stSnd loop="1">
        <p:snd r:embed="rId15" name="The Dreamhouse Orkestra - I Like Chopin.wav"/>
      </p:stSnd>
    </p:sndAc>
  </p:transition>
  <p:timing>
    <p:tnLst>
      <p:par>
        <p:cTn id="1" dur="indefinite" restart="never" nodeType="tmRoot"/>
      </p:par>
    </p:tnLst>
  </p:timing>
  <p:txStyles>
    <p:titleStyle>
      <a:lvl1pPr algn="l" rtl="0" eaLnBrk="1" fontAlgn="base" hangingPunct="1">
        <a:lnSpc>
          <a:spcPct val="85000"/>
        </a:lnSpc>
        <a:spcBef>
          <a:spcPct val="0"/>
        </a:spcBef>
        <a:spcAft>
          <a:spcPct val="0"/>
        </a:spcAft>
        <a:defRPr sz="4200">
          <a:solidFill>
            <a:schemeClr val="tx2"/>
          </a:solidFill>
          <a:latin typeface="+mj-lt"/>
          <a:ea typeface="+mj-ea"/>
          <a:cs typeface="+mj-cs"/>
        </a:defRPr>
      </a:lvl1pPr>
      <a:lvl2pPr algn="l" rtl="0" eaLnBrk="1" fontAlgn="base" hangingPunct="1">
        <a:lnSpc>
          <a:spcPct val="85000"/>
        </a:lnSpc>
        <a:spcBef>
          <a:spcPct val="0"/>
        </a:spcBef>
        <a:spcAft>
          <a:spcPct val="0"/>
        </a:spcAft>
        <a:defRPr sz="4200">
          <a:solidFill>
            <a:schemeClr val="tx2"/>
          </a:solidFill>
          <a:latin typeface="Arial" charset="0"/>
        </a:defRPr>
      </a:lvl2pPr>
      <a:lvl3pPr algn="l" rtl="0" eaLnBrk="1" fontAlgn="base" hangingPunct="1">
        <a:lnSpc>
          <a:spcPct val="85000"/>
        </a:lnSpc>
        <a:spcBef>
          <a:spcPct val="0"/>
        </a:spcBef>
        <a:spcAft>
          <a:spcPct val="0"/>
        </a:spcAft>
        <a:defRPr sz="4200">
          <a:solidFill>
            <a:schemeClr val="tx2"/>
          </a:solidFill>
          <a:latin typeface="Arial" charset="0"/>
        </a:defRPr>
      </a:lvl3pPr>
      <a:lvl4pPr algn="l" rtl="0" eaLnBrk="1" fontAlgn="base" hangingPunct="1">
        <a:lnSpc>
          <a:spcPct val="85000"/>
        </a:lnSpc>
        <a:spcBef>
          <a:spcPct val="0"/>
        </a:spcBef>
        <a:spcAft>
          <a:spcPct val="0"/>
        </a:spcAft>
        <a:defRPr sz="4200">
          <a:solidFill>
            <a:schemeClr val="tx2"/>
          </a:solidFill>
          <a:latin typeface="Arial" charset="0"/>
        </a:defRPr>
      </a:lvl4pPr>
      <a:lvl5pPr algn="l" rtl="0" eaLnBrk="1" fontAlgn="base" hangingPunct="1">
        <a:lnSpc>
          <a:spcPct val="85000"/>
        </a:lnSpc>
        <a:spcBef>
          <a:spcPct val="0"/>
        </a:spcBef>
        <a:spcAft>
          <a:spcPct val="0"/>
        </a:spcAft>
        <a:defRPr sz="4200">
          <a:solidFill>
            <a:schemeClr val="tx2"/>
          </a:solidFill>
          <a:latin typeface="Arial" charset="0"/>
        </a:defRPr>
      </a:lvl5pPr>
      <a:lvl6pPr marL="457200" algn="l" rtl="0" eaLnBrk="1" fontAlgn="base" hangingPunct="1">
        <a:lnSpc>
          <a:spcPct val="85000"/>
        </a:lnSpc>
        <a:spcBef>
          <a:spcPct val="0"/>
        </a:spcBef>
        <a:spcAft>
          <a:spcPct val="0"/>
        </a:spcAft>
        <a:defRPr sz="4200">
          <a:solidFill>
            <a:schemeClr val="tx2"/>
          </a:solidFill>
          <a:latin typeface="Arial" charset="0"/>
        </a:defRPr>
      </a:lvl6pPr>
      <a:lvl7pPr marL="914400" algn="l" rtl="0" eaLnBrk="1" fontAlgn="base" hangingPunct="1">
        <a:lnSpc>
          <a:spcPct val="85000"/>
        </a:lnSpc>
        <a:spcBef>
          <a:spcPct val="0"/>
        </a:spcBef>
        <a:spcAft>
          <a:spcPct val="0"/>
        </a:spcAft>
        <a:defRPr sz="4200">
          <a:solidFill>
            <a:schemeClr val="tx2"/>
          </a:solidFill>
          <a:latin typeface="Arial" charset="0"/>
        </a:defRPr>
      </a:lvl7pPr>
      <a:lvl8pPr marL="1371600" algn="l" rtl="0" eaLnBrk="1" fontAlgn="base" hangingPunct="1">
        <a:lnSpc>
          <a:spcPct val="85000"/>
        </a:lnSpc>
        <a:spcBef>
          <a:spcPct val="0"/>
        </a:spcBef>
        <a:spcAft>
          <a:spcPct val="0"/>
        </a:spcAft>
        <a:defRPr sz="4200">
          <a:solidFill>
            <a:schemeClr val="tx2"/>
          </a:solidFill>
          <a:latin typeface="Arial" charset="0"/>
        </a:defRPr>
      </a:lvl8pPr>
      <a:lvl9pPr marL="1828800" algn="l" rtl="0" eaLnBrk="1" fontAlgn="base" hangingPunct="1">
        <a:lnSpc>
          <a:spcPct val="85000"/>
        </a:lnSpc>
        <a:spcBef>
          <a:spcPct val="0"/>
        </a:spcBef>
        <a:spcAft>
          <a:spcPct val="0"/>
        </a:spcAft>
        <a:defRPr sz="4200">
          <a:solidFill>
            <a:schemeClr val="tx2"/>
          </a:solidFill>
          <a:latin typeface="Arial" charset="0"/>
        </a:defRPr>
      </a:lvl9pPr>
    </p:titleStyle>
    <p:bodyStyle>
      <a:lvl1pPr marL="342900" indent="-342900" algn="l" rtl="0" eaLnBrk="1" fontAlgn="base" hangingPunct="1">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1" fontAlgn="base" hangingPunct="1">
        <a:spcBef>
          <a:spcPct val="40000"/>
        </a:spcBef>
        <a:spcAft>
          <a:spcPct val="0"/>
        </a:spcAft>
        <a:buClr>
          <a:schemeClr val="tx1"/>
        </a:buClr>
        <a:buChar char="–"/>
        <a:defRPr sz="2600">
          <a:solidFill>
            <a:schemeClr val="tx1"/>
          </a:solidFill>
          <a:latin typeface="+mn-lt"/>
        </a:defRPr>
      </a:lvl2pPr>
      <a:lvl3pPr marL="1143000" indent="-228600" algn="l" rtl="0" eaLnBrk="1" fontAlgn="base" hangingPunct="1">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1" fontAlgn="base" hangingPunct="1">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1" fontAlgn="base" hangingPunct="1">
        <a:lnSpc>
          <a:spcPct val="75000"/>
        </a:lnSpc>
        <a:spcBef>
          <a:spcPct val="30000"/>
        </a:spcBef>
        <a:spcAft>
          <a:spcPct val="0"/>
        </a:spcAft>
        <a:buClr>
          <a:schemeClr val="tx1"/>
        </a:buClr>
        <a:buChar char="»"/>
        <a:defRPr>
          <a:solidFill>
            <a:schemeClr val="tx1"/>
          </a:solidFill>
          <a:latin typeface="+mn-lt"/>
        </a:defRPr>
      </a:lvl5pPr>
      <a:lvl6pPr marL="2514600" indent="-228600" algn="l" rtl="0" eaLnBrk="1" fontAlgn="base" hangingPunct="1">
        <a:lnSpc>
          <a:spcPct val="75000"/>
        </a:lnSpc>
        <a:spcBef>
          <a:spcPct val="30000"/>
        </a:spcBef>
        <a:spcAft>
          <a:spcPct val="0"/>
        </a:spcAft>
        <a:buClr>
          <a:schemeClr val="tx1"/>
        </a:buClr>
        <a:buChar char="»"/>
        <a:defRPr>
          <a:solidFill>
            <a:schemeClr val="tx1"/>
          </a:solidFill>
          <a:latin typeface="+mn-lt"/>
        </a:defRPr>
      </a:lvl6pPr>
      <a:lvl7pPr marL="2971800" indent="-228600" algn="l" rtl="0" eaLnBrk="1" fontAlgn="base" hangingPunct="1">
        <a:lnSpc>
          <a:spcPct val="75000"/>
        </a:lnSpc>
        <a:spcBef>
          <a:spcPct val="30000"/>
        </a:spcBef>
        <a:spcAft>
          <a:spcPct val="0"/>
        </a:spcAft>
        <a:buClr>
          <a:schemeClr val="tx1"/>
        </a:buClr>
        <a:buChar char="»"/>
        <a:defRPr>
          <a:solidFill>
            <a:schemeClr val="tx1"/>
          </a:solidFill>
          <a:latin typeface="+mn-lt"/>
        </a:defRPr>
      </a:lvl7pPr>
      <a:lvl8pPr marL="3429000" indent="-228600" algn="l" rtl="0" eaLnBrk="1" fontAlgn="base" hangingPunct="1">
        <a:lnSpc>
          <a:spcPct val="75000"/>
        </a:lnSpc>
        <a:spcBef>
          <a:spcPct val="30000"/>
        </a:spcBef>
        <a:spcAft>
          <a:spcPct val="0"/>
        </a:spcAft>
        <a:buClr>
          <a:schemeClr val="tx1"/>
        </a:buClr>
        <a:buChar char="»"/>
        <a:defRPr>
          <a:solidFill>
            <a:schemeClr val="tx1"/>
          </a:solidFill>
          <a:latin typeface="+mn-lt"/>
        </a:defRPr>
      </a:lvl8pPr>
      <a:lvl9pPr marL="3886200" indent="-228600" algn="l" rtl="0" eaLnBrk="1" fontAlgn="base" hangingPunct="1">
        <a:lnSpc>
          <a:spcPct val="75000"/>
        </a:lnSpc>
        <a:spcBef>
          <a:spcPct val="30000"/>
        </a:spcBef>
        <a:spcAft>
          <a:spcPct val="0"/>
        </a:spcAft>
        <a:buClr>
          <a:schemeClr val="tx1"/>
        </a:buClr>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16739" name="Group 3"/>
          <p:cNvGrpSpPr>
            <a:grpSpLocks/>
          </p:cNvGrpSpPr>
          <p:nvPr/>
        </p:nvGrpSpPr>
        <p:grpSpPr bwMode="auto">
          <a:xfrm>
            <a:off x="3175" y="4267200"/>
            <a:ext cx="9140825" cy="2590800"/>
            <a:chOff x="2" y="2688"/>
            <a:chExt cx="5758" cy="1632"/>
          </a:xfrm>
        </p:grpSpPr>
        <p:sp>
          <p:nvSpPr>
            <p:cNvPr id="116740"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16741" name="Group 5"/>
            <p:cNvGrpSpPr>
              <a:grpSpLocks/>
            </p:cNvGrpSpPr>
            <p:nvPr userDrawn="1"/>
          </p:nvGrpSpPr>
          <p:grpSpPr bwMode="auto">
            <a:xfrm>
              <a:off x="3528" y="3715"/>
              <a:ext cx="792" cy="521"/>
              <a:chOff x="3527" y="3715"/>
              <a:chExt cx="792" cy="521"/>
            </a:xfrm>
          </p:grpSpPr>
          <p:sp>
            <p:nvSpPr>
              <p:cNvPr id="11674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4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4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4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4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47"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48"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49"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50"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51"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5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116753" name="Group 17"/>
            <p:cNvGrpSpPr>
              <a:grpSpLocks/>
            </p:cNvGrpSpPr>
            <p:nvPr userDrawn="1"/>
          </p:nvGrpSpPr>
          <p:grpSpPr bwMode="auto">
            <a:xfrm>
              <a:off x="1776" y="3631"/>
              <a:ext cx="1626" cy="683"/>
              <a:chOff x="1776" y="3631"/>
              <a:chExt cx="1626" cy="683"/>
            </a:xfrm>
          </p:grpSpPr>
          <p:sp>
            <p:nvSpPr>
              <p:cNvPr id="11675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5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5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5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5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5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6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6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62"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63"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64"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65"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66"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67"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68"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69"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0"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1"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116772" name="Group 36"/>
            <p:cNvGrpSpPr>
              <a:grpSpLocks/>
            </p:cNvGrpSpPr>
            <p:nvPr userDrawn="1"/>
          </p:nvGrpSpPr>
          <p:grpSpPr bwMode="auto">
            <a:xfrm>
              <a:off x="4128" y="3360"/>
              <a:ext cx="1351" cy="821"/>
              <a:chOff x="4128" y="3360"/>
              <a:chExt cx="1351" cy="821"/>
            </a:xfrm>
          </p:grpSpPr>
          <p:sp>
            <p:nvSpPr>
              <p:cNvPr id="11677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6"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7"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8"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7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80"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81"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8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8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8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8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8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8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8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78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116790" name="Group 54"/>
            <p:cNvGrpSpPr>
              <a:grpSpLocks/>
            </p:cNvGrpSpPr>
            <p:nvPr userDrawn="1"/>
          </p:nvGrpSpPr>
          <p:grpSpPr bwMode="auto">
            <a:xfrm>
              <a:off x="5280" y="3024"/>
              <a:ext cx="425" cy="258"/>
              <a:chOff x="5280" y="3024"/>
              <a:chExt cx="425" cy="258"/>
            </a:xfrm>
          </p:grpSpPr>
          <p:sp>
            <p:nvSpPr>
              <p:cNvPr id="116791"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92"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93"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94"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95"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96"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797"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16798" name="Group 62"/>
              <p:cNvGrpSpPr>
                <a:grpSpLocks/>
              </p:cNvGrpSpPr>
              <p:nvPr/>
            </p:nvGrpSpPr>
            <p:grpSpPr bwMode="auto">
              <a:xfrm>
                <a:off x="5381" y="3085"/>
                <a:ext cx="227" cy="132"/>
                <a:chOff x="5381" y="3085"/>
                <a:chExt cx="227" cy="132"/>
              </a:xfrm>
            </p:grpSpPr>
            <p:sp>
              <p:nvSpPr>
                <p:cNvPr id="11679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80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80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680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grpSp>
      <p:sp>
        <p:nvSpPr>
          <p:cNvPr id="116803"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116804"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16805"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defRPr>
            </a:lvl1pPr>
          </a:lstStyle>
          <a:p>
            <a:endParaRPr lang="ru-RU"/>
          </a:p>
        </p:txBody>
      </p:sp>
      <p:sp>
        <p:nvSpPr>
          <p:cNvPr id="116806"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endParaRPr lang="ru-RU"/>
          </a:p>
        </p:txBody>
      </p:sp>
      <p:sp>
        <p:nvSpPr>
          <p:cNvPr id="116807"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FFFFFF"/>
                  </a:outerShdw>
                </a:effectLst>
              </a:defRPr>
            </a:lvl1pPr>
          </a:lstStyle>
          <a:p>
            <a:fld id="{0E61AD40-4692-482E-99BB-7C59EC94BCE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ransition spd="slow">
    <p:checker dir="vert"/>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FFFFFF"/>
            </a:outerShdw>
          </a:effectLst>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effectLst>
            <a:outerShdw blurRad="38100" dist="38100" dir="2700000" algn="tl">
              <a:srgbClr val="FFFFFF"/>
            </a:outerShdw>
          </a:effectLst>
          <a:latin typeface="+mn-lt"/>
        </a:defRPr>
      </a:lvl3pPr>
      <a:lvl4pPr marL="1600200" indent="-228600" algn="l" rtl="0" eaLnBrk="1" fontAlgn="base" hangingPunct="1">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FFFFFF"/>
            </a:outerShdw>
          </a:effectLst>
          <a:latin typeface="+mn-lt"/>
        </a:defRPr>
      </a:lvl4pPr>
      <a:lvl5pPr marL="20574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6415088"/>
            <a:ext cx="9142413" cy="441325"/>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kumimoji="1" lang="ru-RU" sz="2400">
              <a:latin typeface="Times New Roman" pitchFamily="18" charset="0"/>
            </a:endParaRPr>
          </a:p>
        </p:txBody>
      </p:sp>
      <p:sp>
        <p:nvSpPr>
          <p:cNvPr id="141315" name="Freeform 3"/>
          <p:cNvSpPr>
            <a:spLocks/>
          </p:cNvSpPr>
          <p:nvPr/>
        </p:nvSpPr>
        <p:spPr bwMode="auto">
          <a:xfrm>
            <a:off x="7573963" y="5902325"/>
            <a:ext cx="1570037" cy="955675"/>
          </a:xfrm>
          <a:custGeom>
            <a:avLst/>
            <a:gdLst>
              <a:gd name="T0" fmla="*/ 243 w 989"/>
              <a:gd name="T1" fmla="*/ 0 h 602"/>
              <a:gd name="T2" fmla="*/ 988 w 989"/>
              <a:gd name="T3" fmla="*/ 346 h 602"/>
              <a:gd name="T4" fmla="*/ 953 w 989"/>
              <a:gd name="T5" fmla="*/ 600 h 602"/>
              <a:gd name="T6" fmla="*/ 0 w 989"/>
              <a:gd name="T7" fmla="*/ 601 h 602"/>
              <a:gd name="T8" fmla="*/ 243 w 989"/>
              <a:gd name="T9" fmla="*/ 0 h 602"/>
            </a:gdLst>
            <a:ahLst/>
            <a:cxnLst>
              <a:cxn ang="0">
                <a:pos x="T0" y="T1"/>
              </a:cxn>
              <a:cxn ang="0">
                <a:pos x="T2" y="T3"/>
              </a:cxn>
              <a:cxn ang="0">
                <a:pos x="T4" y="T5"/>
              </a:cxn>
              <a:cxn ang="0">
                <a:pos x="T6" y="T7"/>
              </a:cxn>
              <a:cxn ang="0">
                <a:pos x="T8" y="T9"/>
              </a:cxn>
            </a:cxnLst>
            <a:rect l="0" t="0" r="r" b="b"/>
            <a:pathLst>
              <a:path w="989" h="602">
                <a:moveTo>
                  <a:pt x="243" y="0"/>
                </a:moveTo>
                <a:lnTo>
                  <a:pt x="988" y="346"/>
                </a:lnTo>
                <a:lnTo>
                  <a:pt x="953" y="600"/>
                </a:lnTo>
                <a:lnTo>
                  <a:pt x="0" y="601"/>
                </a:lnTo>
                <a:lnTo>
                  <a:pt x="243" y="0"/>
                </a:lnTo>
              </a:path>
            </a:pathLst>
          </a:custGeom>
          <a:solidFill>
            <a:schemeClr val="tx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1316" name="Freeform 4"/>
          <p:cNvSpPr>
            <a:spLocks/>
          </p:cNvSpPr>
          <p:nvPr/>
        </p:nvSpPr>
        <p:spPr bwMode="auto">
          <a:xfrm>
            <a:off x="7575550" y="6176963"/>
            <a:ext cx="1568450" cy="681037"/>
          </a:xfrm>
          <a:custGeom>
            <a:avLst/>
            <a:gdLst>
              <a:gd name="T0" fmla="*/ 0 w 988"/>
              <a:gd name="T1" fmla="*/ 428 h 429"/>
              <a:gd name="T2" fmla="*/ 427 w 988"/>
              <a:gd name="T3" fmla="*/ 0 h 429"/>
              <a:gd name="T4" fmla="*/ 987 w 988"/>
              <a:gd name="T5" fmla="*/ 219 h 429"/>
              <a:gd name="T6" fmla="*/ 987 w 988"/>
              <a:gd name="T7" fmla="*/ 428 h 429"/>
              <a:gd name="T8" fmla="*/ 0 w 988"/>
              <a:gd name="T9" fmla="*/ 428 h 429"/>
            </a:gdLst>
            <a:ahLst/>
            <a:cxnLst>
              <a:cxn ang="0">
                <a:pos x="T0" y="T1"/>
              </a:cxn>
              <a:cxn ang="0">
                <a:pos x="T2" y="T3"/>
              </a:cxn>
              <a:cxn ang="0">
                <a:pos x="T4" y="T5"/>
              </a:cxn>
              <a:cxn ang="0">
                <a:pos x="T6" y="T7"/>
              </a:cxn>
              <a:cxn ang="0">
                <a:pos x="T8" y="T9"/>
              </a:cxn>
            </a:cxnLst>
            <a:rect l="0" t="0" r="r" b="b"/>
            <a:pathLst>
              <a:path w="988" h="429">
                <a:moveTo>
                  <a:pt x="0" y="428"/>
                </a:moveTo>
                <a:lnTo>
                  <a:pt x="427" y="0"/>
                </a:lnTo>
                <a:lnTo>
                  <a:pt x="987" y="219"/>
                </a:lnTo>
                <a:lnTo>
                  <a:pt x="987" y="428"/>
                </a:lnTo>
                <a:lnTo>
                  <a:pt x="0" y="428"/>
                </a:lnTo>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1317" name="Rectangle 5"/>
          <p:cNvSpPr>
            <a:spLocks noChangeArrowheads="1"/>
          </p:cNvSpPr>
          <p:nvPr/>
        </p:nvSpPr>
        <p:spPr bwMode="auto">
          <a:xfrm>
            <a:off x="0" y="0"/>
            <a:ext cx="9142413" cy="129540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kumimoji="1" lang="ru-RU" sz="2400">
              <a:latin typeface="Times New Roman" pitchFamily="18" charset="0"/>
            </a:endParaRPr>
          </a:p>
        </p:txBody>
      </p:sp>
      <p:sp>
        <p:nvSpPr>
          <p:cNvPr id="141318" name="Freeform 6"/>
          <p:cNvSpPr>
            <a:spLocks/>
          </p:cNvSpPr>
          <p:nvPr/>
        </p:nvSpPr>
        <p:spPr bwMode="auto">
          <a:xfrm>
            <a:off x="0" y="0"/>
            <a:ext cx="2211388" cy="6858000"/>
          </a:xfrm>
          <a:custGeom>
            <a:avLst/>
            <a:gdLst>
              <a:gd name="T0" fmla="*/ 0 w 1393"/>
              <a:gd name="T1" fmla="*/ 0 h 4320"/>
              <a:gd name="T2" fmla="*/ 1392 w 1393"/>
              <a:gd name="T3" fmla="*/ 240 h 4320"/>
              <a:gd name="T4" fmla="*/ 288 w 1393"/>
              <a:gd name="T5" fmla="*/ 4319 h 4320"/>
              <a:gd name="T6" fmla="*/ 0 w 1393"/>
              <a:gd name="T7" fmla="*/ 4319 h 4320"/>
              <a:gd name="T8" fmla="*/ 0 w 1393"/>
              <a:gd name="T9" fmla="*/ 0 h 4320"/>
            </a:gdLst>
            <a:ahLst/>
            <a:cxnLst>
              <a:cxn ang="0">
                <a:pos x="T0" y="T1"/>
              </a:cxn>
              <a:cxn ang="0">
                <a:pos x="T2" y="T3"/>
              </a:cxn>
              <a:cxn ang="0">
                <a:pos x="T4" y="T5"/>
              </a:cxn>
              <a:cxn ang="0">
                <a:pos x="T6" y="T7"/>
              </a:cxn>
              <a:cxn ang="0">
                <a:pos x="T8" y="T9"/>
              </a:cxn>
            </a:cxnLst>
            <a:rect l="0" t="0" r="r" b="b"/>
            <a:pathLst>
              <a:path w="1393" h="4320">
                <a:moveTo>
                  <a:pt x="0" y="0"/>
                </a:moveTo>
                <a:lnTo>
                  <a:pt x="1392" y="240"/>
                </a:lnTo>
                <a:lnTo>
                  <a:pt x="288" y="4319"/>
                </a:lnTo>
                <a:lnTo>
                  <a:pt x="0" y="4319"/>
                </a:lnTo>
                <a:lnTo>
                  <a:pt x="0" y="0"/>
                </a:lnTo>
              </a:path>
            </a:pathLst>
          </a:custGeom>
          <a:solidFill>
            <a:schemeClr val="tx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1319" name="Rectangle 7"/>
          <p:cNvSpPr>
            <a:spLocks noGrp="1" noChangeArrowheads="1"/>
          </p:cNvSpPr>
          <p:nvPr>
            <p:ph type="dt" sz="half" idx="2"/>
          </p:nvPr>
        </p:nvSpPr>
        <p:spPr bwMode="auto">
          <a:xfrm>
            <a:off x="579438" y="6415088"/>
            <a:ext cx="1593850"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eaLnBrk="1" hangingPunct="1">
              <a:defRPr sz="1400">
                <a:latin typeface="+mn-lt"/>
              </a:defRPr>
            </a:lvl1pPr>
          </a:lstStyle>
          <a:p>
            <a:endParaRPr lang="ru-RU"/>
          </a:p>
        </p:txBody>
      </p:sp>
      <p:sp>
        <p:nvSpPr>
          <p:cNvPr id="141320" name="Rectangle 8"/>
          <p:cNvSpPr>
            <a:spLocks noGrp="1" noChangeArrowheads="1"/>
          </p:cNvSpPr>
          <p:nvPr>
            <p:ph type="ftr" sz="quarter" idx="3"/>
          </p:nvPr>
        </p:nvSpPr>
        <p:spPr bwMode="auto">
          <a:xfrm>
            <a:off x="2227263" y="6415088"/>
            <a:ext cx="5091112"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eaLnBrk="1" hangingPunct="1">
              <a:defRPr sz="1400">
                <a:latin typeface="+mn-lt"/>
              </a:defRPr>
            </a:lvl1pPr>
          </a:lstStyle>
          <a:p>
            <a:endParaRPr lang="ru-RU"/>
          </a:p>
        </p:txBody>
      </p:sp>
      <p:sp>
        <p:nvSpPr>
          <p:cNvPr id="141321" name="Rectangle 9"/>
          <p:cNvSpPr>
            <a:spLocks noGrp="1" noChangeArrowheads="1"/>
          </p:cNvSpPr>
          <p:nvPr>
            <p:ph type="title"/>
          </p:nvPr>
        </p:nvSpPr>
        <p:spPr bwMode="auto">
          <a:xfrm>
            <a:off x="2117725" y="0"/>
            <a:ext cx="6867525" cy="106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lvl="0"/>
            <a:r>
              <a:rPr lang="ru-RU" smtClean="0"/>
              <a:t>Образец заголовка</a:t>
            </a:r>
          </a:p>
        </p:txBody>
      </p:sp>
      <p:sp>
        <p:nvSpPr>
          <p:cNvPr id="141322" name="Freeform 10"/>
          <p:cNvSpPr>
            <a:spLocks/>
          </p:cNvSpPr>
          <p:nvPr/>
        </p:nvSpPr>
        <p:spPr bwMode="auto">
          <a:xfrm>
            <a:off x="0" y="-15875"/>
            <a:ext cx="1522413" cy="6873875"/>
          </a:xfrm>
          <a:custGeom>
            <a:avLst/>
            <a:gdLst>
              <a:gd name="T0" fmla="*/ 0 w 959"/>
              <a:gd name="T1" fmla="*/ 0 h 4330"/>
              <a:gd name="T2" fmla="*/ 958 w 959"/>
              <a:gd name="T3" fmla="*/ 346 h 4330"/>
              <a:gd name="T4" fmla="*/ 286 w 959"/>
              <a:gd name="T5" fmla="*/ 4329 h 4330"/>
              <a:gd name="T6" fmla="*/ 0 w 959"/>
              <a:gd name="T7" fmla="*/ 4329 h 4330"/>
              <a:gd name="T8" fmla="*/ 0 w 959"/>
              <a:gd name="T9" fmla="*/ 0 h 4330"/>
            </a:gdLst>
            <a:ahLst/>
            <a:cxnLst>
              <a:cxn ang="0">
                <a:pos x="T0" y="T1"/>
              </a:cxn>
              <a:cxn ang="0">
                <a:pos x="T2" y="T3"/>
              </a:cxn>
              <a:cxn ang="0">
                <a:pos x="T4" y="T5"/>
              </a:cxn>
              <a:cxn ang="0">
                <a:pos x="T6" y="T7"/>
              </a:cxn>
              <a:cxn ang="0">
                <a:pos x="T8" y="T9"/>
              </a:cxn>
            </a:cxnLst>
            <a:rect l="0" t="0" r="r" b="b"/>
            <a:pathLst>
              <a:path w="959" h="4330">
                <a:moveTo>
                  <a:pt x="0" y="0"/>
                </a:moveTo>
                <a:lnTo>
                  <a:pt x="958" y="346"/>
                </a:lnTo>
                <a:lnTo>
                  <a:pt x="286" y="4329"/>
                </a:lnTo>
                <a:lnTo>
                  <a:pt x="0" y="4329"/>
                </a:lnTo>
                <a:lnTo>
                  <a:pt x="0" y="0"/>
                </a:lnTo>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41323" name="Rectangle 11"/>
          <p:cNvSpPr>
            <a:spLocks noGrp="1" noChangeArrowheads="1"/>
          </p:cNvSpPr>
          <p:nvPr>
            <p:ph type="body" idx="1"/>
          </p:nvPr>
        </p:nvSpPr>
        <p:spPr bwMode="auto">
          <a:xfrm>
            <a:off x="2209800" y="1927225"/>
            <a:ext cx="677545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41324" name="Rectangle 12"/>
          <p:cNvSpPr>
            <a:spLocks noGrp="1" noChangeArrowheads="1"/>
          </p:cNvSpPr>
          <p:nvPr>
            <p:ph type="sldNum" sz="quarter" idx="4"/>
          </p:nvPr>
        </p:nvSpPr>
        <p:spPr bwMode="auto">
          <a:xfrm>
            <a:off x="7923213" y="6415088"/>
            <a:ext cx="969962"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eaLnBrk="1" hangingPunct="1">
              <a:defRPr sz="1400">
                <a:latin typeface="+mn-lt"/>
              </a:defRPr>
            </a:lvl1pPr>
          </a:lstStyle>
          <a:p>
            <a:fld id="{61D0069E-EEFA-4BFC-9D47-1BFE9AC4D1B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spd="slow">
    <p:checker dir="vert"/>
    <p:sndAc>
      <p:stSnd loop="1">
        <p:snd r:embed="rId14" name="The Dreamhouse Orkestra - I Like Chopin.wav"/>
      </p:stSnd>
    </p:sndAc>
  </p:transition>
  <p:timing>
    <p:tnLst>
      <p:par>
        <p:cTn id="1" dur="indefinite" restart="never" nodeType="tmRoot"/>
      </p:par>
    </p:tnLst>
  </p:timing>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lr>
          <a:schemeClr val="folHlink"/>
        </a:buClr>
        <a:buSzPct val="85000"/>
        <a:buFont typeface="Wingdings" pitchFamily="2" charset="2"/>
        <a:buChar char="u"/>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folHlink"/>
        </a:buClr>
        <a:buSzPct val="85000"/>
        <a:buFont typeface="Wingdings" pitchFamily="2" charset="2"/>
        <a:buChar char="n"/>
        <a:defRPr sz="2000">
          <a:solidFill>
            <a:schemeClr val="tx1"/>
          </a:solidFill>
          <a:latin typeface="+mn-lt"/>
        </a:defRPr>
      </a:lvl2pPr>
      <a:lvl3pPr marL="1085850" indent="-228600" algn="l" rtl="0" eaLnBrk="1" fontAlgn="base" hangingPunct="1">
        <a:spcBef>
          <a:spcPct val="20000"/>
        </a:spcBef>
        <a:spcAft>
          <a:spcPct val="0"/>
        </a:spcAft>
        <a:buClr>
          <a:schemeClr val="folHlink"/>
        </a:buClr>
        <a:buSzPct val="80000"/>
        <a:buFont typeface="Wingdings" pitchFamily="2" charset="2"/>
        <a:buChar char="l"/>
        <a:defRPr>
          <a:solidFill>
            <a:schemeClr val="tx1"/>
          </a:solidFill>
          <a:latin typeface="+mn-lt"/>
        </a:defRPr>
      </a:lvl3pPr>
      <a:lvl4pPr marL="1428750" indent="-228600" algn="l" rtl="0" eaLnBrk="1" fontAlgn="base" hangingPunct="1">
        <a:spcBef>
          <a:spcPct val="20000"/>
        </a:spcBef>
        <a:spcAft>
          <a:spcPct val="0"/>
        </a:spcAft>
        <a:buClr>
          <a:schemeClr val="folHlink"/>
        </a:buClr>
        <a:buSzPct val="80000"/>
        <a:buFont typeface="Wingdings" pitchFamily="2" charset="2"/>
        <a:buChar char="n"/>
        <a:defRPr sz="1600">
          <a:solidFill>
            <a:schemeClr val="tx1"/>
          </a:solidFill>
          <a:latin typeface="+mn-lt"/>
        </a:defRPr>
      </a:lvl4pPr>
      <a:lvl5pPr marL="1771650" indent="-228600" algn="l" rtl="0" eaLnBrk="1" fontAlgn="base" hangingPunct="1">
        <a:spcBef>
          <a:spcPct val="20000"/>
        </a:spcBef>
        <a:spcAft>
          <a:spcPct val="0"/>
        </a:spcAft>
        <a:buClr>
          <a:schemeClr val="folHlink"/>
        </a:buClr>
        <a:buSzPct val="70000"/>
        <a:buFont typeface="Wingdings" pitchFamily="2" charset="2"/>
        <a:buChar char="l"/>
        <a:defRPr sz="1600">
          <a:solidFill>
            <a:schemeClr val="tx1"/>
          </a:solidFill>
          <a:latin typeface="+mn-lt"/>
        </a:defRPr>
      </a:lvl5pPr>
      <a:lvl6pPr marL="2228850" indent="-228600" algn="l" rtl="0" eaLnBrk="1" fontAlgn="base" hangingPunct="1">
        <a:spcBef>
          <a:spcPct val="20000"/>
        </a:spcBef>
        <a:spcAft>
          <a:spcPct val="0"/>
        </a:spcAft>
        <a:buClr>
          <a:schemeClr val="folHlink"/>
        </a:buClr>
        <a:buSzPct val="70000"/>
        <a:buFont typeface="Wingdings" pitchFamily="2" charset="2"/>
        <a:buChar char="l"/>
        <a:defRPr sz="1600">
          <a:solidFill>
            <a:schemeClr val="tx1"/>
          </a:solidFill>
          <a:latin typeface="+mn-lt"/>
        </a:defRPr>
      </a:lvl6pPr>
      <a:lvl7pPr marL="2686050" indent="-228600" algn="l" rtl="0" eaLnBrk="1" fontAlgn="base" hangingPunct="1">
        <a:spcBef>
          <a:spcPct val="20000"/>
        </a:spcBef>
        <a:spcAft>
          <a:spcPct val="0"/>
        </a:spcAft>
        <a:buClr>
          <a:schemeClr val="folHlink"/>
        </a:buClr>
        <a:buSzPct val="70000"/>
        <a:buFont typeface="Wingdings" pitchFamily="2" charset="2"/>
        <a:buChar char="l"/>
        <a:defRPr sz="1600">
          <a:solidFill>
            <a:schemeClr val="tx1"/>
          </a:solidFill>
          <a:latin typeface="+mn-lt"/>
        </a:defRPr>
      </a:lvl7pPr>
      <a:lvl8pPr marL="3143250" indent="-228600" algn="l" rtl="0" eaLnBrk="1" fontAlgn="base" hangingPunct="1">
        <a:spcBef>
          <a:spcPct val="20000"/>
        </a:spcBef>
        <a:spcAft>
          <a:spcPct val="0"/>
        </a:spcAft>
        <a:buClr>
          <a:schemeClr val="folHlink"/>
        </a:buClr>
        <a:buSzPct val="70000"/>
        <a:buFont typeface="Wingdings" pitchFamily="2" charset="2"/>
        <a:buChar char="l"/>
        <a:defRPr sz="1600">
          <a:solidFill>
            <a:schemeClr val="tx1"/>
          </a:solidFill>
          <a:latin typeface="+mn-lt"/>
        </a:defRPr>
      </a:lvl8pPr>
      <a:lvl9pPr marL="3600450" indent="-228600" algn="l" rtl="0" eaLnBrk="1" fontAlgn="base" hangingPunct="1">
        <a:spcBef>
          <a:spcPct val="20000"/>
        </a:spcBef>
        <a:spcAft>
          <a:spcPct val="0"/>
        </a:spcAft>
        <a:buClr>
          <a:schemeClr val="folHlink"/>
        </a:buClr>
        <a:buSzPct val="70000"/>
        <a:buFont typeface="Wingdings" pitchFamily="2" charset="2"/>
        <a:buChar char="l"/>
        <a:defRPr sz="16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7920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792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ru-RU"/>
          </a:p>
        </p:txBody>
      </p:sp>
      <p:sp>
        <p:nvSpPr>
          <p:cNvPr id="1792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ru-RU"/>
          </a:p>
        </p:txBody>
      </p:sp>
      <p:sp>
        <p:nvSpPr>
          <p:cNvPr id="1792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87F6C1E8-83FB-458E-B876-F2E5DFAEA9EA}"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checker dir="vert"/>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843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843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ru-RU"/>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ru-RU"/>
          </a:p>
        </p:txBody>
      </p:sp>
      <p:sp>
        <p:nvSpPr>
          <p:cNvPr id="1843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8903F88E-E9EF-439A-870A-8EEAD3E22D00}"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checker dir="vert"/>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26306" name="Group 2"/>
          <p:cNvGrpSpPr>
            <a:grpSpLocks/>
          </p:cNvGrpSpPr>
          <p:nvPr/>
        </p:nvGrpSpPr>
        <p:grpSpPr bwMode="auto">
          <a:xfrm>
            <a:off x="0" y="0"/>
            <a:ext cx="9159875" cy="6858000"/>
            <a:chOff x="0" y="0"/>
            <a:chExt cx="5770" cy="4320"/>
          </a:xfrm>
        </p:grpSpPr>
        <p:sp>
          <p:nvSpPr>
            <p:cNvPr id="2263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0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0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0"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7"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8"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2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2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2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2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6326"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ru-RU"/>
            </a:p>
          </p:txBody>
        </p:sp>
        <p:sp>
          <p:nvSpPr>
            <p:cNvPr id="226327"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ru-RU"/>
            </a:p>
          </p:txBody>
        </p:sp>
      </p:grpSp>
      <p:sp>
        <p:nvSpPr>
          <p:cNvPr id="226328" name="Rectangle 2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226329" name="Rectangle 2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26330"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endParaRPr lang="ru-RU"/>
          </a:p>
        </p:txBody>
      </p:sp>
      <p:sp>
        <p:nvSpPr>
          <p:cNvPr id="226331" name="Rectangle 27"/>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3CAFB6F0-F3E5-410F-AE79-4CE5187D7819}" type="slidenum">
              <a:rPr lang="ru-RU"/>
              <a:pPr/>
              <a:t>‹#›</a:t>
            </a:fld>
            <a:endParaRPr lang="ru-RU"/>
          </a:p>
        </p:txBody>
      </p:sp>
      <p:sp>
        <p:nvSpPr>
          <p:cNvPr id="226332" name="Rectangle 2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endParaRPr lang="ru-RU"/>
          </a:p>
        </p:txBody>
      </p:sp>
    </p:spTree>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p:checker dir="vert"/>
  </p:transition>
  <p:timing>
    <p:tnLst>
      <p:par>
        <p:cTn id="1" dur="indefinite" restart="never" nodeType="tmRoot"/>
      </p:par>
    </p:tnLst>
  </p:timing>
  <p:txStyles>
    <p:titleStyle>
      <a:lvl1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303963" y="0"/>
            <a:ext cx="2840037" cy="3254375"/>
            <a:chOff x="3115" y="0"/>
            <a:chExt cx="2170" cy="2486"/>
          </a:xfrm>
        </p:grpSpPr>
        <p:grpSp>
          <p:nvGrpSpPr>
            <p:cNvPr id="121859" name="Group 3"/>
            <p:cNvGrpSpPr>
              <a:grpSpLocks/>
            </p:cNvGrpSpPr>
            <p:nvPr/>
          </p:nvGrpSpPr>
          <p:grpSpPr bwMode="auto">
            <a:xfrm>
              <a:off x="4080" y="1910"/>
              <a:ext cx="768" cy="576"/>
              <a:chOff x="0" y="0"/>
              <a:chExt cx="768" cy="576"/>
            </a:xfrm>
          </p:grpSpPr>
          <p:sp>
            <p:nvSpPr>
              <p:cNvPr id="121860"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61"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62" name="Group 6"/>
            <p:cNvGrpSpPr>
              <a:grpSpLocks/>
            </p:cNvGrpSpPr>
            <p:nvPr/>
          </p:nvGrpSpPr>
          <p:grpSpPr bwMode="auto">
            <a:xfrm>
              <a:off x="4257" y="1103"/>
              <a:ext cx="768" cy="576"/>
              <a:chOff x="0" y="0"/>
              <a:chExt cx="768" cy="576"/>
            </a:xfrm>
          </p:grpSpPr>
          <p:sp>
            <p:nvSpPr>
              <p:cNvPr id="121863" name="Oval 7"/>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64" name="Oval 8"/>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65" name="Group 9"/>
            <p:cNvGrpSpPr>
              <a:grpSpLocks/>
            </p:cNvGrpSpPr>
            <p:nvPr/>
          </p:nvGrpSpPr>
          <p:grpSpPr bwMode="auto">
            <a:xfrm>
              <a:off x="3134" y="0"/>
              <a:ext cx="768" cy="576"/>
              <a:chOff x="0" y="0"/>
              <a:chExt cx="768" cy="576"/>
            </a:xfrm>
          </p:grpSpPr>
          <p:sp>
            <p:nvSpPr>
              <p:cNvPr id="121866"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67"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68" name="Group 12"/>
            <p:cNvGrpSpPr>
              <a:grpSpLocks/>
            </p:cNvGrpSpPr>
            <p:nvPr/>
          </p:nvGrpSpPr>
          <p:grpSpPr bwMode="auto">
            <a:xfrm>
              <a:off x="3115" y="0"/>
              <a:ext cx="2170" cy="1702"/>
              <a:chOff x="3115" y="0"/>
              <a:chExt cx="2170" cy="1702"/>
            </a:xfrm>
          </p:grpSpPr>
          <p:grpSp>
            <p:nvGrpSpPr>
              <p:cNvPr id="121869" name="Group 13"/>
              <p:cNvGrpSpPr>
                <a:grpSpLocks/>
              </p:cNvGrpSpPr>
              <p:nvPr/>
            </p:nvGrpSpPr>
            <p:grpSpPr bwMode="auto">
              <a:xfrm>
                <a:off x="3640" y="308"/>
                <a:ext cx="1145" cy="844"/>
                <a:chOff x="1265" y="814"/>
                <a:chExt cx="2919" cy="2151"/>
              </a:xfrm>
            </p:grpSpPr>
            <p:sp>
              <p:nvSpPr>
                <p:cNvPr id="121870" name="Oval 14"/>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71" name="Oval 15"/>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72" name="Group 16"/>
              <p:cNvGrpSpPr>
                <a:grpSpLocks/>
              </p:cNvGrpSpPr>
              <p:nvPr/>
            </p:nvGrpSpPr>
            <p:grpSpPr bwMode="auto">
              <a:xfrm>
                <a:off x="3115" y="0"/>
                <a:ext cx="2145" cy="1702"/>
                <a:chOff x="3115" y="0"/>
                <a:chExt cx="2145" cy="1702"/>
              </a:xfrm>
            </p:grpSpPr>
            <p:grpSp>
              <p:nvGrpSpPr>
                <p:cNvPr id="121873" name="Group 17"/>
                <p:cNvGrpSpPr>
                  <a:grpSpLocks/>
                </p:cNvGrpSpPr>
                <p:nvPr/>
              </p:nvGrpSpPr>
              <p:grpSpPr bwMode="auto">
                <a:xfrm>
                  <a:off x="4505" y="589"/>
                  <a:ext cx="493" cy="912"/>
                  <a:chOff x="3471" y="1530"/>
                  <a:chExt cx="1258" cy="2327"/>
                </a:xfrm>
              </p:grpSpPr>
              <p:sp>
                <p:nvSpPr>
                  <p:cNvPr id="121874" name="Freeform 18"/>
                  <p:cNvSpPr>
                    <a:spLocks/>
                  </p:cNvSpPr>
                  <p:nvPr/>
                </p:nvSpPr>
                <p:spPr bwMode="hidden">
                  <a:xfrm rot="2711884">
                    <a:off x="2765" y="2236"/>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75" name="Freeform 19"/>
                  <p:cNvSpPr>
                    <a:spLocks/>
                  </p:cNvSpPr>
                  <p:nvPr/>
                </p:nvSpPr>
                <p:spPr bwMode="hidden">
                  <a:xfrm rot="2711884">
                    <a:off x="4021" y="3150"/>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76" name="Group 20"/>
                <p:cNvGrpSpPr>
                  <a:grpSpLocks/>
                </p:cNvGrpSpPr>
                <p:nvPr/>
              </p:nvGrpSpPr>
              <p:grpSpPr bwMode="auto">
                <a:xfrm>
                  <a:off x="4267" y="781"/>
                  <a:ext cx="966" cy="522"/>
                  <a:chOff x="2864" y="2019"/>
                  <a:chExt cx="2463" cy="1332"/>
                </a:xfrm>
              </p:grpSpPr>
              <p:sp>
                <p:nvSpPr>
                  <p:cNvPr id="121877" name="Freeform 21"/>
                  <p:cNvSpPr>
                    <a:spLocks/>
                  </p:cNvSpPr>
                  <p:nvPr/>
                </p:nvSpPr>
                <p:spPr bwMode="hidden">
                  <a:xfrm rot="2104081">
                    <a:off x="2864" y="2019"/>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78" name="Freeform 22"/>
                  <p:cNvSpPr>
                    <a:spLocks/>
                  </p:cNvSpPr>
                  <p:nvPr/>
                </p:nvSpPr>
                <p:spPr bwMode="hidden">
                  <a:xfrm rot="2104081">
                    <a:off x="4353" y="2806"/>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79" name="Group 23"/>
                <p:cNvGrpSpPr>
                  <a:grpSpLocks/>
                </p:cNvGrpSpPr>
                <p:nvPr/>
              </p:nvGrpSpPr>
              <p:grpSpPr bwMode="auto">
                <a:xfrm>
                  <a:off x="4280" y="707"/>
                  <a:ext cx="971" cy="417"/>
                  <a:chOff x="2897" y="1832"/>
                  <a:chExt cx="2477" cy="1064"/>
                </a:xfrm>
              </p:grpSpPr>
              <p:sp>
                <p:nvSpPr>
                  <p:cNvPr id="121880" name="Freeform 24"/>
                  <p:cNvSpPr>
                    <a:spLocks/>
                  </p:cNvSpPr>
                  <p:nvPr/>
                </p:nvSpPr>
                <p:spPr bwMode="hidden">
                  <a:xfrm rot="1582915">
                    <a:off x="2897" y="1832"/>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81" name="Freeform 25"/>
                  <p:cNvSpPr>
                    <a:spLocks/>
                  </p:cNvSpPr>
                  <p:nvPr/>
                </p:nvSpPr>
                <p:spPr bwMode="hidden">
                  <a:xfrm rot="1582915">
                    <a:off x="4442" y="2420"/>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82" name="Group 26"/>
                <p:cNvGrpSpPr>
                  <a:grpSpLocks/>
                </p:cNvGrpSpPr>
                <p:nvPr/>
              </p:nvGrpSpPr>
              <p:grpSpPr bwMode="auto">
                <a:xfrm>
                  <a:off x="4291" y="630"/>
                  <a:ext cx="969" cy="364"/>
                  <a:chOff x="2924" y="1636"/>
                  <a:chExt cx="2472" cy="927"/>
                </a:xfrm>
              </p:grpSpPr>
              <p:sp>
                <p:nvSpPr>
                  <p:cNvPr id="121883" name="Freeform 27"/>
                  <p:cNvSpPr>
                    <a:spLocks/>
                  </p:cNvSpPr>
                  <p:nvPr/>
                </p:nvSpPr>
                <p:spPr bwMode="hidden">
                  <a:xfrm rot="1080363">
                    <a:off x="2924" y="1636"/>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84" name="Freeform 28"/>
                  <p:cNvSpPr>
                    <a:spLocks/>
                  </p:cNvSpPr>
                  <p:nvPr/>
                </p:nvSpPr>
                <p:spPr bwMode="hidden">
                  <a:xfrm rot="1080363">
                    <a:off x="4495" y="2037"/>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85" name="Group 29"/>
                <p:cNvGrpSpPr>
                  <a:grpSpLocks/>
                </p:cNvGrpSpPr>
                <p:nvPr/>
              </p:nvGrpSpPr>
              <p:grpSpPr bwMode="auto">
                <a:xfrm>
                  <a:off x="4304" y="543"/>
                  <a:ext cx="918" cy="258"/>
                  <a:chOff x="2958" y="1414"/>
                  <a:chExt cx="2342" cy="657"/>
                </a:xfrm>
              </p:grpSpPr>
              <p:sp>
                <p:nvSpPr>
                  <p:cNvPr id="121886" name="Freeform 30"/>
                  <p:cNvSpPr>
                    <a:spLocks/>
                  </p:cNvSpPr>
                  <p:nvPr/>
                </p:nvSpPr>
                <p:spPr bwMode="hidden">
                  <a:xfrm rot="463793">
                    <a:off x="2958" y="1414"/>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87" name="Freeform 31"/>
                  <p:cNvSpPr>
                    <a:spLocks/>
                  </p:cNvSpPr>
                  <p:nvPr/>
                </p:nvSpPr>
                <p:spPr bwMode="hidden">
                  <a:xfrm rot="463793">
                    <a:off x="4470" y="1582"/>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88" name="Group 32"/>
                <p:cNvGrpSpPr>
                  <a:grpSpLocks/>
                </p:cNvGrpSpPr>
                <p:nvPr/>
              </p:nvGrpSpPr>
              <p:grpSpPr bwMode="auto">
                <a:xfrm>
                  <a:off x="4314" y="487"/>
                  <a:ext cx="843" cy="134"/>
                  <a:chOff x="2983" y="1269"/>
                  <a:chExt cx="2150" cy="343"/>
                </a:xfrm>
              </p:grpSpPr>
              <p:sp>
                <p:nvSpPr>
                  <p:cNvPr id="121889" name="Freeform 33"/>
                  <p:cNvSpPr>
                    <a:spLocks/>
                  </p:cNvSpPr>
                  <p:nvPr/>
                </p:nvSpPr>
                <p:spPr bwMode="hidden">
                  <a:xfrm rot="-84182">
                    <a:off x="2983" y="1289"/>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90" name="Freeform 34"/>
                  <p:cNvSpPr>
                    <a:spLocks/>
                  </p:cNvSpPr>
                  <p:nvPr/>
                </p:nvSpPr>
                <p:spPr bwMode="hidden">
                  <a:xfrm rot="-84182">
                    <a:off x="4379" y="1269"/>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91" name="Group 35"/>
                <p:cNvGrpSpPr>
                  <a:grpSpLocks/>
                </p:cNvGrpSpPr>
                <p:nvPr/>
              </p:nvGrpSpPr>
              <p:grpSpPr bwMode="auto">
                <a:xfrm>
                  <a:off x="4296" y="349"/>
                  <a:ext cx="737" cy="167"/>
                  <a:chOff x="2938" y="917"/>
                  <a:chExt cx="1879" cy="427"/>
                </a:xfrm>
              </p:grpSpPr>
              <p:sp>
                <p:nvSpPr>
                  <p:cNvPr id="121892" name="Freeform 36"/>
                  <p:cNvSpPr>
                    <a:spLocks/>
                  </p:cNvSpPr>
                  <p:nvPr/>
                </p:nvSpPr>
                <p:spPr bwMode="hidden">
                  <a:xfrm rot="-802576">
                    <a:off x="2938" y="1129"/>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93" name="Freeform 37"/>
                  <p:cNvSpPr>
                    <a:spLocks/>
                  </p:cNvSpPr>
                  <p:nvPr/>
                </p:nvSpPr>
                <p:spPr bwMode="hidden">
                  <a:xfrm rot="-802576">
                    <a:off x="4155" y="917"/>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94" name="Group 38"/>
                <p:cNvGrpSpPr>
                  <a:grpSpLocks/>
                </p:cNvGrpSpPr>
                <p:nvPr/>
              </p:nvGrpSpPr>
              <p:grpSpPr bwMode="auto">
                <a:xfrm>
                  <a:off x="3394" y="637"/>
                  <a:ext cx="493" cy="912"/>
                  <a:chOff x="637" y="1653"/>
                  <a:chExt cx="1257" cy="2326"/>
                </a:xfrm>
              </p:grpSpPr>
              <p:sp>
                <p:nvSpPr>
                  <p:cNvPr id="121895" name="Freeform 39"/>
                  <p:cNvSpPr>
                    <a:spLocks/>
                  </p:cNvSpPr>
                  <p:nvPr/>
                </p:nvSpPr>
                <p:spPr bwMode="hidden">
                  <a:xfrm rot="18888116" flipH="1">
                    <a:off x="876" y="2359"/>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96" name="Freeform 40"/>
                  <p:cNvSpPr>
                    <a:spLocks/>
                  </p:cNvSpPr>
                  <p:nvPr/>
                </p:nvSpPr>
                <p:spPr bwMode="hidden">
                  <a:xfrm rot="18888116" flipH="1">
                    <a:off x="419" y="327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897" name="Group 41"/>
                <p:cNvGrpSpPr>
                  <a:grpSpLocks/>
                </p:cNvGrpSpPr>
                <p:nvPr/>
              </p:nvGrpSpPr>
              <p:grpSpPr bwMode="auto">
                <a:xfrm>
                  <a:off x="3142" y="850"/>
                  <a:ext cx="966" cy="522"/>
                  <a:chOff x="-5" y="2196"/>
                  <a:chExt cx="2463" cy="1332"/>
                </a:xfrm>
              </p:grpSpPr>
              <p:sp>
                <p:nvSpPr>
                  <p:cNvPr id="121898" name="Freeform 42"/>
                  <p:cNvSpPr>
                    <a:spLocks/>
                  </p:cNvSpPr>
                  <p:nvPr/>
                </p:nvSpPr>
                <p:spPr bwMode="hidden">
                  <a:xfrm rot="19495919" flipH="1">
                    <a:off x="644" y="2196"/>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899" name="Freeform 43"/>
                  <p:cNvSpPr>
                    <a:spLocks/>
                  </p:cNvSpPr>
                  <p:nvPr/>
                </p:nvSpPr>
                <p:spPr bwMode="hidden">
                  <a:xfrm rot="19495919" flipH="1">
                    <a:off x="-5" y="2983"/>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00" name="Group 44"/>
                <p:cNvGrpSpPr>
                  <a:grpSpLocks/>
                </p:cNvGrpSpPr>
                <p:nvPr/>
              </p:nvGrpSpPr>
              <p:grpSpPr bwMode="auto">
                <a:xfrm>
                  <a:off x="3124" y="777"/>
                  <a:ext cx="971" cy="417"/>
                  <a:chOff x="-52" y="2009"/>
                  <a:chExt cx="2477" cy="1064"/>
                </a:xfrm>
              </p:grpSpPr>
              <p:sp>
                <p:nvSpPr>
                  <p:cNvPr id="121901" name="Freeform 45"/>
                  <p:cNvSpPr>
                    <a:spLocks/>
                  </p:cNvSpPr>
                  <p:nvPr/>
                </p:nvSpPr>
                <p:spPr bwMode="hidden">
                  <a:xfrm rot="20017085" flipH="1">
                    <a:off x="689" y="2009"/>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02" name="Freeform 46"/>
                  <p:cNvSpPr>
                    <a:spLocks/>
                  </p:cNvSpPr>
                  <p:nvPr/>
                </p:nvSpPr>
                <p:spPr bwMode="hidden">
                  <a:xfrm rot="20017085" flipH="1">
                    <a:off x="-52" y="2597"/>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03" name="Group 47"/>
                <p:cNvGrpSpPr>
                  <a:grpSpLocks/>
                </p:cNvGrpSpPr>
                <p:nvPr/>
              </p:nvGrpSpPr>
              <p:grpSpPr bwMode="auto">
                <a:xfrm>
                  <a:off x="3115" y="700"/>
                  <a:ext cx="969" cy="363"/>
                  <a:chOff x="-74" y="1813"/>
                  <a:chExt cx="2472" cy="927"/>
                </a:xfrm>
              </p:grpSpPr>
              <p:sp>
                <p:nvSpPr>
                  <p:cNvPr id="121904" name="Freeform 48"/>
                  <p:cNvSpPr>
                    <a:spLocks/>
                  </p:cNvSpPr>
                  <p:nvPr/>
                </p:nvSpPr>
                <p:spPr bwMode="hidden">
                  <a:xfrm rot="20519637" flipH="1">
                    <a:off x="721" y="1813"/>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05" name="Freeform 49"/>
                  <p:cNvSpPr>
                    <a:spLocks/>
                  </p:cNvSpPr>
                  <p:nvPr/>
                </p:nvSpPr>
                <p:spPr bwMode="hidden">
                  <a:xfrm rot="20519637" flipH="1">
                    <a:off x="-74" y="2214"/>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06" name="Group 50"/>
                <p:cNvGrpSpPr>
                  <a:grpSpLocks/>
                </p:cNvGrpSpPr>
                <p:nvPr/>
              </p:nvGrpSpPr>
              <p:grpSpPr bwMode="auto">
                <a:xfrm>
                  <a:off x="3153" y="613"/>
                  <a:ext cx="918" cy="257"/>
                  <a:chOff x="22" y="1591"/>
                  <a:chExt cx="2342" cy="657"/>
                </a:xfrm>
              </p:grpSpPr>
              <p:sp>
                <p:nvSpPr>
                  <p:cNvPr id="121907" name="Freeform 51"/>
                  <p:cNvSpPr>
                    <a:spLocks/>
                  </p:cNvSpPr>
                  <p:nvPr/>
                </p:nvSpPr>
                <p:spPr bwMode="hidden">
                  <a:xfrm rot="21136207" flipH="1">
                    <a:off x="819" y="1591"/>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08" name="Freeform 52"/>
                  <p:cNvSpPr>
                    <a:spLocks/>
                  </p:cNvSpPr>
                  <p:nvPr/>
                </p:nvSpPr>
                <p:spPr bwMode="hidden">
                  <a:xfrm rot="21136207" flipH="1">
                    <a:off x="22" y="1759"/>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09" name="Group 53"/>
                <p:cNvGrpSpPr>
                  <a:grpSpLocks/>
                </p:cNvGrpSpPr>
                <p:nvPr/>
              </p:nvGrpSpPr>
              <p:grpSpPr bwMode="auto">
                <a:xfrm>
                  <a:off x="3218" y="556"/>
                  <a:ext cx="843" cy="134"/>
                  <a:chOff x="189" y="1446"/>
                  <a:chExt cx="2150" cy="343"/>
                </a:xfrm>
              </p:grpSpPr>
              <p:sp>
                <p:nvSpPr>
                  <p:cNvPr id="121910" name="Freeform 54"/>
                  <p:cNvSpPr>
                    <a:spLocks/>
                  </p:cNvSpPr>
                  <p:nvPr/>
                </p:nvSpPr>
                <p:spPr bwMode="hidden">
                  <a:xfrm rot="84182" flipH="1">
                    <a:off x="935" y="1466"/>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11" name="Freeform 55"/>
                  <p:cNvSpPr>
                    <a:spLocks/>
                  </p:cNvSpPr>
                  <p:nvPr/>
                </p:nvSpPr>
                <p:spPr bwMode="hidden">
                  <a:xfrm rot="84182" flipH="1">
                    <a:off x="189" y="1446"/>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12" name="Group 56"/>
                <p:cNvGrpSpPr>
                  <a:grpSpLocks/>
                </p:cNvGrpSpPr>
                <p:nvPr/>
              </p:nvGrpSpPr>
              <p:grpSpPr bwMode="auto">
                <a:xfrm>
                  <a:off x="3342" y="418"/>
                  <a:ext cx="737" cy="167"/>
                  <a:chOff x="505" y="1094"/>
                  <a:chExt cx="1879" cy="427"/>
                </a:xfrm>
              </p:grpSpPr>
              <p:sp>
                <p:nvSpPr>
                  <p:cNvPr id="121913" name="Freeform 57"/>
                  <p:cNvSpPr>
                    <a:spLocks/>
                  </p:cNvSpPr>
                  <p:nvPr/>
                </p:nvSpPr>
                <p:spPr bwMode="hidden">
                  <a:xfrm rot="802576" flipH="1">
                    <a:off x="1151" y="1306"/>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14" name="Freeform 58"/>
                  <p:cNvSpPr>
                    <a:spLocks/>
                  </p:cNvSpPr>
                  <p:nvPr/>
                </p:nvSpPr>
                <p:spPr bwMode="hidden">
                  <a:xfrm rot="802576" flipH="1">
                    <a:off x="505" y="1094"/>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15" name="Group 59"/>
                <p:cNvGrpSpPr>
                  <a:grpSpLocks/>
                </p:cNvGrpSpPr>
                <p:nvPr/>
              </p:nvGrpSpPr>
              <p:grpSpPr bwMode="auto">
                <a:xfrm>
                  <a:off x="3386" y="341"/>
                  <a:ext cx="725" cy="218"/>
                  <a:chOff x="616" y="899"/>
                  <a:chExt cx="1850" cy="554"/>
                </a:xfrm>
              </p:grpSpPr>
              <p:sp>
                <p:nvSpPr>
                  <p:cNvPr id="121916" name="Freeform 60"/>
                  <p:cNvSpPr>
                    <a:spLocks/>
                  </p:cNvSpPr>
                  <p:nvPr/>
                </p:nvSpPr>
                <p:spPr bwMode="hidden">
                  <a:xfrm rot="1277471" flipH="1">
                    <a:off x="1233" y="1238"/>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17" name="Freeform 61"/>
                  <p:cNvSpPr>
                    <a:spLocks/>
                  </p:cNvSpPr>
                  <p:nvPr/>
                </p:nvSpPr>
                <p:spPr bwMode="hidden">
                  <a:xfrm rot="1277471" flipH="1">
                    <a:off x="616" y="899"/>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18" name="Group 62"/>
                <p:cNvGrpSpPr>
                  <a:grpSpLocks/>
                </p:cNvGrpSpPr>
                <p:nvPr/>
              </p:nvGrpSpPr>
              <p:grpSpPr bwMode="auto">
                <a:xfrm>
                  <a:off x="3472" y="231"/>
                  <a:ext cx="693" cy="291"/>
                  <a:chOff x="3472" y="231"/>
                  <a:chExt cx="693" cy="291"/>
                </a:xfrm>
              </p:grpSpPr>
              <p:sp>
                <p:nvSpPr>
                  <p:cNvPr id="121919" name="Freeform 63"/>
                  <p:cNvSpPr>
                    <a:spLocks/>
                  </p:cNvSpPr>
                  <p:nvPr/>
                </p:nvSpPr>
                <p:spPr bwMode="hidden">
                  <a:xfrm rot="2028410" flipH="1">
                    <a:off x="3681" y="438"/>
                    <a:ext cx="484" cy="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20" name="Freeform 64"/>
                  <p:cNvSpPr>
                    <a:spLocks/>
                  </p:cNvSpPr>
                  <p:nvPr/>
                </p:nvSpPr>
                <p:spPr bwMode="hidden">
                  <a:xfrm rot="2028410" flipH="1">
                    <a:off x="3472" y="231"/>
                    <a:ext cx="260"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21" name="Group 65"/>
                <p:cNvGrpSpPr>
                  <a:grpSpLocks/>
                </p:cNvGrpSpPr>
                <p:nvPr/>
              </p:nvGrpSpPr>
              <p:grpSpPr bwMode="auto">
                <a:xfrm>
                  <a:off x="3554" y="118"/>
                  <a:ext cx="664" cy="349"/>
                  <a:chOff x="3554" y="118"/>
                  <a:chExt cx="664" cy="349"/>
                </a:xfrm>
              </p:grpSpPr>
              <p:sp>
                <p:nvSpPr>
                  <p:cNvPr id="121922" name="Freeform 66"/>
                  <p:cNvSpPr>
                    <a:spLocks/>
                  </p:cNvSpPr>
                  <p:nvPr/>
                </p:nvSpPr>
                <p:spPr bwMode="hidden">
                  <a:xfrm rot="2664424" flipH="1">
                    <a:off x="3727" y="383"/>
                    <a:ext cx="491" cy="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23" name="Freeform 67"/>
                  <p:cNvSpPr>
                    <a:spLocks/>
                  </p:cNvSpPr>
                  <p:nvPr/>
                </p:nvSpPr>
                <p:spPr bwMode="hidden">
                  <a:xfrm rot="2664424" flipH="1">
                    <a:off x="3554" y="118"/>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24" name="Group 68"/>
                <p:cNvGrpSpPr>
                  <a:grpSpLocks/>
                </p:cNvGrpSpPr>
                <p:nvPr/>
              </p:nvGrpSpPr>
              <p:grpSpPr bwMode="auto">
                <a:xfrm>
                  <a:off x="3784" y="30"/>
                  <a:ext cx="305" cy="593"/>
                  <a:chOff x="1633" y="104"/>
                  <a:chExt cx="778" cy="1512"/>
                </a:xfrm>
              </p:grpSpPr>
              <p:sp>
                <p:nvSpPr>
                  <p:cNvPr id="121925" name="Freeform 69"/>
                  <p:cNvSpPr>
                    <a:spLocks/>
                  </p:cNvSpPr>
                  <p:nvPr/>
                </p:nvSpPr>
                <p:spPr bwMode="hidden">
                  <a:xfrm rot="3473776" flipH="1">
                    <a:off x="1754" y="958"/>
                    <a:ext cx="1100"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26" name="Freeform 70"/>
                  <p:cNvSpPr>
                    <a:spLocks/>
                  </p:cNvSpPr>
                  <p:nvPr/>
                </p:nvSpPr>
                <p:spPr bwMode="hidden">
                  <a:xfrm rot="3473776" flipH="1">
                    <a:off x="1506" y="231"/>
                    <a:ext cx="591"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27" name="Group 71"/>
                <p:cNvGrpSpPr>
                  <a:grpSpLocks/>
                </p:cNvGrpSpPr>
                <p:nvPr/>
              </p:nvGrpSpPr>
              <p:grpSpPr bwMode="auto">
                <a:xfrm>
                  <a:off x="3903" y="0"/>
                  <a:ext cx="248" cy="601"/>
                  <a:chOff x="1935" y="28"/>
                  <a:chExt cx="634" cy="1534"/>
                </a:xfrm>
              </p:grpSpPr>
              <p:sp>
                <p:nvSpPr>
                  <p:cNvPr id="121928" name="Freeform 72"/>
                  <p:cNvSpPr>
                    <a:spLocks/>
                  </p:cNvSpPr>
                  <p:nvPr/>
                </p:nvSpPr>
                <p:spPr bwMode="hidden">
                  <a:xfrm rot="4126480" flipH="1">
                    <a:off x="1931" y="924"/>
                    <a:ext cx="106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29" name="Freeform 73"/>
                  <p:cNvSpPr>
                    <a:spLocks/>
                  </p:cNvSpPr>
                  <p:nvPr/>
                </p:nvSpPr>
                <p:spPr bwMode="hidden">
                  <a:xfrm rot="4126480" flipH="1">
                    <a:off x="1819" y="144"/>
                    <a:ext cx="570"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30" name="Group 74"/>
                <p:cNvGrpSpPr>
                  <a:grpSpLocks/>
                </p:cNvGrpSpPr>
                <p:nvPr/>
              </p:nvGrpSpPr>
              <p:grpSpPr bwMode="auto">
                <a:xfrm>
                  <a:off x="4251" y="252"/>
                  <a:ext cx="723" cy="222"/>
                  <a:chOff x="2822" y="672"/>
                  <a:chExt cx="1845" cy="566"/>
                </a:xfrm>
              </p:grpSpPr>
              <p:sp>
                <p:nvSpPr>
                  <p:cNvPr id="121931" name="Freeform 75"/>
                  <p:cNvSpPr>
                    <a:spLocks/>
                  </p:cNvSpPr>
                  <p:nvPr/>
                </p:nvSpPr>
                <p:spPr bwMode="hidden">
                  <a:xfrm rot="-1325434">
                    <a:off x="2822" y="1023"/>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32" name="Freeform 76"/>
                  <p:cNvSpPr>
                    <a:spLocks/>
                  </p:cNvSpPr>
                  <p:nvPr/>
                </p:nvSpPr>
                <p:spPr bwMode="hidden">
                  <a:xfrm rot="-1325434">
                    <a:off x="4005" y="672"/>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33" name="Group 77"/>
                <p:cNvGrpSpPr>
                  <a:grpSpLocks/>
                </p:cNvGrpSpPr>
                <p:nvPr/>
              </p:nvGrpSpPr>
              <p:grpSpPr bwMode="auto">
                <a:xfrm>
                  <a:off x="4196" y="163"/>
                  <a:ext cx="699" cy="282"/>
                  <a:chOff x="2683" y="445"/>
                  <a:chExt cx="1781" cy="717"/>
                </a:xfrm>
              </p:grpSpPr>
              <p:sp>
                <p:nvSpPr>
                  <p:cNvPr id="121934" name="Freeform 78"/>
                  <p:cNvSpPr>
                    <a:spLocks/>
                  </p:cNvSpPr>
                  <p:nvPr/>
                </p:nvSpPr>
                <p:spPr bwMode="hidden">
                  <a:xfrm rot="-1921064">
                    <a:off x="2683" y="94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35" name="Freeform 79"/>
                  <p:cNvSpPr>
                    <a:spLocks/>
                  </p:cNvSpPr>
                  <p:nvPr/>
                </p:nvSpPr>
                <p:spPr bwMode="hidden">
                  <a:xfrm rot="-1921064">
                    <a:off x="3802" y="445"/>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21936" name="Freeform 80"/>
                <p:cNvSpPr>
                  <a:spLocks/>
                </p:cNvSpPr>
                <p:nvPr/>
              </p:nvSpPr>
              <p:spPr bwMode="hidden">
                <a:xfrm rot="4578755" flipH="1">
                  <a:off x="3968" y="372"/>
                  <a:ext cx="403" cy="5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37" name="Freeform 81"/>
                <p:cNvSpPr>
                  <a:spLocks/>
                </p:cNvSpPr>
                <p:nvPr/>
              </p:nvSpPr>
              <p:spPr bwMode="hidden">
                <a:xfrm rot="4578755" flipH="1">
                  <a:off x="3977" y="77"/>
                  <a:ext cx="216"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121938" name="Group 82"/>
                <p:cNvGrpSpPr>
                  <a:grpSpLocks/>
                </p:cNvGrpSpPr>
                <p:nvPr/>
              </p:nvGrpSpPr>
              <p:grpSpPr bwMode="auto">
                <a:xfrm>
                  <a:off x="4242" y="5"/>
                  <a:ext cx="251" cy="596"/>
                  <a:chOff x="2800" y="41"/>
                  <a:chExt cx="640" cy="1520"/>
                </a:xfrm>
              </p:grpSpPr>
              <p:sp>
                <p:nvSpPr>
                  <p:cNvPr id="121939" name="Freeform 83"/>
                  <p:cNvSpPr>
                    <a:spLocks/>
                  </p:cNvSpPr>
                  <p:nvPr/>
                </p:nvSpPr>
                <p:spPr bwMode="hidden">
                  <a:xfrm rot="-3857755">
                    <a:off x="2361" y="938"/>
                    <a:ext cx="1062" cy="1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40" name="Freeform 84"/>
                  <p:cNvSpPr>
                    <a:spLocks/>
                  </p:cNvSpPr>
                  <p:nvPr/>
                </p:nvSpPr>
                <p:spPr bwMode="hidden">
                  <a:xfrm rot="-3857755">
                    <a:off x="3011" y="181"/>
                    <a:ext cx="570" cy="2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41" name="Group 85"/>
                <p:cNvGrpSpPr>
                  <a:grpSpLocks/>
                </p:cNvGrpSpPr>
                <p:nvPr/>
              </p:nvGrpSpPr>
              <p:grpSpPr bwMode="auto">
                <a:xfrm>
                  <a:off x="4295" y="53"/>
                  <a:ext cx="398" cy="574"/>
                  <a:chOff x="2934" y="163"/>
                  <a:chExt cx="1017" cy="1464"/>
                </a:xfrm>
              </p:grpSpPr>
              <p:sp>
                <p:nvSpPr>
                  <p:cNvPr id="121942" name="Freeform 86"/>
                  <p:cNvSpPr>
                    <a:spLocks/>
                  </p:cNvSpPr>
                  <p:nvPr/>
                </p:nvSpPr>
                <p:spPr bwMode="hidden">
                  <a:xfrm rot="-2777260">
                    <a:off x="2491" y="915"/>
                    <a:ext cx="1155"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43" name="Freeform 87"/>
                  <p:cNvSpPr>
                    <a:spLocks/>
                  </p:cNvSpPr>
                  <p:nvPr/>
                </p:nvSpPr>
                <p:spPr bwMode="hidden">
                  <a:xfrm rot="-2777260">
                    <a:off x="3430" y="261"/>
                    <a:ext cx="620" cy="42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44" name="Group 88"/>
                <p:cNvGrpSpPr>
                  <a:grpSpLocks/>
                </p:cNvGrpSpPr>
                <p:nvPr/>
              </p:nvGrpSpPr>
              <p:grpSpPr bwMode="auto">
                <a:xfrm>
                  <a:off x="4215" y="2"/>
                  <a:ext cx="95" cy="567"/>
                  <a:chOff x="2730" y="32"/>
                  <a:chExt cx="243" cy="1448"/>
                </a:xfrm>
              </p:grpSpPr>
              <p:sp>
                <p:nvSpPr>
                  <p:cNvPr id="121945" name="Freeform 89"/>
                  <p:cNvSpPr>
                    <a:spLocks/>
                  </p:cNvSpPr>
                  <p:nvPr/>
                </p:nvSpPr>
                <p:spPr bwMode="hidden">
                  <a:xfrm rot="-4903748">
                    <a:off x="2296" y="960"/>
                    <a:ext cx="954" cy="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46" name="Freeform 90"/>
                  <p:cNvSpPr>
                    <a:spLocks/>
                  </p:cNvSpPr>
                  <p:nvPr/>
                </p:nvSpPr>
                <p:spPr bwMode="hidden">
                  <a:xfrm rot="-4903748">
                    <a:off x="2650" y="220"/>
                    <a:ext cx="512"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47" name="Group 91"/>
                <p:cNvGrpSpPr>
                  <a:grpSpLocks/>
                </p:cNvGrpSpPr>
                <p:nvPr/>
              </p:nvGrpSpPr>
              <p:grpSpPr bwMode="auto">
                <a:xfrm>
                  <a:off x="3514" y="683"/>
                  <a:ext cx="425" cy="960"/>
                  <a:chOff x="943" y="1769"/>
                  <a:chExt cx="1085" cy="2450"/>
                </a:xfrm>
              </p:grpSpPr>
              <p:sp>
                <p:nvSpPr>
                  <p:cNvPr id="121948" name="Freeform 92"/>
                  <p:cNvSpPr>
                    <a:spLocks/>
                  </p:cNvSpPr>
                  <p:nvPr/>
                </p:nvSpPr>
                <p:spPr bwMode="hidden">
                  <a:xfrm rot="18335692" flipH="1">
                    <a:off x="1010" y="2475"/>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49" name="Freeform 93"/>
                  <p:cNvSpPr>
                    <a:spLocks/>
                  </p:cNvSpPr>
                  <p:nvPr/>
                </p:nvSpPr>
                <p:spPr bwMode="hidden">
                  <a:xfrm rot="18335692" flipH="1">
                    <a:off x="725" y="351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50" name="Group 94"/>
                <p:cNvGrpSpPr>
                  <a:grpSpLocks/>
                </p:cNvGrpSpPr>
                <p:nvPr/>
              </p:nvGrpSpPr>
              <p:grpSpPr bwMode="auto">
                <a:xfrm>
                  <a:off x="3715" y="748"/>
                  <a:ext cx="300" cy="930"/>
                  <a:chOff x="1455" y="1936"/>
                  <a:chExt cx="766" cy="2373"/>
                </a:xfrm>
              </p:grpSpPr>
              <p:sp>
                <p:nvSpPr>
                  <p:cNvPr id="121951" name="Freeform 95"/>
                  <p:cNvSpPr>
                    <a:spLocks/>
                  </p:cNvSpPr>
                  <p:nvPr/>
                </p:nvSpPr>
                <p:spPr bwMode="hidden">
                  <a:xfrm rot="17542885" flipH="1">
                    <a:off x="1267" y="2578"/>
                    <a:ext cx="159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52" name="Freeform 96"/>
                  <p:cNvSpPr>
                    <a:spLocks/>
                  </p:cNvSpPr>
                  <p:nvPr/>
                </p:nvSpPr>
                <p:spPr bwMode="hidden">
                  <a:xfrm rot="17542885" flipH="1">
                    <a:off x="1272" y="3636"/>
                    <a:ext cx="856"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53" name="Group 97"/>
                <p:cNvGrpSpPr>
                  <a:grpSpLocks/>
                </p:cNvGrpSpPr>
                <p:nvPr/>
              </p:nvGrpSpPr>
              <p:grpSpPr bwMode="auto">
                <a:xfrm rot="88588">
                  <a:off x="3923" y="769"/>
                  <a:ext cx="180" cy="913"/>
                  <a:chOff x="1956" y="1990"/>
                  <a:chExt cx="492" cy="2604"/>
                </a:xfrm>
              </p:grpSpPr>
              <p:sp>
                <p:nvSpPr>
                  <p:cNvPr id="121954" name="Freeform 98"/>
                  <p:cNvSpPr>
                    <a:spLocks/>
                  </p:cNvSpPr>
                  <p:nvPr/>
                </p:nvSpPr>
                <p:spPr bwMode="hidden">
                  <a:xfrm rot="16782062" flipH="1">
                    <a:off x="1442" y="2695"/>
                    <a:ext cx="1711" cy="30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55" name="Freeform 99"/>
                  <p:cNvSpPr>
                    <a:spLocks/>
                  </p:cNvSpPr>
                  <p:nvPr/>
                </p:nvSpPr>
                <p:spPr bwMode="hidden">
                  <a:xfrm rot="16782062" flipH="1">
                    <a:off x="1734" y="3898"/>
                    <a:ext cx="918" cy="4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56" name="Group 100"/>
                <p:cNvGrpSpPr>
                  <a:grpSpLocks/>
                </p:cNvGrpSpPr>
                <p:nvPr/>
              </p:nvGrpSpPr>
              <p:grpSpPr bwMode="auto">
                <a:xfrm>
                  <a:off x="4451" y="662"/>
                  <a:ext cx="442" cy="951"/>
                  <a:chOff x="3334" y="1717"/>
                  <a:chExt cx="1125" cy="2426"/>
                </a:xfrm>
              </p:grpSpPr>
              <p:sp>
                <p:nvSpPr>
                  <p:cNvPr id="121957" name="Freeform 101"/>
                  <p:cNvSpPr>
                    <a:spLocks/>
                  </p:cNvSpPr>
                  <p:nvPr/>
                </p:nvSpPr>
                <p:spPr bwMode="hidden">
                  <a:xfrm rot="3144576">
                    <a:off x="2628" y="2423"/>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58" name="Freeform 102"/>
                  <p:cNvSpPr>
                    <a:spLocks/>
                  </p:cNvSpPr>
                  <p:nvPr/>
                </p:nvSpPr>
                <p:spPr bwMode="hidden">
                  <a:xfrm rot="3144576">
                    <a:off x="3751" y="3436"/>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59" name="Group 103"/>
                <p:cNvGrpSpPr>
                  <a:grpSpLocks/>
                </p:cNvGrpSpPr>
                <p:nvPr/>
              </p:nvGrpSpPr>
              <p:grpSpPr bwMode="auto">
                <a:xfrm>
                  <a:off x="4391" y="721"/>
                  <a:ext cx="347" cy="951"/>
                  <a:chOff x="3181" y="1866"/>
                  <a:chExt cx="883" cy="2426"/>
                </a:xfrm>
              </p:grpSpPr>
              <p:sp>
                <p:nvSpPr>
                  <p:cNvPr id="121960" name="Freeform 104"/>
                  <p:cNvSpPr>
                    <a:spLocks/>
                  </p:cNvSpPr>
                  <p:nvPr/>
                </p:nvSpPr>
                <p:spPr bwMode="hidden">
                  <a:xfrm rot="3745735">
                    <a:off x="2506" y="2541"/>
                    <a:ext cx="1650" cy="29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61" name="Freeform 105"/>
                  <p:cNvSpPr>
                    <a:spLocks/>
                  </p:cNvSpPr>
                  <p:nvPr/>
                </p:nvSpPr>
                <p:spPr bwMode="hidden">
                  <a:xfrm rot="3745735">
                    <a:off x="3387" y="3615"/>
                    <a:ext cx="885" cy="46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62" name="Group 106"/>
                <p:cNvGrpSpPr>
                  <a:grpSpLocks/>
                </p:cNvGrpSpPr>
                <p:nvPr/>
              </p:nvGrpSpPr>
              <p:grpSpPr bwMode="auto">
                <a:xfrm>
                  <a:off x="4323" y="767"/>
                  <a:ext cx="243" cy="935"/>
                  <a:chOff x="3006" y="1983"/>
                  <a:chExt cx="619" cy="2386"/>
                </a:xfrm>
              </p:grpSpPr>
              <p:sp>
                <p:nvSpPr>
                  <p:cNvPr id="121963" name="Freeform 107"/>
                  <p:cNvSpPr>
                    <a:spLocks/>
                  </p:cNvSpPr>
                  <p:nvPr/>
                </p:nvSpPr>
                <p:spPr bwMode="hidden">
                  <a:xfrm rot="4286818">
                    <a:off x="2328" y="2661"/>
                    <a:ext cx="160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64" name="Freeform 108"/>
                  <p:cNvSpPr>
                    <a:spLocks/>
                  </p:cNvSpPr>
                  <p:nvPr/>
                </p:nvSpPr>
                <p:spPr bwMode="hidden">
                  <a:xfrm rot="4286818">
                    <a:off x="3002" y="3747"/>
                    <a:ext cx="859"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65" name="Group 109"/>
                <p:cNvGrpSpPr>
                  <a:grpSpLocks/>
                </p:cNvGrpSpPr>
                <p:nvPr/>
              </p:nvGrpSpPr>
              <p:grpSpPr bwMode="auto">
                <a:xfrm>
                  <a:off x="4249" y="813"/>
                  <a:ext cx="159" cy="870"/>
                  <a:chOff x="2819" y="2101"/>
                  <a:chExt cx="405" cy="2219"/>
                </a:xfrm>
              </p:grpSpPr>
              <p:sp>
                <p:nvSpPr>
                  <p:cNvPr id="121966" name="Freeform 110"/>
                  <p:cNvSpPr>
                    <a:spLocks/>
                  </p:cNvSpPr>
                  <p:nvPr/>
                </p:nvSpPr>
                <p:spPr bwMode="hidden">
                  <a:xfrm rot="4898956">
                    <a:off x="2206" y="2714"/>
                    <a:ext cx="147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67" name="Freeform 111"/>
                  <p:cNvSpPr>
                    <a:spLocks/>
                  </p:cNvSpPr>
                  <p:nvPr/>
                </p:nvSpPr>
                <p:spPr bwMode="hidden">
                  <a:xfrm rot="4898956">
                    <a:off x="2636" y="3732"/>
                    <a:ext cx="790"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21968" name="Group 112"/>
                <p:cNvGrpSpPr>
                  <a:grpSpLocks/>
                </p:cNvGrpSpPr>
                <p:nvPr/>
              </p:nvGrpSpPr>
              <p:grpSpPr bwMode="auto">
                <a:xfrm>
                  <a:off x="4045" y="826"/>
                  <a:ext cx="167" cy="857"/>
                  <a:chOff x="2287" y="2135"/>
                  <a:chExt cx="426" cy="2185"/>
                </a:xfrm>
              </p:grpSpPr>
              <p:sp>
                <p:nvSpPr>
                  <p:cNvPr id="121969" name="Freeform 113"/>
                  <p:cNvSpPr>
                    <a:spLocks/>
                  </p:cNvSpPr>
                  <p:nvPr/>
                </p:nvSpPr>
                <p:spPr bwMode="hidden">
                  <a:xfrm rot="5755659">
                    <a:off x="1900" y="2760"/>
                    <a:ext cx="1437" cy="18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0" name="Freeform 114"/>
                  <p:cNvSpPr>
                    <a:spLocks/>
                  </p:cNvSpPr>
                  <p:nvPr/>
                </p:nvSpPr>
                <p:spPr bwMode="hidden">
                  <a:xfrm rot="5755659">
                    <a:off x="2049" y="3787"/>
                    <a:ext cx="771" cy="29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sp>
            <p:nvSpPr>
              <p:cNvPr id="121971" name="Freeform 115"/>
              <p:cNvSpPr>
                <a:spLocks/>
              </p:cNvSpPr>
              <p:nvPr/>
            </p:nvSpPr>
            <p:spPr bwMode="hidden">
              <a:xfrm flipH="1">
                <a:off x="3873" y="934"/>
                <a:ext cx="191"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2" name="Arc 116"/>
              <p:cNvSpPr>
                <a:spLocks/>
              </p:cNvSpPr>
              <p:nvPr/>
            </p:nvSpPr>
            <p:spPr bwMode="hidden">
              <a:xfrm flipH="1">
                <a:off x="3528" y="726"/>
                <a:ext cx="833" cy="903"/>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3" name="Arc 117"/>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4" name="Arc 118"/>
              <p:cNvSpPr>
                <a:spLocks/>
              </p:cNvSpPr>
              <p:nvPr/>
            </p:nvSpPr>
            <p:spPr bwMode="hidden">
              <a:xfrm flipH="1">
                <a:off x="3612" y="580"/>
                <a:ext cx="487"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5" name="Arc 119"/>
              <p:cNvSpPr>
                <a:spLocks/>
              </p:cNvSpPr>
              <p:nvPr/>
            </p:nvSpPr>
            <p:spPr bwMode="hidden">
              <a:xfrm flipH="1">
                <a:off x="3267" y="628"/>
                <a:ext cx="791" cy="932"/>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6" name="Arc 120"/>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7" name="Arc 121"/>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8" name="Arc 122"/>
              <p:cNvSpPr>
                <a:spLocks/>
              </p:cNvSpPr>
              <p:nvPr/>
            </p:nvSpPr>
            <p:spPr bwMode="hidden">
              <a:xfrm>
                <a:off x="4268" y="585"/>
                <a:ext cx="394"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79" name="Arc 123"/>
              <p:cNvSpPr>
                <a:spLocks/>
              </p:cNvSpPr>
              <p:nvPr/>
            </p:nvSpPr>
            <p:spPr bwMode="hidden">
              <a:xfrm>
                <a:off x="4303" y="463"/>
                <a:ext cx="55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0" name="Freeform 124"/>
              <p:cNvSpPr>
                <a:spLocks/>
              </p:cNvSpPr>
              <p:nvPr/>
            </p:nvSpPr>
            <p:spPr bwMode="hidden">
              <a:xfrm>
                <a:off x="4410" y="1033"/>
                <a:ext cx="190"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1" name="Freeform 125"/>
              <p:cNvSpPr>
                <a:spLocks/>
              </p:cNvSpPr>
              <p:nvPr/>
            </p:nvSpPr>
            <p:spPr bwMode="hidden">
              <a:xfrm rot="19660755" flipV="1">
                <a:off x="4114" y="843"/>
                <a:ext cx="173" cy="32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2" name="Arc 126"/>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3" name="Arc 127"/>
              <p:cNvSpPr>
                <a:spLocks/>
              </p:cNvSpPr>
              <p:nvPr/>
            </p:nvSpPr>
            <p:spPr bwMode="hidden">
              <a:xfrm flipH="1">
                <a:off x="3425" y="123"/>
                <a:ext cx="725" cy="903"/>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4" name="Arc 128"/>
              <p:cNvSpPr>
                <a:spLocks/>
              </p:cNvSpPr>
              <p:nvPr/>
            </p:nvSpPr>
            <p:spPr bwMode="hidden">
              <a:xfrm>
                <a:off x="4199" y="502"/>
                <a:ext cx="299" cy="9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5" name="Freeform 129"/>
              <p:cNvSpPr>
                <a:spLocks/>
              </p:cNvSpPr>
              <p:nvPr/>
            </p:nvSpPr>
            <p:spPr bwMode="hidden">
              <a:xfrm flipH="1">
                <a:off x="3307" y="982"/>
                <a:ext cx="425" cy="59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6" name="Freeform 130"/>
              <p:cNvSpPr>
                <a:spLocks/>
              </p:cNvSpPr>
              <p:nvPr/>
            </p:nvSpPr>
            <p:spPr bwMode="hidden">
              <a:xfrm flipH="1">
                <a:off x="3507" y="350"/>
                <a:ext cx="273"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7" name="Freeform 131"/>
              <p:cNvSpPr>
                <a:spLocks/>
              </p:cNvSpPr>
              <p:nvPr/>
            </p:nvSpPr>
            <p:spPr bwMode="hidden">
              <a:xfrm flipH="1">
                <a:off x="3821" y="172"/>
                <a:ext cx="164" cy="59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8" name="Freeform 132"/>
              <p:cNvSpPr>
                <a:spLocks/>
              </p:cNvSpPr>
              <p:nvPr/>
            </p:nvSpPr>
            <p:spPr bwMode="hidden">
              <a:xfrm>
                <a:off x="4841" y="894"/>
                <a:ext cx="395" cy="62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89" name="Freeform 133"/>
              <p:cNvSpPr>
                <a:spLocks/>
              </p:cNvSpPr>
              <p:nvPr/>
            </p:nvSpPr>
            <p:spPr bwMode="hidden">
              <a:xfrm>
                <a:off x="4636" y="576"/>
                <a:ext cx="595" cy="41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90" name="Freeform 134"/>
              <p:cNvSpPr>
                <a:spLocks/>
              </p:cNvSpPr>
              <p:nvPr/>
            </p:nvSpPr>
            <p:spPr bwMode="hidden">
              <a:xfrm>
                <a:off x="4658" y="132"/>
                <a:ext cx="260"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91" name="Freeform 135"/>
              <p:cNvSpPr>
                <a:spLocks/>
              </p:cNvSpPr>
              <p:nvPr/>
            </p:nvSpPr>
            <p:spPr bwMode="hidden">
              <a:xfrm rot="20253369">
                <a:off x="4401" y="599"/>
                <a:ext cx="174"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1992" name="Freeform 136"/>
              <p:cNvSpPr>
                <a:spLocks/>
              </p:cNvSpPr>
              <p:nvPr/>
            </p:nvSpPr>
            <p:spPr bwMode="hidden">
              <a:xfrm rot="1346631" flipH="1">
                <a:off x="3783"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sp>
        <p:nvSpPr>
          <p:cNvPr id="121993" name="Rectangle 137"/>
          <p:cNvSpPr>
            <a:spLocks noGrp="1" noChangeArrowheads="1"/>
          </p:cNvSpPr>
          <p:nvPr>
            <p:ph type="title"/>
          </p:nvPr>
        </p:nvSpPr>
        <p:spPr bwMode="auto">
          <a:xfrm>
            <a:off x="685800" y="301625"/>
            <a:ext cx="77724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21994" name="Rectangle 13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21995" name="Rectangle 13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8EC33426-3773-4B89-B716-789CAD88CEC4}" type="datetimeFigureOut">
              <a:rPr lang="ru-RU" smtClean="0"/>
              <a:t>18.03.2017</a:t>
            </a:fld>
            <a:endParaRPr lang="ru-RU"/>
          </a:p>
        </p:txBody>
      </p:sp>
      <p:sp>
        <p:nvSpPr>
          <p:cNvPr id="121996" name="Rectangle 14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ru-RU"/>
          </a:p>
        </p:txBody>
      </p:sp>
      <p:sp>
        <p:nvSpPr>
          <p:cNvPr id="121997" name="Rectangle 14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546B4B3-A66C-4036-B199-6F24E365F8AD}" type="slidenum">
              <a:rPr lang="ru-RU" smtClean="0"/>
              <a:t>‹#›</a:t>
            </a:fld>
            <a:endParaRPr lang="ru-RU"/>
          </a:p>
        </p:txBody>
      </p:sp>
    </p:spTree>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21993"/>
                                        </p:tgtEl>
                                        <p:attrNameLst>
                                          <p:attrName>style.visibility</p:attrName>
                                        </p:attrNameLst>
                                      </p:cBhvr>
                                      <p:to>
                                        <p:strVal val="visible"/>
                                      </p:to>
                                    </p:set>
                                    <p:anim calcmode="lin" valueType="num">
                                      <p:cBhvr>
                                        <p:cTn id="7" dur="1000" fill="hold">
                                          <p:stCondLst>
                                            <p:cond delay="0"/>
                                          </p:stCondLst>
                                        </p:cTn>
                                        <p:tgtEl>
                                          <p:spTgt spid="121993"/>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121993"/>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121993"/>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121993"/>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121993"/>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1994">
                                            <p:txEl>
                                              <p:pRg st="0" end="0"/>
                                            </p:txEl>
                                          </p:spTgt>
                                        </p:tgtEl>
                                        <p:attrNameLst>
                                          <p:attrName>style.visibility</p:attrName>
                                        </p:attrNameLst>
                                      </p:cBhvr>
                                      <p:to>
                                        <p:strVal val="visible"/>
                                      </p:to>
                                    </p:set>
                                    <p:anim calcmode="lin" valueType="num">
                                      <p:cBhvr>
                                        <p:cTn id="16" dur="500" fill="hold"/>
                                        <p:tgtEl>
                                          <p:spTgt spid="121994">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121994">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121994">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121994">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121994">
                                            <p:txEl>
                                              <p:pRg st="0" end="0"/>
                                            </p:txEl>
                                          </p:spTgt>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121994">
                                            <p:txEl>
                                              <p:pRg st="1" end="1"/>
                                            </p:txEl>
                                          </p:spTgt>
                                        </p:tgtEl>
                                        <p:attrNameLst>
                                          <p:attrName>style.visibility</p:attrName>
                                        </p:attrNameLst>
                                      </p:cBhvr>
                                      <p:to>
                                        <p:strVal val="visible"/>
                                      </p:to>
                                    </p:set>
                                    <p:anim calcmode="lin" valueType="num">
                                      <p:cBhvr>
                                        <p:cTn id="23" dur="500" fill="hold"/>
                                        <p:tgtEl>
                                          <p:spTgt spid="121994">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121994">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121994">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121994">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121994">
                                            <p:txEl>
                                              <p:pRg st="1" end="1"/>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121994">
                                            <p:txEl>
                                              <p:pRg st="2" end="2"/>
                                            </p:txEl>
                                          </p:spTgt>
                                        </p:tgtEl>
                                        <p:attrNameLst>
                                          <p:attrName>style.visibility</p:attrName>
                                        </p:attrNameLst>
                                      </p:cBhvr>
                                      <p:to>
                                        <p:strVal val="visible"/>
                                      </p:to>
                                    </p:set>
                                    <p:anim calcmode="lin" valueType="num">
                                      <p:cBhvr>
                                        <p:cTn id="30" dur="500" fill="hold"/>
                                        <p:tgtEl>
                                          <p:spTgt spid="121994">
                                            <p:txEl>
                                              <p:pRg st="2" end="2"/>
                                            </p:txEl>
                                          </p:spTgt>
                                        </p:tgtEl>
                                        <p:attrNameLst>
                                          <p:attrName>ppt_w</p:attrName>
                                        </p:attrNameLst>
                                      </p:cBhvr>
                                      <p:tavLst>
                                        <p:tav tm="0">
                                          <p:val>
                                            <p:strVal val="#ppt_w*0.05"/>
                                          </p:val>
                                        </p:tav>
                                        <p:tav tm="100000">
                                          <p:val>
                                            <p:strVal val="#ppt_w"/>
                                          </p:val>
                                        </p:tav>
                                      </p:tavLst>
                                    </p:anim>
                                    <p:anim calcmode="lin" valueType="num">
                                      <p:cBhvr>
                                        <p:cTn id="31" dur="500" fill="hold"/>
                                        <p:tgtEl>
                                          <p:spTgt spid="121994">
                                            <p:txEl>
                                              <p:pRg st="2" end="2"/>
                                            </p:txEl>
                                          </p:spTgt>
                                        </p:tgtEl>
                                        <p:attrNameLst>
                                          <p:attrName>ppt_h</p:attrName>
                                        </p:attrNameLst>
                                      </p:cBhvr>
                                      <p:tavLst>
                                        <p:tav tm="0">
                                          <p:val>
                                            <p:strVal val="#ppt_h"/>
                                          </p:val>
                                        </p:tav>
                                        <p:tav tm="100000">
                                          <p:val>
                                            <p:strVal val="#ppt_h"/>
                                          </p:val>
                                        </p:tav>
                                      </p:tavLst>
                                    </p:anim>
                                    <p:anim calcmode="lin" valueType="num">
                                      <p:cBhvr>
                                        <p:cTn id="32" dur="500" fill="hold"/>
                                        <p:tgtEl>
                                          <p:spTgt spid="121994">
                                            <p:txEl>
                                              <p:pRg st="2" end="2"/>
                                            </p:txEl>
                                          </p:spTgt>
                                        </p:tgtEl>
                                        <p:attrNameLst>
                                          <p:attrName>ppt_x</p:attrName>
                                        </p:attrNameLst>
                                      </p:cBhvr>
                                      <p:tavLst>
                                        <p:tav tm="0">
                                          <p:val>
                                            <p:strVal val="#ppt_x-.2"/>
                                          </p:val>
                                        </p:tav>
                                        <p:tav tm="100000">
                                          <p:val>
                                            <p:strVal val="#ppt_x"/>
                                          </p:val>
                                        </p:tav>
                                      </p:tavLst>
                                    </p:anim>
                                    <p:anim calcmode="lin" valueType="num">
                                      <p:cBhvr>
                                        <p:cTn id="33" dur="500" fill="hold"/>
                                        <p:tgtEl>
                                          <p:spTgt spid="121994">
                                            <p:txEl>
                                              <p:pRg st="2" end="2"/>
                                            </p:txEl>
                                          </p:spTgt>
                                        </p:tgtEl>
                                        <p:attrNameLst>
                                          <p:attrName>ppt_y</p:attrName>
                                        </p:attrNameLst>
                                      </p:cBhvr>
                                      <p:tavLst>
                                        <p:tav tm="0">
                                          <p:val>
                                            <p:strVal val="#ppt_y"/>
                                          </p:val>
                                        </p:tav>
                                        <p:tav tm="100000">
                                          <p:val>
                                            <p:strVal val="#ppt_y"/>
                                          </p:val>
                                        </p:tav>
                                      </p:tavLst>
                                    </p:anim>
                                    <p:animEffect transition="in" filter="fade">
                                      <p:cBhvr>
                                        <p:cTn id="34" dur="500"/>
                                        <p:tgtEl>
                                          <p:spTgt spid="121994">
                                            <p:txEl>
                                              <p:pRg st="2" end="2"/>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121994">
                                            <p:txEl>
                                              <p:pRg st="3" end="3"/>
                                            </p:txEl>
                                          </p:spTgt>
                                        </p:tgtEl>
                                        <p:attrNameLst>
                                          <p:attrName>style.visibility</p:attrName>
                                        </p:attrNameLst>
                                      </p:cBhvr>
                                      <p:to>
                                        <p:strVal val="visible"/>
                                      </p:to>
                                    </p:set>
                                    <p:anim calcmode="lin" valueType="num">
                                      <p:cBhvr>
                                        <p:cTn id="37" dur="500" fill="hold"/>
                                        <p:tgtEl>
                                          <p:spTgt spid="121994">
                                            <p:txEl>
                                              <p:pRg st="3" end="3"/>
                                            </p:txEl>
                                          </p:spTgt>
                                        </p:tgtEl>
                                        <p:attrNameLst>
                                          <p:attrName>ppt_w</p:attrName>
                                        </p:attrNameLst>
                                      </p:cBhvr>
                                      <p:tavLst>
                                        <p:tav tm="0">
                                          <p:val>
                                            <p:strVal val="#ppt_w*0.05"/>
                                          </p:val>
                                        </p:tav>
                                        <p:tav tm="100000">
                                          <p:val>
                                            <p:strVal val="#ppt_w"/>
                                          </p:val>
                                        </p:tav>
                                      </p:tavLst>
                                    </p:anim>
                                    <p:anim calcmode="lin" valueType="num">
                                      <p:cBhvr>
                                        <p:cTn id="38" dur="500" fill="hold"/>
                                        <p:tgtEl>
                                          <p:spTgt spid="121994">
                                            <p:txEl>
                                              <p:pRg st="3" end="3"/>
                                            </p:txEl>
                                          </p:spTgt>
                                        </p:tgtEl>
                                        <p:attrNameLst>
                                          <p:attrName>ppt_h</p:attrName>
                                        </p:attrNameLst>
                                      </p:cBhvr>
                                      <p:tavLst>
                                        <p:tav tm="0">
                                          <p:val>
                                            <p:strVal val="#ppt_h"/>
                                          </p:val>
                                        </p:tav>
                                        <p:tav tm="100000">
                                          <p:val>
                                            <p:strVal val="#ppt_h"/>
                                          </p:val>
                                        </p:tav>
                                      </p:tavLst>
                                    </p:anim>
                                    <p:anim calcmode="lin" valueType="num">
                                      <p:cBhvr>
                                        <p:cTn id="39" dur="500" fill="hold"/>
                                        <p:tgtEl>
                                          <p:spTgt spid="121994">
                                            <p:txEl>
                                              <p:pRg st="3" end="3"/>
                                            </p:txEl>
                                          </p:spTgt>
                                        </p:tgtEl>
                                        <p:attrNameLst>
                                          <p:attrName>ppt_x</p:attrName>
                                        </p:attrNameLst>
                                      </p:cBhvr>
                                      <p:tavLst>
                                        <p:tav tm="0">
                                          <p:val>
                                            <p:strVal val="#ppt_x-.2"/>
                                          </p:val>
                                        </p:tav>
                                        <p:tav tm="100000">
                                          <p:val>
                                            <p:strVal val="#ppt_x"/>
                                          </p:val>
                                        </p:tav>
                                      </p:tavLst>
                                    </p:anim>
                                    <p:anim calcmode="lin" valueType="num">
                                      <p:cBhvr>
                                        <p:cTn id="40" dur="500" fill="hold"/>
                                        <p:tgtEl>
                                          <p:spTgt spid="121994">
                                            <p:txEl>
                                              <p:pRg st="3" end="3"/>
                                            </p:txEl>
                                          </p:spTgt>
                                        </p:tgtEl>
                                        <p:attrNameLst>
                                          <p:attrName>ppt_y</p:attrName>
                                        </p:attrNameLst>
                                      </p:cBhvr>
                                      <p:tavLst>
                                        <p:tav tm="0">
                                          <p:val>
                                            <p:strVal val="#ppt_y"/>
                                          </p:val>
                                        </p:tav>
                                        <p:tav tm="100000">
                                          <p:val>
                                            <p:strVal val="#ppt_y"/>
                                          </p:val>
                                        </p:tav>
                                      </p:tavLst>
                                    </p:anim>
                                    <p:animEffect transition="in" filter="fade">
                                      <p:cBhvr>
                                        <p:cTn id="41" dur="500"/>
                                        <p:tgtEl>
                                          <p:spTgt spid="121994">
                                            <p:txEl>
                                              <p:pRg st="3" end="3"/>
                                            </p:txEl>
                                          </p:spTgt>
                                        </p:tgtEl>
                                      </p:cBhvr>
                                    </p:animEffect>
                                  </p:childTnLst>
                                </p:cTn>
                              </p:par>
                              <p:par>
                                <p:cTn id="42" presetID="54" presetClass="entr" presetSubtype="0" accel="100000" fill="hold" grpId="0" nodeType="withEffect">
                                  <p:stCondLst>
                                    <p:cond delay="0"/>
                                  </p:stCondLst>
                                  <p:childTnLst>
                                    <p:set>
                                      <p:cBhvr>
                                        <p:cTn id="43" dur="1" fill="hold">
                                          <p:stCondLst>
                                            <p:cond delay="0"/>
                                          </p:stCondLst>
                                        </p:cTn>
                                        <p:tgtEl>
                                          <p:spTgt spid="121994">
                                            <p:txEl>
                                              <p:pRg st="4" end="4"/>
                                            </p:txEl>
                                          </p:spTgt>
                                        </p:tgtEl>
                                        <p:attrNameLst>
                                          <p:attrName>style.visibility</p:attrName>
                                        </p:attrNameLst>
                                      </p:cBhvr>
                                      <p:to>
                                        <p:strVal val="visible"/>
                                      </p:to>
                                    </p:set>
                                    <p:anim calcmode="lin" valueType="num">
                                      <p:cBhvr>
                                        <p:cTn id="44" dur="500" fill="hold"/>
                                        <p:tgtEl>
                                          <p:spTgt spid="121994">
                                            <p:txEl>
                                              <p:pRg st="4" end="4"/>
                                            </p:txEl>
                                          </p:spTgt>
                                        </p:tgtEl>
                                        <p:attrNameLst>
                                          <p:attrName>ppt_w</p:attrName>
                                        </p:attrNameLst>
                                      </p:cBhvr>
                                      <p:tavLst>
                                        <p:tav tm="0">
                                          <p:val>
                                            <p:strVal val="#ppt_w*0.05"/>
                                          </p:val>
                                        </p:tav>
                                        <p:tav tm="100000">
                                          <p:val>
                                            <p:strVal val="#ppt_w"/>
                                          </p:val>
                                        </p:tav>
                                      </p:tavLst>
                                    </p:anim>
                                    <p:anim calcmode="lin" valueType="num">
                                      <p:cBhvr>
                                        <p:cTn id="45" dur="500" fill="hold"/>
                                        <p:tgtEl>
                                          <p:spTgt spid="121994">
                                            <p:txEl>
                                              <p:pRg st="4" end="4"/>
                                            </p:txEl>
                                          </p:spTgt>
                                        </p:tgtEl>
                                        <p:attrNameLst>
                                          <p:attrName>ppt_h</p:attrName>
                                        </p:attrNameLst>
                                      </p:cBhvr>
                                      <p:tavLst>
                                        <p:tav tm="0">
                                          <p:val>
                                            <p:strVal val="#ppt_h"/>
                                          </p:val>
                                        </p:tav>
                                        <p:tav tm="100000">
                                          <p:val>
                                            <p:strVal val="#ppt_h"/>
                                          </p:val>
                                        </p:tav>
                                      </p:tavLst>
                                    </p:anim>
                                    <p:anim calcmode="lin" valueType="num">
                                      <p:cBhvr>
                                        <p:cTn id="46" dur="500" fill="hold"/>
                                        <p:tgtEl>
                                          <p:spTgt spid="121994">
                                            <p:txEl>
                                              <p:pRg st="4" end="4"/>
                                            </p:txEl>
                                          </p:spTgt>
                                        </p:tgtEl>
                                        <p:attrNameLst>
                                          <p:attrName>ppt_x</p:attrName>
                                        </p:attrNameLst>
                                      </p:cBhvr>
                                      <p:tavLst>
                                        <p:tav tm="0">
                                          <p:val>
                                            <p:strVal val="#ppt_x-.2"/>
                                          </p:val>
                                        </p:tav>
                                        <p:tav tm="100000">
                                          <p:val>
                                            <p:strVal val="#ppt_x"/>
                                          </p:val>
                                        </p:tav>
                                      </p:tavLst>
                                    </p:anim>
                                    <p:anim calcmode="lin" valueType="num">
                                      <p:cBhvr>
                                        <p:cTn id="47" dur="500" fill="hold"/>
                                        <p:tgtEl>
                                          <p:spTgt spid="121994">
                                            <p:txEl>
                                              <p:pRg st="4" end="4"/>
                                            </p:txEl>
                                          </p:spTgt>
                                        </p:tgtEl>
                                        <p:attrNameLst>
                                          <p:attrName>ppt_y</p:attrName>
                                        </p:attrNameLst>
                                      </p:cBhvr>
                                      <p:tavLst>
                                        <p:tav tm="0">
                                          <p:val>
                                            <p:strVal val="#ppt_y"/>
                                          </p:val>
                                        </p:tav>
                                        <p:tav tm="100000">
                                          <p:val>
                                            <p:strVal val="#ppt_y"/>
                                          </p:val>
                                        </p:tav>
                                      </p:tavLst>
                                    </p:anim>
                                    <p:animEffect transition="in" filter="fade">
                                      <p:cBhvr>
                                        <p:cTn id="48" dur="500"/>
                                        <p:tgtEl>
                                          <p:spTgt spid="121994">
                                            <p:txEl>
                                              <p:pRg st="4" end="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5" presetClass="exit" presetSubtype="0" fill="hold" grpId="1" nodeType="clickEffect">
                                  <p:stCondLst>
                                    <p:cond delay="0"/>
                                  </p:stCondLst>
                                  <p:childTnLst>
                                    <p:anim calcmode="lin" valueType="num">
                                      <p:cBhvr>
                                        <p:cTn id="52" dur="2000" fill="hold"/>
                                        <p:tgtEl>
                                          <p:spTgt spid="121993"/>
                                        </p:tgtEl>
                                        <p:attrNameLst>
                                          <p:attrName>style.rotation</p:attrName>
                                        </p:attrNameLst>
                                      </p:cBhvr>
                                      <p:tavLst>
                                        <p:tav tm="0">
                                          <p:val>
                                            <p:fltVal val="0"/>
                                          </p:val>
                                        </p:tav>
                                        <p:tav tm="100000">
                                          <p:val>
                                            <p:fltVal val="-90"/>
                                          </p:val>
                                        </p:tav>
                                      </p:tavLst>
                                    </p:anim>
                                    <p:anim calcmode="lin" valueType="num">
                                      <p:cBhvr>
                                        <p:cTn id="53" dur="2000" fill="hold"/>
                                        <p:tgtEl>
                                          <p:spTgt spid="121993"/>
                                        </p:tgtEl>
                                        <p:attrNameLst>
                                          <p:attrName>ppt_w</p:attrName>
                                        </p:attrNameLst>
                                      </p:cBhvr>
                                      <p:tavLst>
                                        <p:tav tm="0">
                                          <p:val>
                                            <p:strVal val="ppt_w"/>
                                          </p:val>
                                        </p:tav>
                                        <p:tav tm="50000">
                                          <p:val>
                                            <p:strVal val="ppt_w-.5"/>
                                          </p:val>
                                        </p:tav>
                                        <p:tav tm="100000">
                                          <p:val>
                                            <p:strVal val="ppt_w-.5"/>
                                          </p:val>
                                        </p:tav>
                                      </p:tavLst>
                                    </p:anim>
                                    <p:anim calcmode="lin" valueType="num">
                                      <p:cBhvr>
                                        <p:cTn id="54" dur="2000" fill="hold"/>
                                        <p:tgtEl>
                                          <p:spTgt spid="121993"/>
                                        </p:tgtEl>
                                        <p:attrNameLst>
                                          <p:attrName>ppt_h</p:attrName>
                                        </p:attrNameLst>
                                      </p:cBhvr>
                                      <p:tavLst>
                                        <p:tav tm="0">
                                          <p:val>
                                            <p:strVal val="ppt_h"/>
                                          </p:val>
                                        </p:tav>
                                        <p:tav tm="100000">
                                          <p:val>
                                            <p:strVal val="ppt_h"/>
                                          </p:val>
                                        </p:tav>
                                      </p:tavLst>
                                    </p:anim>
                                    <p:anim calcmode="lin" valueType="num">
                                      <p:cBhvr>
                                        <p:cTn id="55" dur="2000" fill="hold"/>
                                        <p:tgtEl>
                                          <p:spTgt spid="121993"/>
                                        </p:tgtEl>
                                        <p:attrNameLst>
                                          <p:attrName>ppt_x</p:attrName>
                                        </p:attrNameLst>
                                      </p:cBhvr>
                                      <p:tavLst>
                                        <p:tav tm="0">
                                          <p:val>
                                            <p:strVal val="ppt_x"/>
                                          </p:val>
                                        </p:tav>
                                        <p:tav tm="100000">
                                          <p:val>
                                            <p:strVal val="ppt_x+.4"/>
                                          </p:val>
                                        </p:tav>
                                      </p:tavLst>
                                    </p:anim>
                                    <p:anim calcmode="lin" valueType="num">
                                      <p:cBhvr>
                                        <p:cTn id="56" dur="2000" fill="hold"/>
                                        <p:tgtEl>
                                          <p:spTgt spid="121993"/>
                                        </p:tgtEl>
                                        <p:attrNameLst>
                                          <p:attrName>ppt_y</p:attrName>
                                        </p:attrNameLst>
                                      </p:cBhvr>
                                      <p:tavLst>
                                        <p:tav tm="0">
                                          <p:val>
                                            <p:strVal val="ppt_y"/>
                                          </p:val>
                                        </p:tav>
                                        <p:tav tm="50000">
                                          <p:val>
                                            <p:strVal val="ppt_y+.1"/>
                                          </p:val>
                                        </p:tav>
                                        <p:tav tm="100000">
                                          <p:val>
                                            <p:strVal val="ppt_y-.2"/>
                                          </p:val>
                                        </p:tav>
                                      </p:tavLst>
                                    </p:anim>
                                    <p:set>
                                      <p:cBhvr>
                                        <p:cTn id="57" dur="1" fill="hold">
                                          <p:stCondLst>
                                            <p:cond delay="1998"/>
                                          </p:stCondLst>
                                        </p:cTn>
                                        <p:tgtEl>
                                          <p:spTgt spid="121993"/>
                                        </p:tgtEl>
                                        <p:attrNameLst>
                                          <p:attrName>style.visibility</p:attrName>
                                        </p:attrNameLst>
                                      </p:cBhvr>
                                      <p:to>
                                        <p:strVal val="hidden"/>
                                      </p:to>
                                    </p:set>
                                  </p:childTnLst>
                                </p:cTn>
                              </p:par>
                              <p:par>
                                <p:cTn id="58" presetID="22" presetClass="exit" presetSubtype="8" fill="hold" grpId="1" nodeType="withEffect">
                                  <p:stCondLst>
                                    <p:cond delay="0"/>
                                  </p:stCondLst>
                                  <p:childTnLst>
                                    <p:animEffect transition="out" filter="wipe(left)">
                                      <p:cBhvr>
                                        <p:cTn id="59" dur="500"/>
                                        <p:tgtEl>
                                          <p:spTgt spid="121994">
                                            <p:txEl>
                                              <p:pRg st="0" end="0"/>
                                            </p:txEl>
                                          </p:spTgt>
                                        </p:tgtEl>
                                      </p:cBhvr>
                                    </p:animEffect>
                                    <p:set>
                                      <p:cBhvr>
                                        <p:cTn id="60" dur="1" fill="hold">
                                          <p:stCondLst>
                                            <p:cond delay="499"/>
                                          </p:stCondLst>
                                        </p:cTn>
                                        <p:tgtEl>
                                          <p:spTgt spid="121994">
                                            <p:txEl>
                                              <p:pRg st="0" end="0"/>
                                            </p:txEl>
                                          </p:spTgt>
                                        </p:tgtEl>
                                        <p:attrNameLst>
                                          <p:attrName>style.visibility</p:attrName>
                                        </p:attrNameLst>
                                      </p:cBhvr>
                                      <p:to>
                                        <p:strVal val="hidden"/>
                                      </p:to>
                                    </p:set>
                                  </p:childTnLst>
                                </p:cTn>
                              </p:par>
                              <p:par>
                                <p:cTn id="61" presetID="22" presetClass="exit" presetSubtype="8" fill="hold" grpId="1" nodeType="withEffect">
                                  <p:stCondLst>
                                    <p:cond delay="0"/>
                                  </p:stCondLst>
                                  <p:childTnLst>
                                    <p:animEffect transition="out" filter="wipe(left)">
                                      <p:cBhvr>
                                        <p:cTn id="62" dur="500"/>
                                        <p:tgtEl>
                                          <p:spTgt spid="121994">
                                            <p:txEl>
                                              <p:pRg st="1" end="1"/>
                                            </p:txEl>
                                          </p:spTgt>
                                        </p:tgtEl>
                                      </p:cBhvr>
                                    </p:animEffect>
                                    <p:set>
                                      <p:cBhvr>
                                        <p:cTn id="63" dur="1" fill="hold">
                                          <p:stCondLst>
                                            <p:cond delay="499"/>
                                          </p:stCondLst>
                                        </p:cTn>
                                        <p:tgtEl>
                                          <p:spTgt spid="121994">
                                            <p:txEl>
                                              <p:pRg st="1" end="1"/>
                                            </p:txEl>
                                          </p:spTgt>
                                        </p:tgtEl>
                                        <p:attrNameLst>
                                          <p:attrName>style.visibility</p:attrName>
                                        </p:attrNameLst>
                                      </p:cBhvr>
                                      <p:to>
                                        <p:strVal val="hidden"/>
                                      </p:to>
                                    </p:set>
                                  </p:childTnLst>
                                </p:cTn>
                              </p:par>
                              <p:par>
                                <p:cTn id="64" presetID="22" presetClass="exit" presetSubtype="8" fill="hold" grpId="1" nodeType="withEffect">
                                  <p:stCondLst>
                                    <p:cond delay="0"/>
                                  </p:stCondLst>
                                  <p:childTnLst>
                                    <p:animEffect transition="out" filter="wipe(left)">
                                      <p:cBhvr>
                                        <p:cTn id="65" dur="500"/>
                                        <p:tgtEl>
                                          <p:spTgt spid="121994">
                                            <p:txEl>
                                              <p:pRg st="2" end="2"/>
                                            </p:txEl>
                                          </p:spTgt>
                                        </p:tgtEl>
                                      </p:cBhvr>
                                    </p:animEffect>
                                    <p:set>
                                      <p:cBhvr>
                                        <p:cTn id="66" dur="1" fill="hold">
                                          <p:stCondLst>
                                            <p:cond delay="499"/>
                                          </p:stCondLst>
                                        </p:cTn>
                                        <p:tgtEl>
                                          <p:spTgt spid="121994">
                                            <p:txEl>
                                              <p:pRg st="2" end="2"/>
                                            </p:txEl>
                                          </p:spTgt>
                                        </p:tgtEl>
                                        <p:attrNameLst>
                                          <p:attrName>style.visibility</p:attrName>
                                        </p:attrNameLst>
                                      </p:cBhvr>
                                      <p:to>
                                        <p:strVal val="hidden"/>
                                      </p:to>
                                    </p:set>
                                  </p:childTnLst>
                                </p:cTn>
                              </p:par>
                              <p:par>
                                <p:cTn id="67" presetID="22" presetClass="exit" presetSubtype="8" fill="hold" grpId="1" nodeType="withEffect">
                                  <p:stCondLst>
                                    <p:cond delay="0"/>
                                  </p:stCondLst>
                                  <p:childTnLst>
                                    <p:animEffect transition="out" filter="wipe(left)">
                                      <p:cBhvr>
                                        <p:cTn id="68" dur="500"/>
                                        <p:tgtEl>
                                          <p:spTgt spid="121994">
                                            <p:txEl>
                                              <p:pRg st="3" end="3"/>
                                            </p:txEl>
                                          </p:spTgt>
                                        </p:tgtEl>
                                      </p:cBhvr>
                                    </p:animEffect>
                                    <p:set>
                                      <p:cBhvr>
                                        <p:cTn id="69" dur="1" fill="hold">
                                          <p:stCondLst>
                                            <p:cond delay="499"/>
                                          </p:stCondLst>
                                        </p:cTn>
                                        <p:tgtEl>
                                          <p:spTgt spid="121994">
                                            <p:txEl>
                                              <p:pRg st="3" end="3"/>
                                            </p:txEl>
                                          </p:spTgt>
                                        </p:tgtEl>
                                        <p:attrNameLst>
                                          <p:attrName>style.visibility</p:attrName>
                                        </p:attrNameLst>
                                      </p:cBhvr>
                                      <p:to>
                                        <p:strVal val="hidden"/>
                                      </p:to>
                                    </p:set>
                                  </p:childTnLst>
                                </p:cTn>
                              </p:par>
                              <p:par>
                                <p:cTn id="70" presetID="22" presetClass="exit" presetSubtype="8" fill="hold" grpId="1" nodeType="withEffect">
                                  <p:stCondLst>
                                    <p:cond delay="0"/>
                                  </p:stCondLst>
                                  <p:childTnLst>
                                    <p:animEffect transition="out" filter="wipe(left)">
                                      <p:cBhvr>
                                        <p:cTn id="71" dur="500"/>
                                        <p:tgtEl>
                                          <p:spTgt spid="121994">
                                            <p:txEl>
                                              <p:pRg st="4" end="4"/>
                                            </p:txEl>
                                          </p:spTgt>
                                        </p:tgtEl>
                                      </p:cBhvr>
                                    </p:animEffect>
                                    <p:set>
                                      <p:cBhvr>
                                        <p:cTn id="72" dur="1" fill="hold">
                                          <p:stCondLst>
                                            <p:cond delay="499"/>
                                          </p:stCondLst>
                                        </p:cTn>
                                        <p:tgtEl>
                                          <p:spTgt spid="12199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93" grpId="0"/>
      <p:bldP spid="121993" grpId="1"/>
      <p:bldP spid="121994" grpId="0" build="p">
        <p:tmplLst>
          <p:tmpl lvl="1">
            <p:tnLst>
              <p:par>
                <p:cTn presetID="54" presetClass="entr" presetSubtype="0" accel="100000" fill="hold" nodeType="clickEffect">
                  <p:stCondLst>
                    <p:cond delay="0"/>
                  </p:stCondLst>
                  <p:childTnLst>
                    <p:set>
                      <p:cBhvr>
                        <p:cTn dur="1" fill="hold">
                          <p:stCondLst>
                            <p:cond delay="0"/>
                          </p:stCondLst>
                        </p:cTn>
                        <p:tgtEl>
                          <p:spTgt spid="121994"/>
                        </p:tgtEl>
                        <p:attrNameLst>
                          <p:attrName>style.visibility</p:attrName>
                        </p:attrNameLst>
                      </p:cBhvr>
                      <p:to>
                        <p:strVal val="visible"/>
                      </p:to>
                    </p:set>
                    <p:anim calcmode="lin" valueType="num">
                      <p:cBhvr>
                        <p:cTn dur="500" fill="hold"/>
                        <p:tgtEl>
                          <p:spTgt spid="121994"/>
                        </p:tgtEl>
                        <p:attrNameLst>
                          <p:attrName>ppt_w</p:attrName>
                        </p:attrNameLst>
                      </p:cBhvr>
                      <p:tavLst>
                        <p:tav tm="0">
                          <p:val>
                            <p:strVal val="#ppt_w*0.05"/>
                          </p:val>
                        </p:tav>
                        <p:tav tm="100000">
                          <p:val>
                            <p:strVal val="#ppt_w"/>
                          </p:val>
                        </p:tav>
                      </p:tavLst>
                    </p:anim>
                    <p:anim calcmode="lin" valueType="num">
                      <p:cBhvr>
                        <p:cTn dur="500" fill="hold"/>
                        <p:tgtEl>
                          <p:spTgt spid="121994"/>
                        </p:tgtEl>
                        <p:attrNameLst>
                          <p:attrName>ppt_h</p:attrName>
                        </p:attrNameLst>
                      </p:cBhvr>
                      <p:tavLst>
                        <p:tav tm="0">
                          <p:val>
                            <p:strVal val="#ppt_h"/>
                          </p:val>
                        </p:tav>
                        <p:tav tm="100000">
                          <p:val>
                            <p:strVal val="#ppt_h"/>
                          </p:val>
                        </p:tav>
                      </p:tavLst>
                    </p:anim>
                    <p:anim calcmode="lin" valueType="num">
                      <p:cBhvr>
                        <p:cTn dur="500" fill="hold"/>
                        <p:tgtEl>
                          <p:spTgt spid="121994"/>
                        </p:tgtEl>
                        <p:attrNameLst>
                          <p:attrName>ppt_x</p:attrName>
                        </p:attrNameLst>
                      </p:cBhvr>
                      <p:tavLst>
                        <p:tav tm="0">
                          <p:val>
                            <p:strVal val="#ppt_x-.2"/>
                          </p:val>
                        </p:tav>
                        <p:tav tm="100000">
                          <p:val>
                            <p:strVal val="#ppt_x"/>
                          </p:val>
                        </p:tav>
                      </p:tavLst>
                    </p:anim>
                    <p:anim calcmode="lin" valueType="num">
                      <p:cBhvr>
                        <p:cTn dur="500" fill="hold"/>
                        <p:tgtEl>
                          <p:spTgt spid="121994"/>
                        </p:tgtEl>
                        <p:attrNameLst>
                          <p:attrName>ppt_y</p:attrName>
                        </p:attrNameLst>
                      </p:cBhvr>
                      <p:tavLst>
                        <p:tav tm="0">
                          <p:val>
                            <p:strVal val="#ppt_y"/>
                          </p:val>
                        </p:tav>
                        <p:tav tm="100000">
                          <p:val>
                            <p:strVal val="#ppt_y"/>
                          </p:val>
                        </p:tav>
                      </p:tavLst>
                    </p:anim>
                    <p:animEffect transition="in" filter="fade">
                      <p:cBhvr>
                        <p:cTn dur="500"/>
                        <p:tgtEl>
                          <p:spTgt spid="121994"/>
                        </p:tgtEl>
                      </p:cBhvr>
                    </p:animEffect>
                  </p:childTnLst>
                </p:cTn>
              </p:par>
            </p:tnLst>
          </p:tmpl>
          <p:tmpl lvl="2">
            <p:tnLst>
              <p:par>
                <p:cTn presetID="54" presetClass="entr" presetSubtype="0" accel="100000" fill="hold" nodeType="withEffect">
                  <p:stCondLst>
                    <p:cond delay="0"/>
                  </p:stCondLst>
                  <p:childTnLst>
                    <p:set>
                      <p:cBhvr>
                        <p:cTn dur="1" fill="hold">
                          <p:stCondLst>
                            <p:cond delay="0"/>
                          </p:stCondLst>
                        </p:cTn>
                        <p:tgtEl>
                          <p:spTgt spid="121994"/>
                        </p:tgtEl>
                        <p:attrNameLst>
                          <p:attrName>style.visibility</p:attrName>
                        </p:attrNameLst>
                      </p:cBhvr>
                      <p:to>
                        <p:strVal val="visible"/>
                      </p:to>
                    </p:set>
                    <p:anim calcmode="lin" valueType="num">
                      <p:cBhvr>
                        <p:cTn dur="500" fill="hold"/>
                        <p:tgtEl>
                          <p:spTgt spid="121994"/>
                        </p:tgtEl>
                        <p:attrNameLst>
                          <p:attrName>ppt_w</p:attrName>
                        </p:attrNameLst>
                      </p:cBhvr>
                      <p:tavLst>
                        <p:tav tm="0">
                          <p:val>
                            <p:strVal val="#ppt_w*0.05"/>
                          </p:val>
                        </p:tav>
                        <p:tav tm="100000">
                          <p:val>
                            <p:strVal val="#ppt_w"/>
                          </p:val>
                        </p:tav>
                      </p:tavLst>
                    </p:anim>
                    <p:anim calcmode="lin" valueType="num">
                      <p:cBhvr>
                        <p:cTn dur="500" fill="hold"/>
                        <p:tgtEl>
                          <p:spTgt spid="121994"/>
                        </p:tgtEl>
                        <p:attrNameLst>
                          <p:attrName>ppt_h</p:attrName>
                        </p:attrNameLst>
                      </p:cBhvr>
                      <p:tavLst>
                        <p:tav tm="0">
                          <p:val>
                            <p:strVal val="#ppt_h"/>
                          </p:val>
                        </p:tav>
                        <p:tav tm="100000">
                          <p:val>
                            <p:strVal val="#ppt_h"/>
                          </p:val>
                        </p:tav>
                      </p:tavLst>
                    </p:anim>
                    <p:anim calcmode="lin" valueType="num">
                      <p:cBhvr>
                        <p:cTn dur="500" fill="hold"/>
                        <p:tgtEl>
                          <p:spTgt spid="121994"/>
                        </p:tgtEl>
                        <p:attrNameLst>
                          <p:attrName>ppt_x</p:attrName>
                        </p:attrNameLst>
                      </p:cBhvr>
                      <p:tavLst>
                        <p:tav tm="0">
                          <p:val>
                            <p:strVal val="#ppt_x-.2"/>
                          </p:val>
                        </p:tav>
                        <p:tav tm="100000">
                          <p:val>
                            <p:strVal val="#ppt_x"/>
                          </p:val>
                        </p:tav>
                      </p:tavLst>
                    </p:anim>
                    <p:anim calcmode="lin" valueType="num">
                      <p:cBhvr>
                        <p:cTn dur="500" fill="hold"/>
                        <p:tgtEl>
                          <p:spTgt spid="121994"/>
                        </p:tgtEl>
                        <p:attrNameLst>
                          <p:attrName>ppt_y</p:attrName>
                        </p:attrNameLst>
                      </p:cBhvr>
                      <p:tavLst>
                        <p:tav tm="0">
                          <p:val>
                            <p:strVal val="#ppt_y"/>
                          </p:val>
                        </p:tav>
                        <p:tav tm="100000">
                          <p:val>
                            <p:strVal val="#ppt_y"/>
                          </p:val>
                        </p:tav>
                      </p:tavLst>
                    </p:anim>
                    <p:animEffect transition="in" filter="fade">
                      <p:cBhvr>
                        <p:cTn dur="500"/>
                        <p:tgtEl>
                          <p:spTgt spid="121994"/>
                        </p:tgtEl>
                      </p:cBhvr>
                    </p:animEffect>
                  </p:childTnLst>
                </p:cTn>
              </p:par>
            </p:tnLst>
          </p:tmpl>
          <p:tmpl lvl="3">
            <p:tnLst>
              <p:par>
                <p:cTn presetID="54" presetClass="entr" presetSubtype="0" accel="100000" fill="hold" nodeType="withEffect">
                  <p:stCondLst>
                    <p:cond delay="0"/>
                  </p:stCondLst>
                  <p:childTnLst>
                    <p:set>
                      <p:cBhvr>
                        <p:cTn dur="1" fill="hold">
                          <p:stCondLst>
                            <p:cond delay="0"/>
                          </p:stCondLst>
                        </p:cTn>
                        <p:tgtEl>
                          <p:spTgt spid="121994"/>
                        </p:tgtEl>
                        <p:attrNameLst>
                          <p:attrName>style.visibility</p:attrName>
                        </p:attrNameLst>
                      </p:cBhvr>
                      <p:to>
                        <p:strVal val="visible"/>
                      </p:to>
                    </p:set>
                    <p:anim calcmode="lin" valueType="num">
                      <p:cBhvr>
                        <p:cTn dur="500" fill="hold"/>
                        <p:tgtEl>
                          <p:spTgt spid="121994"/>
                        </p:tgtEl>
                        <p:attrNameLst>
                          <p:attrName>ppt_w</p:attrName>
                        </p:attrNameLst>
                      </p:cBhvr>
                      <p:tavLst>
                        <p:tav tm="0">
                          <p:val>
                            <p:strVal val="#ppt_w*0.05"/>
                          </p:val>
                        </p:tav>
                        <p:tav tm="100000">
                          <p:val>
                            <p:strVal val="#ppt_w"/>
                          </p:val>
                        </p:tav>
                      </p:tavLst>
                    </p:anim>
                    <p:anim calcmode="lin" valueType="num">
                      <p:cBhvr>
                        <p:cTn dur="500" fill="hold"/>
                        <p:tgtEl>
                          <p:spTgt spid="121994"/>
                        </p:tgtEl>
                        <p:attrNameLst>
                          <p:attrName>ppt_h</p:attrName>
                        </p:attrNameLst>
                      </p:cBhvr>
                      <p:tavLst>
                        <p:tav tm="0">
                          <p:val>
                            <p:strVal val="#ppt_h"/>
                          </p:val>
                        </p:tav>
                        <p:tav tm="100000">
                          <p:val>
                            <p:strVal val="#ppt_h"/>
                          </p:val>
                        </p:tav>
                      </p:tavLst>
                    </p:anim>
                    <p:anim calcmode="lin" valueType="num">
                      <p:cBhvr>
                        <p:cTn dur="500" fill="hold"/>
                        <p:tgtEl>
                          <p:spTgt spid="121994"/>
                        </p:tgtEl>
                        <p:attrNameLst>
                          <p:attrName>ppt_x</p:attrName>
                        </p:attrNameLst>
                      </p:cBhvr>
                      <p:tavLst>
                        <p:tav tm="0">
                          <p:val>
                            <p:strVal val="#ppt_x-.2"/>
                          </p:val>
                        </p:tav>
                        <p:tav tm="100000">
                          <p:val>
                            <p:strVal val="#ppt_x"/>
                          </p:val>
                        </p:tav>
                      </p:tavLst>
                    </p:anim>
                    <p:anim calcmode="lin" valueType="num">
                      <p:cBhvr>
                        <p:cTn dur="500" fill="hold"/>
                        <p:tgtEl>
                          <p:spTgt spid="121994"/>
                        </p:tgtEl>
                        <p:attrNameLst>
                          <p:attrName>ppt_y</p:attrName>
                        </p:attrNameLst>
                      </p:cBhvr>
                      <p:tavLst>
                        <p:tav tm="0">
                          <p:val>
                            <p:strVal val="#ppt_y"/>
                          </p:val>
                        </p:tav>
                        <p:tav tm="100000">
                          <p:val>
                            <p:strVal val="#ppt_y"/>
                          </p:val>
                        </p:tav>
                      </p:tavLst>
                    </p:anim>
                    <p:animEffect transition="in" filter="fade">
                      <p:cBhvr>
                        <p:cTn dur="500"/>
                        <p:tgtEl>
                          <p:spTgt spid="121994"/>
                        </p:tgtEl>
                      </p:cBhvr>
                    </p:animEffect>
                  </p:childTnLst>
                </p:cTn>
              </p:par>
            </p:tnLst>
          </p:tmpl>
          <p:tmpl lvl="4">
            <p:tnLst>
              <p:par>
                <p:cTn presetID="54" presetClass="entr" presetSubtype="0" accel="100000" fill="hold" nodeType="withEffect">
                  <p:stCondLst>
                    <p:cond delay="0"/>
                  </p:stCondLst>
                  <p:childTnLst>
                    <p:set>
                      <p:cBhvr>
                        <p:cTn dur="1" fill="hold">
                          <p:stCondLst>
                            <p:cond delay="0"/>
                          </p:stCondLst>
                        </p:cTn>
                        <p:tgtEl>
                          <p:spTgt spid="121994"/>
                        </p:tgtEl>
                        <p:attrNameLst>
                          <p:attrName>style.visibility</p:attrName>
                        </p:attrNameLst>
                      </p:cBhvr>
                      <p:to>
                        <p:strVal val="visible"/>
                      </p:to>
                    </p:set>
                    <p:anim calcmode="lin" valueType="num">
                      <p:cBhvr>
                        <p:cTn dur="500" fill="hold"/>
                        <p:tgtEl>
                          <p:spTgt spid="121994"/>
                        </p:tgtEl>
                        <p:attrNameLst>
                          <p:attrName>ppt_w</p:attrName>
                        </p:attrNameLst>
                      </p:cBhvr>
                      <p:tavLst>
                        <p:tav tm="0">
                          <p:val>
                            <p:strVal val="#ppt_w*0.05"/>
                          </p:val>
                        </p:tav>
                        <p:tav tm="100000">
                          <p:val>
                            <p:strVal val="#ppt_w"/>
                          </p:val>
                        </p:tav>
                      </p:tavLst>
                    </p:anim>
                    <p:anim calcmode="lin" valueType="num">
                      <p:cBhvr>
                        <p:cTn dur="500" fill="hold"/>
                        <p:tgtEl>
                          <p:spTgt spid="121994"/>
                        </p:tgtEl>
                        <p:attrNameLst>
                          <p:attrName>ppt_h</p:attrName>
                        </p:attrNameLst>
                      </p:cBhvr>
                      <p:tavLst>
                        <p:tav tm="0">
                          <p:val>
                            <p:strVal val="#ppt_h"/>
                          </p:val>
                        </p:tav>
                        <p:tav tm="100000">
                          <p:val>
                            <p:strVal val="#ppt_h"/>
                          </p:val>
                        </p:tav>
                      </p:tavLst>
                    </p:anim>
                    <p:anim calcmode="lin" valueType="num">
                      <p:cBhvr>
                        <p:cTn dur="500" fill="hold"/>
                        <p:tgtEl>
                          <p:spTgt spid="121994"/>
                        </p:tgtEl>
                        <p:attrNameLst>
                          <p:attrName>ppt_x</p:attrName>
                        </p:attrNameLst>
                      </p:cBhvr>
                      <p:tavLst>
                        <p:tav tm="0">
                          <p:val>
                            <p:strVal val="#ppt_x-.2"/>
                          </p:val>
                        </p:tav>
                        <p:tav tm="100000">
                          <p:val>
                            <p:strVal val="#ppt_x"/>
                          </p:val>
                        </p:tav>
                      </p:tavLst>
                    </p:anim>
                    <p:anim calcmode="lin" valueType="num">
                      <p:cBhvr>
                        <p:cTn dur="500" fill="hold"/>
                        <p:tgtEl>
                          <p:spTgt spid="121994"/>
                        </p:tgtEl>
                        <p:attrNameLst>
                          <p:attrName>ppt_y</p:attrName>
                        </p:attrNameLst>
                      </p:cBhvr>
                      <p:tavLst>
                        <p:tav tm="0">
                          <p:val>
                            <p:strVal val="#ppt_y"/>
                          </p:val>
                        </p:tav>
                        <p:tav tm="100000">
                          <p:val>
                            <p:strVal val="#ppt_y"/>
                          </p:val>
                        </p:tav>
                      </p:tavLst>
                    </p:anim>
                    <p:animEffect transition="in" filter="fade">
                      <p:cBhvr>
                        <p:cTn dur="500"/>
                        <p:tgtEl>
                          <p:spTgt spid="121994"/>
                        </p:tgtEl>
                      </p:cBhvr>
                    </p:animEffect>
                  </p:childTnLst>
                </p:cTn>
              </p:par>
            </p:tnLst>
          </p:tmpl>
          <p:tmpl lvl="5">
            <p:tnLst>
              <p:par>
                <p:cTn presetID="54" presetClass="entr" presetSubtype="0" accel="100000" fill="hold" nodeType="withEffect">
                  <p:stCondLst>
                    <p:cond delay="0"/>
                  </p:stCondLst>
                  <p:childTnLst>
                    <p:set>
                      <p:cBhvr>
                        <p:cTn dur="1" fill="hold">
                          <p:stCondLst>
                            <p:cond delay="0"/>
                          </p:stCondLst>
                        </p:cTn>
                        <p:tgtEl>
                          <p:spTgt spid="121994"/>
                        </p:tgtEl>
                        <p:attrNameLst>
                          <p:attrName>style.visibility</p:attrName>
                        </p:attrNameLst>
                      </p:cBhvr>
                      <p:to>
                        <p:strVal val="visible"/>
                      </p:to>
                    </p:set>
                    <p:anim calcmode="lin" valueType="num">
                      <p:cBhvr>
                        <p:cTn dur="500" fill="hold"/>
                        <p:tgtEl>
                          <p:spTgt spid="121994"/>
                        </p:tgtEl>
                        <p:attrNameLst>
                          <p:attrName>ppt_w</p:attrName>
                        </p:attrNameLst>
                      </p:cBhvr>
                      <p:tavLst>
                        <p:tav tm="0">
                          <p:val>
                            <p:strVal val="#ppt_w*0.05"/>
                          </p:val>
                        </p:tav>
                        <p:tav tm="100000">
                          <p:val>
                            <p:strVal val="#ppt_w"/>
                          </p:val>
                        </p:tav>
                      </p:tavLst>
                    </p:anim>
                    <p:anim calcmode="lin" valueType="num">
                      <p:cBhvr>
                        <p:cTn dur="500" fill="hold"/>
                        <p:tgtEl>
                          <p:spTgt spid="121994"/>
                        </p:tgtEl>
                        <p:attrNameLst>
                          <p:attrName>ppt_h</p:attrName>
                        </p:attrNameLst>
                      </p:cBhvr>
                      <p:tavLst>
                        <p:tav tm="0">
                          <p:val>
                            <p:strVal val="#ppt_h"/>
                          </p:val>
                        </p:tav>
                        <p:tav tm="100000">
                          <p:val>
                            <p:strVal val="#ppt_h"/>
                          </p:val>
                        </p:tav>
                      </p:tavLst>
                    </p:anim>
                    <p:anim calcmode="lin" valueType="num">
                      <p:cBhvr>
                        <p:cTn dur="500" fill="hold"/>
                        <p:tgtEl>
                          <p:spTgt spid="121994"/>
                        </p:tgtEl>
                        <p:attrNameLst>
                          <p:attrName>ppt_x</p:attrName>
                        </p:attrNameLst>
                      </p:cBhvr>
                      <p:tavLst>
                        <p:tav tm="0">
                          <p:val>
                            <p:strVal val="#ppt_x-.2"/>
                          </p:val>
                        </p:tav>
                        <p:tav tm="100000">
                          <p:val>
                            <p:strVal val="#ppt_x"/>
                          </p:val>
                        </p:tav>
                      </p:tavLst>
                    </p:anim>
                    <p:anim calcmode="lin" valueType="num">
                      <p:cBhvr>
                        <p:cTn dur="500" fill="hold"/>
                        <p:tgtEl>
                          <p:spTgt spid="121994"/>
                        </p:tgtEl>
                        <p:attrNameLst>
                          <p:attrName>ppt_y</p:attrName>
                        </p:attrNameLst>
                      </p:cBhvr>
                      <p:tavLst>
                        <p:tav tm="0">
                          <p:val>
                            <p:strVal val="#ppt_y"/>
                          </p:val>
                        </p:tav>
                        <p:tav tm="100000">
                          <p:val>
                            <p:strVal val="#ppt_y"/>
                          </p:val>
                        </p:tav>
                      </p:tavLst>
                    </p:anim>
                    <p:animEffect transition="in" filter="fade">
                      <p:cBhvr>
                        <p:cTn dur="500"/>
                        <p:tgtEl>
                          <p:spTgt spid="121994"/>
                        </p:tgtEl>
                      </p:cBhvr>
                    </p:animEffect>
                  </p:childTnLst>
                </p:cTn>
              </p:par>
            </p:tnLst>
          </p:tmpl>
        </p:tmplLst>
      </p:bldP>
      <p:bldP spid="121994" grpId="1" build="allAtOnce">
        <p:tmplLst>
          <p:tmpl lvl="1">
            <p:tnLst>
              <p:par>
                <p:cTn presetID="22" presetClass="exit" presetSubtype="8" fill="hold" nodeType="withEffect">
                  <p:stCondLst>
                    <p:cond delay="0"/>
                  </p:stCondLst>
                  <p:childTnLst>
                    <p:animEffect transition="out" filter="wipe(left)">
                      <p:cBhvr>
                        <p:cTn dur="500"/>
                        <p:tgtEl>
                          <p:spTgt spid="121994"/>
                        </p:tgtEl>
                      </p:cBhvr>
                    </p:animEffect>
                    <p:set>
                      <p:cBhvr>
                        <p:cTn dur="1" fill="hold">
                          <p:stCondLst>
                            <p:cond delay="499"/>
                          </p:stCondLst>
                        </p:cTn>
                        <p:tgtEl>
                          <p:spTgt spid="121994"/>
                        </p:tgtEl>
                        <p:attrNameLst>
                          <p:attrName>style.visibility</p:attrName>
                        </p:attrNameLst>
                      </p:cBhvr>
                      <p:to>
                        <p:strVal val="hidden"/>
                      </p:to>
                    </p:set>
                  </p:childTnLst>
                </p:cTn>
              </p:par>
            </p:tnLst>
          </p:tmpl>
          <p:tmpl lvl="2">
            <p:tnLst>
              <p:par>
                <p:cTn presetID="22" presetClass="exit" presetSubtype="8" fill="hold" nodeType="withEffect">
                  <p:stCondLst>
                    <p:cond delay="0"/>
                  </p:stCondLst>
                  <p:childTnLst>
                    <p:animEffect transition="out" filter="wipe(left)">
                      <p:cBhvr>
                        <p:cTn dur="500"/>
                        <p:tgtEl>
                          <p:spTgt spid="121994"/>
                        </p:tgtEl>
                      </p:cBhvr>
                    </p:animEffect>
                    <p:set>
                      <p:cBhvr>
                        <p:cTn dur="1" fill="hold">
                          <p:stCondLst>
                            <p:cond delay="499"/>
                          </p:stCondLst>
                        </p:cTn>
                        <p:tgtEl>
                          <p:spTgt spid="121994"/>
                        </p:tgtEl>
                        <p:attrNameLst>
                          <p:attrName>style.visibility</p:attrName>
                        </p:attrNameLst>
                      </p:cBhvr>
                      <p:to>
                        <p:strVal val="hidden"/>
                      </p:to>
                    </p:set>
                  </p:childTnLst>
                </p:cTn>
              </p:par>
            </p:tnLst>
          </p:tmpl>
          <p:tmpl lvl="3">
            <p:tnLst>
              <p:par>
                <p:cTn presetID="22" presetClass="exit" presetSubtype="8" fill="hold" nodeType="withEffect">
                  <p:stCondLst>
                    <p:cond delay="0"/>
                  </p:stCondLst>
                  <p:childTnLst>
                    <p:animEffect transition="out" filter="wipe(left)">
                      <p:cBhvr>
                        <p:cTn dur="500"/>
                        <p:tgtEl>
                          <p:spTgt spid="121994"/>
                        </p:tgtEl>
                      </p:cBhvr>
                    </p:animEffect>
                    <p:set>
                      <p:cBhvr>
                        <p:cTn dur="1" fill="hold">
                          <p:stCondLst>
                            <p:cond delay="499"/>
                          </p:stCondLst>
                        </p:cTn>
                        <p:tgtEl>
                          <p:spTgt spid="121994"/>
                        </p:tgtEl>
                        <p:attrNameLst>
                          <p:attrName>style.visibility</p:attrName>
                        </p:attrNameLst>
                      </p:cBhvr>
                      <p:to>
                        <p:strVal val="hidden"/>
                      </p:to>
                    </p:set>
                  </p:childTnLst>
                </p:cTn>
              </p:par>
            </p:tnLst>
          </p:tmpl>
          <p:tmpl lvl="4">
            <p:tnLst>
              <p:par>
                <p:cTn presetID="22" presetClass="exit" presetSubtype="8" fill="hold" nodeType="withEffect">
                  <p:stCondLst>
                    <p:cond delay="0"/>
                  </p:stCondLst>
                  <p:childTnLst>
                    <p:animEffect transition="out" filter="wipe(left)">
                      <p:cBhvr>
                        <p:cTn dur="500"/>
                        <p:tgtEl>
                          <p:spTgt spid="121994"/>
                        </p:tgtEl>
                      </p:cBhvr>
                    </p:animEffect>
                    <p:set>
                      <p:cBhvr>
                        <p:cTn dur="1" fill="hold">
                          <p:stCondLst>
                            <p:cond delay="499"/>
                          </p:stCondLst>
                        </p:cTn>
                        <p:tgtEl>
                          <p:spTgt spid="121994"/>
                        </p:tgtEl>
                        <p:attrNameLst>
                          <p:attrName>style.visibility</p:attrName>
                        </p:attrNameLst>
                      </p:cBhvr>
                      <p:to>
                        <p:strVal val="hidden"/>
                      </p:to>
                    </p:set>
                  </p:childTnLst>
                </p:cTn>
              </p:par>
            </p:tnLst>
          </p:tmpl>
          <p:tmpl lvl="5">
            <p:tnLst>
              <p:par>
                <p:cTn presetID="22" presetClass="exit" presetSubtype="8" fill="hold" nodeType="withEffect">
                  <p:stCondLst>
                    <p:cond delay="0"/>
                  </p:stCondLst>
                  <p:childTnLst>
                    <p:animEffect transition="out" filter="wipe(left)">
                      <p:cBhvr>
                        <p:cTn dur="500"/>
                        <p:tgtEl>
                          <p:spTgt spid="121994"/>
                        </p:tgtEl>
                      </p:cBhvr>
                    </p:animEffect>
                    <p:set>
                      <p:cBhvr>
                        <p:cTn dur="1" fill="hold">
                          <p:stCondLst>
                            <p:cond delay="499"/>
                          </p:stCondLst>
                        </p:cTn>
                        <p:tgtEl>
                          <p:spTgt spid="121994"/>
                        </p:tgtEl>
                        <p:attrNameLst>
                          <p:attrName>style.visibility</p:attrName>
                        </p:attrNameLst>
                      </p:cBhvr>
                      <p:to>
                        <p:strVal val="hidden"/>
                      </p:to>
                    </p:set>
                  </p:childTnLst>
                </p:cTn>
              </p:par>
            </p:tnLst>
          </p:tmpl>
        </p:tmplLst>
      </p:bldP>
    </p:bldLst>
  </p:timing>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Black" pitchFamily="34" charset="0"/>
        </a:defRPr>
      </a:lvl2pPr>
      <a:lvl3pPr algn="l" rtl="0" eaLnBrk="1" fontAlgn="base" hangingPunct="1">
        <a:spcBef>
          <a:spcPct val="0"/>
        </a:spcBef>
        <a:spcAft>
          <a:spcPct val="0"/>
        </a:spcAft>
        <a:defRPr sz="4400">
          <a:solidFill>
            <a:schemeClr val="tx2"/>
          </a:solidFill>
          <a:latin typeface="Arial Black" pitchFamily="34" charset="0"/>
        </a:defRPr>
      </a:lvl3pPr>
      <a:lvl4pPr algn="l" rtl="0" eaLnBrk="1" fontAlgn="base" hangingPunct="1">
        <a:spcBef>
          <a:spcPct val="0"/>
        </a:spcBef>
        <a:spcAft>
          <a:spcPct val="0"/>
        </a:spcAft>
        <a:defRPr sz="4400">
          <a:solidFill>
            <a:schemeClr val="tx2"/>
          </a:solidFill>
          <a:latin typeface="Arial Black" pitchFamily="34" charset="0"/>
        </a:defRPr>
      </a:lvl4pPr>
      <a:lvl5pPr algn="l" rtl="0" eaLnBrk="1" fontAlgn="base" hangingPunct="1">
        <a:spcBef>
          <a:spcPct val="0"/>
        </a:spcBef>
        <a:spcAft>
          <a:spcPct val="0"/>
        </a:spcAft>
        <a:defRPr sz="4400">
          <a:solidFill>
            <a:schemeClr val="tx2"/>
          </a:solidFill>
          <a:latin typeface="Arial Black" pitchFamily="34" charset="0"/>
        </a:defRPr>
      </a:lvl5pPr>
      <a:lvl6pPr marL="457200" algn="l" rtl="0" eaLnBrk="1" fontAlgn="base" hangingPunct="1">
        <a:spcBef>
          <a:spcPct val="0"/>
        </a:spcBef>
        <a:spcAft>
          <a:spcPct val="0"/>
        </a:spcAft>
        <a:defRPr sz="4400">
          <a:solidFill>
            <a:schemeClr val="tx2"/>
          </a:solidFill>
          <a:latin typeface="Arial Black" pitchFamily="34" charset="0"/>
        </a:defRPr>
      </a:lvl6pPr>
      <a:lvl7pPr marL="914400" algn="l" rtl="0" eaLnBrk="1" fontAlgn="base" hangingPunct="1">
        <a:spcBef>
          <a:spcPct val="0"/>
        </a:spcBef>
        <a:spcAft>
          <a:spcPct val="0"/>
        </a:spcAft>
        <a:defRPr sz="4400">
          <a:solidFill>
            <a:schemeClr val="tx2"/>
          </a:solidFill>
          <a:latin typeface="Arial Black" pitchFamily="34" charset="0"/>
        </a:defRPr>
      </a:lvl7pPr>
      <a:lvl8pPr marL="1371600" algn="l" rtl="0" eaLnBrk="1" fontAlgn="base" hangingPunct="1">
        <a:spcBef>
          <a:spcPct val="0"/>
        </a:spcBef>
        <a:spcAft>
          <a:spcPct val="0"/>
        </a:spcAft>
        <a:defRPr sz="4400">
          <a:solidFill>
            <a:schemeClr val="tx2"/>
          </a:solidFill>
          <a:latin typeface="Arial Black" pitchFamily="34" charset="0"/>
        </a:defRPr>
      </a:lvl8pPr>
      <a:lvl9pPr marL="1828800" algn="l" rtl="0" eaLnBrk="1" fontAlgn="base" hangingPunct="1">
        <a:spcBef>
          <a:spcPct val="0"/>
        </a:spcBef>
        <a:spcAft>
          <a:spcPct val="0"/>
        </a:spcAft>
        <a:defRPr sz="4400">
          <a:solidFill>
            <a:schemeClr val="tx2"/>
          </a:solidFill>
          <a:latin typeface="Arial Black" pitchFamily="34" charset="0"/>
        </a:defRPr>
      </a:lvl9pPr>
    </p:titleStyle>
    <p:bodyStyle>
      <a:lvl1pPr marL="342900" indent="-342900" algn="l" rtl="0" eaLnBrk="1" fontAlgn="base" hangingPunct="1">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folHlink"/>
        </a:buClr>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Font typeface="Times New Roman" pitchFamily="18" charset="0"/>
        <a:buChar char="−"/>
        <a:defRPr sz="2000">
          <a:solidFill>
            <a:schemeClr val="tx1"/>
          </a:solidFill>
          <a:latin typeface="+mn-lt"/>
        </a:defRPr>
      </a:lvl4pPr>
      <a:lvl5pPr marL="2057400" indent="-228600" algn="l" rtl="0" eaLnBrk="1" fontAlgn="base" hangingPunct="1">
        <a:spcBef>
          <a:spcPct val="20000"/>
        </a:spcBef>
        <a:spcAft>
          <a:spcPct val="0"/>
        </a:spcAft>
        <a:buFont typeface="Times New Roman" pitchFamily="18" charset="0"/>
        <a:buChar char="–"/>
        <a:defRPr sz="2000">
          <a:solidFill>
            <a:schemeClr val="tx1"/>
          </a:solidFill>
          <a:latin typeface="+mn-lt"/>
        </a:defRPr>
      </a:lvl5pPr>
      <a:lvl6pPr marL="2514600" indent="-228600" algn="l" rtl="0" eaLnBrk="1" fontAlgn="base" hangingPunct="1">
        <a:spcBef>
          <a:spcPct val="20000"/>
        </a:spcBef>
        <a:spcAft>
          <a:spcPct val="0"/>
        </a:spcAft>
        <a:buFont typeface="Times New Roman" pitchFamily="18" charset="0"/>
        <a:buChar char="–"/>
        <a:defRPr sz="2000">
          <a:solidFill>
            <a:schemeClr val="tx1"/>
          </a:solidFill>
          <a:latin typeface="+mn-lt"/>
        </a:defRPr>
      </a:lvl6pPr>
      <a:lvl7pPr marL="2971800" indent="-228600" algn="l" rtl="0" eaLnBrk="1" fontAlgn="base" hangingPunct="1">
        <a:spcBef>
          <a:spcPct val="20000"/>
        </a:spcBef>
        <a:spcAft>
          <a:spcPct val="0"/>
        </a:spcAft>
        <a:buFont typeface="Times New Roman" pitchFamily="18" charset="0"/>
        <a:buChar char="–"/>
        <a:defRPr sz="2000">
          <a:solidFill>
            <a:schemeClr val="tx1"/>
          </a:solidFill>
          <a:latin typeface="+mn-lt"/>
        </a:defRPr>
      </a:lvl7pPr>
      <a:lvl8pPr marL="3429000" indent="-228600" algn="l" rtl="0" eaLnBrk="1" fontAlgn="base" hangingPunct="1">
        <a:spcBef>
          <a:spcPct val="20000"/>
        </a:spcBef>
        <a:spcAft>
          <a:spcPct val="0"/>
        </a:spcAft>
        <a:buFont typeface="Times New Roman" pitchFamily="18" charset="0"/>
        <a:buChar char="–"/>
        <a:defRPr sz="2000">
          <a:solidFill>
            <a:schemeClr val="tx1"/>
          </a:solidFill>
          <a:latin typeface="+mn-lt"/>
        </a:defRPr>
      </a:lvl8pPr>
      <a:lvl9pPr marL="3886200" indent="-228600" algn="l" rtl="0" eaLnBrk="1" fontAlgn="base" hangingPunct="1">
        <a:spcBef>
          <a:spcPct val="20000"/>
        </a:spcBef>
        <a:spcAft>
          <a:spcPct val="0"/>
        </a:spcAft>
        <a:buFont typeface="Times New Roman" pitchFamily="18"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83568" y="476672"/>
            <a:ext cx="8136904" cy="5760640"/>
          </a:xfrm>
        </p:spPr>
        <p:txBody>
          <a:bodyPr>
            <a:normAutofit fontScale="92500" lnSpcReduction="20000"/>
          </a:bodyPr>
          <a:lstStyle/>
          <a:p>
            <a:r>
              <a:rPr lang="uk-UA" b="1" i="1" dirty="0">
                <a:solidFill>
                  <a:srgbClr val="FF0000"/>
                </a:solidFill>
              </a:rPr>
              <a:t>3.5. Водоприймачі осушувальних систем та їх  регулювання</a:t>
            </a:r>
            <a:endParaRPr lang="ru-RU" dirty="0">
              <a:solidFill>
                <a:srgbClr val="FF0000"/>
              </a:solidFill>
            </a:endParaRPr>
          </a:p>
          <a:p>
            <a:r>
              <a:rPr lang="uk-UA" b="1" i="1" dirty="0">
                <a:solidFill>
                  <a:srgbClr val="FF0000"/>
                </a:solidFill>
              </a:rPr>
              <a:t> </a:t>
            </a:r>
            <a:endParaRPr lang="ru-RU" dirty="0">
              <a:solidFill>
                <a:srgbClr val="FF0000"/>
              </a:solidFill>
            </a:endParaRPr>
          </a:p>
          <a:p>
            <a:r>
              <a:rPr lang="uk-UA" b="1" i="1" dirty="0">
                <a:solidFill>
                  <a:srgbClr val="FF0000"/>
                </a:solidFill>
              </a:rPr>
              <a:t>Вимоги до водоприймачів та причини їх незадовільного стану.</a:t>
            </a:r>
            <a:endParaRPr lang="ru-RU" dirty="0">
              <a:solidFill>
                <a:srgbClr val="FF0000"/>
              </a:solidFill>
            </a:endParaRPr>
          </a:p>
          <a:p>
            <a:r>
              <a:rPr lang="uk-UA" dirty="0">
                <a:solidFill>
                  <a:srgbClr val="FF0000"/>
                </a:solidFill>
              </a:rPr>
              <a:t> </a:t>
            </a:r>
            <a:endParaRPr lang="ru-RU" dirty="0">
              <a:solidFill>
                <a:srgbClr val="FF0000"/>
              </a:solidFill>
            </a:endParaRPr>
          </a:p>
          <a:p>
            <a:pPr algn="l"/>
            <a:r>
              <a:rPr lang="uk-UA" dirty="0"/>
              <a:t> </a:t>
            </a:r>
            <a:r>
              <a:rPr lang="uk-UA" b="1" i="1" dirty="0">
                <a:solidFill>
                  <a:srgbClr val="FF0000"/>
                </a:solidFill>
              </a:rPr>
              <a:t>Водоприймачами</a:t>
            </a:r>
            <a:r>
              <a:rPr lang="uk-UA" b="1" dirty="0">
                <a:solidFill>
                  <a:schemeClr val="tx1"/>
                </a:solidFill>
              </a:rPr>
              <a:t> осушувальних систем можуть бути природні або штучні водотоки і водойми, здатні приймати воду з осушуваної території, а саме: річки, струмки, канали, балки, моря, озера, водосховища, ставки, карстові воронки.</a:t>
            </a:r>
            <a:endParaRPr lang="ru-RU" b="1" dirty="0">
              <a:solidFill>
                <a:schemeClr val="tx1"/>
              </a:solidFill>
            </a:endParaRPr>
          </a:p>
          <a:p>
            <a:endParaRPr lang="ru-RU" dirty="0"/>
          </a:p>
        </p:txBody>
      </p:sp>
    </p:spTree>
    <p:extLst>
      <p:ext uri="{BB962C8B-B14F-4D97-AF65-F5344CB8AC3E}">
        <p14:creationId xmlns:p14="http://schemas.microsoft.com/office/powerpoint/2010/main" val="2591224282"/>
      </p:ext>
    </p:extLst>
  </p:cSld>
  <p:clrMapOvr>
    <a:masterClrMapping/>
  </p:clrMapOvr>
  <p:transition>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76672"/>
            <a:ext cx="8219256" cy="5649491"/>
          </a:xfrm>
        </p:spPr>
        <p:txBody>
          <a:bodyPr>
            <a:normAutofit fontScale="92500" lnSpcReduction="10000"/>
          </a:bodyPr>
          <a:lstStyle/>
          <a:p>
            <a:pPr marL="0" indent="0">
              <a:buNone/>
            </a:pPr>
            <a:r>
              <a:rPr lang="uk-UA" i="1" dirty="0"/>
              <a:t> </a:t>
            </a:r>
            <a:endParaRPr lang="ru-RU" dirty="0"/>
          </a:p>
          <a:p>
            <a:r>
              <a:rPr lang="uk-UA" b="1" i="1" dirty="0">
                <a:solidFill>
                  <a:srgbClr val="FF0000"/>
                </a:solidFill>
              </a:rPr>
              <a:t>Струмененапрямні дамби </a:t>
            </a:r>
            <a:r>
              <a:rPr lang="uk-UA" b="1" i="1" dirty="0"/>
              <a:t>  </a:t>
            </a:r>
            <a:r>
              <a:rPr lang="uk-UA" b="1" dirty="0"/>
              <a:t>розміщують вздовж берегів, що підмиваються, або у місцях різкого розширення водотоку на деякій відстані від берега, паралельно проектованій динамічній осі потоку. </a:t>
            </a:r>
            <a:endParaRPr lang="uk-UA" b="1" dirty="0" smtClean="0"/>
          </a:p>
          <a:p>
            <a:r>
              <a:rPr lang="uk-UA" b="1" dirty="0" smtClean="0"/>
              <a:t>При </a:t>
            </a:r>
            <a:r>
              <a:rPr lang="uk-UA" b="1" dirty="0"/>
              <a:t>такому розміщенні дамб вся витрата потоку проходить через звужене русло між дамбою і протилежним берегом або між двома дамбами. Огороджене русло між дамбою і берегом буде поступово </a:t>
            </a:r>
            <a:r>
              <a:rPr lang="uk-UA" b="1" dirty="0" smtClean="0"/>
              <a:t>замулюватись.</a:t>
            </a:r>
            <a:endParaRPr lang="ru-RU" b="1" dirty="0"/>
          </a:p>
        </p:txBody>
      </p:sp>
    </p:spTree>
    <p:extLst>
      <p:ext uri="{BB962C8B-B14F-4D97-AF65-F5344CB8AC3E}">
        <p14:creationId xmlns:p14="http://schemas.microsoft.com/office/powerpoint/2010/main" val="3974395345"/>
      </p:ext>
    </p:extLst>
  </p:cSld>
  <p:clrMapOvr>
    <a:masterClrMapping/>
  </p:clrMapOvr>
  <p:transition>
    <p:pull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76672"/>
            <a:ext cx="8219256" cy="5649491"/>
          </a:xfrm>
        </p:spPr>
        <p:txBody>
          <a:bodyPr>
            <a:normAutofit fontScale="70000" lnSpcReduction="20000"/>
          </a:bodyPr>
          <a:lstStyle/>
          <a:p>
            <a:r>
              <a:rPr lang="uk-UA" b="1" i="1" dirty="0" err="1">
                <a:solidFill>
                  <a:srgbClr val="FF0000"/>
                </a:solidFill>
              </a:rPr>
              <a:t>Водостискувальні</a:t>
            </a:r>
            <a:r>
              <a:rPr lang="uk-UA" b="1" i="1" dirty="0">
                <a:solidFill>
                  <a:srgbClr val="FF0000"/>
                </a:solidFill>
              </a:rPr>
              <a:t> дамби</a:t>
            </a:r>
            <a:r>
              <a:rPr lang="uk-UA" b="1" i="1" dirty="0"/>
              <a:t>, </a:t>
            </a:r>
            <a:r>
              <a:rPr lang="uk-UA" b="1" dirty="0"/>
              <a:t>які    називають </a:t>
            </a:r>
            <a:r>
              <a:rPr lang="uk-UA" b="1" dirty="0" err="1"/>
              <a:t>напівзагатами</a:t>
            </a:r>
            <a:r>
              <a:rPr lang="uk-UA" b="1" dirty="0"/>
              <a:t> або </a:t>
            </a:r>
            <a:r>
              <a:rPr lang="uk-UA" b="1" dirty="0" err="1"/>
              <a:t>бунами</a:t>
            </a:r>
            <a:r>
              <a:rPr lang="uk-UA" b="1" dirty="0"/>
              <a:t>, розміщують у руслі впоперек течії води з одного або з обох боків розширеного русла. </a:t>
            </a:r>
            <a:endParaRPr lang="uk-UA" b="1" dirty="0" smtClean="0"/>
          </a:p>
          <a:p>
            <a:r>
              <a:rPr lang="uk-UA" b="1" dirty="0" smtClean="0"/>
              <a:t>У </a:t>
            </a:r>
            <a:r>
              <a:rPr lang="uk-UA" b="1" dirty="0"/>
              <a:t>деяких випадках в кінці кожної </a:t>
            </a:r>
            <a:r>
              <a:rPr lang="uk-UA" b="1" dirty="0" err="1"/>
              <a:t>напівзагати</a:t>
            </a:r>
            <a:r>
              <a:rPr lang="uk-UA" b="1" dirty="0"/>
              <a:t> влаштовують короткі відрізки дамб, які утворюють переривчасті струмененапрямні дамби, що називають </a:t>
            </a:r>
            <a:r>
              <a:rPr lang="uk-UA" b="1" i="1" dirty="0">
                <a:solidFill>
                  <a:srgbClr val="FF0000"/>
                </a:solidFill>
              </a:rPr>
              <a:t>траверсами.</a:t>
            </a:r>
            <a:endParaRPr lang="ru-RU" b="1" i="1" dirty="0">
              <a:solidFill>
                <a:srgbClr val="FF0000"/>
              </a:solidFill>
            </a:endParaRPr>
          </a:p>
          <a:p>
            <a:r>
              <a:rPr lang="uk-UA" b="1" dirty="0"/>
              <a:t>Дія поздовжніх струмененапрямних дамб відбувається відразу ж після будівництва, але їх влаштовують   по глибоких місцях русла, а це складно і дорого.</a:t>
            </a:r>
            <a:endParaRPr lang="ru-RU" b="1" dirty="0"/>
          </a:p>
          <a:p>
            <a:r>
              <a:rPr lang="uk-UA" b="1" dirty="0"/>
              <a:t>Дія поперечних </a:t>
            </a:r>
            <a:r>
              <a:rPr lang="uk-UA" b="1" dirty="0" err="1"/>
              <a:t>напівзагат</a:t>
            </a:r>
            <a:r>
              <a:rPr lang="uk-UA" b="1" dirty="0"/>
              <a:t> починається лише після того, як проміжки між ними заповняться відкладеними наносами, але їх будівництво значно простіше і дешевше, оскільки його ведуть з берега з просуванням до найглибших місць.</a:t>
            </a:r>
            <a:endParaRPr lang="ru-RU" b="1" dirty="0"/>
          </a:p>
          <a:p>
            <a:endParaRPr lang="ru-RU" dirty="0"/>
          </a:p>
        </p:txBody>
      </p:sp>
    </p:spTree>
    <p:extLst>
      <p:ext uri="{BB962C8B-B14F-4D97-AF65-F5344CB8AC3E}">
        <p14:creationId xmlns:p14="http://schemas.microsoft.com/office/powerpoint/2010/main" val="3594306637"/>
      </p:ext>
    </p:extLst>
  </p:cSld>
  <p:clrMapOvr>
    <a:masterClrMapping/>
  </p:clrMapOvr>
  <p:transition>
    <p:pull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0648"/>
            <a:ext cx="8291264" cy="5865515"/>
          </a:xfrm>
        </p:spPr>
        <p:txBody>
          <a:bodyPr>
            <a:normAutofit fontScale="92500"/>
          </a:bodyPr>
          <a:lstStyle/>
          <a:p>
            <a:r>
              <a:rPr lang="uk-UA" b="1" dirty="0"/>
              <a:t>На малих і середніх водотоках </a:t>
            </a:r>
            <a:r>
              <a:rPr lang="uk-UA" b="1" i="1" dirty="0">
                <a:solidFill>
                  <a:srgbClr val="FF0000"/>
                </a:solidFill>
              </a:rPr>
              <a:t>струмененапрямні дамби  і </a:t>
            </a:r>
            <a:r>
              <a:rPr lang="uk-UA" b="1" i="1" dirty="0" err="1">
                <a:solidFill>
                  <a:srgbClr val="FF0000"/>
                </a:solidFill>
              </a:rPr>
              <a:t>напівзагати</a:t>
            </a:r>
            <a:r>
              <a:rPr lang="uk-UA" b="1" i="1" dirty="0">
                <a:solidFill>
                  <a:srgbClr val="FF0000"/>
                </a:solidFill>
              </a:rPr>
              <a:t> </a:t>
            </a:r>
            <a:r>
              <a:rPr lang="uk-UA" b="1" dirty="0"/>
              <a:t>влаштовують у вигляді двох паралельних огорож з відстанню між ними 1…2 м, які через кожні 2…3 м стягують поперечними огорожами. </a:t>
            </a:r>
            <a:endParaRPr lang="uk-UA" b="1" dirty="0" smtClean="0"/>
          </a:p>
          <a:p>
            <a:r>
              <a:rPr lang="uk-UA" b="1" dirty="0" smtClean="0"/>
              <a:t>Клітки</a:t>
            </a:r>
            <a:r>
              <a:rPr lang="uk-UA" b="1" dirty="0"/>
              <a:t>, які при цьому утворилися, заповнюють камінною накидкою або утрамбованим </a:t>
            </a:r>
            <a:r>
              <a:rPr lang="uk-UA" b="1" dirty="0" err="1"/>
              <a:t>грунтом</a:t>
            </a:r>
            <a:r>
              <a:rPr lang="uk-UA" b="1" dirty="0"/>
              <a:t>. На крупніших річках дамби і </a:t>
            </a:r>
            <a:r>
              <a:rPr lang="uk-UA" b="1" dirty="0" err="1"/>
              <a:t>напівзагати</a:t>
            </a:r>
            <a:r>
              <a:rPr lang="uk-UA" b="1" dirty="0"/>
              <a:t> влаштовують з камінної накидки, важких фашин, </a:t>
            </a:r>
            <a:r>
              <a:rPr lang="uk-UA" b="1" dirty="0" err="1"/>
              <a:t>габіонів</a:t>
            </a:r>
            <a:r>
              <a:rPr lang="uk-UA" b="1" dirty="0"/>
              <a:t> або залізобетонних блоків</a:t>
            </a:r>
            <a:r>
              <a:rPr lang="uk-UA" dirty="0"/>
              <a:t>.</a:t>
            </a:r>
            <a:endParaRPr lang="ru-RU" dirty="0"/>
          </a:p>
          <a:p>
            <a:endParaRPr lang="ru-RU" dirty="0"/>
          </a:p>
        </p:txBody>
      </p:sp>
    </p:spTree>
    <p:extLst>
      <p:ext uri="{BB962C8B-B14F-4D97-AF65-F5344CB8AC3E}">
        <p14:creationId xmlns:p14="http://schemas.microsoft.com/office/powerpoint/2010/main" val="2687266202"/>
      </p:ext>
    </p:extLst>
  </p:cSld>
  <p:clrMapOvr>
    <a:masterClrMapping/>
  </p:clrMapOvr>
  <p:transition>
    <p:pull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76672"/>
            <a:ext cx="8147248" cy="5976664"/>
          </a:xfrm>
        </p:spPr>
        <p:txBody>
          <a:bodyPr>
            <a:normAutofit fontScale="92500"/>
          </a:bodyPr>
          <a:lstStyle/>
          <a:p>
            <a:r>
              <a:rPr lang="uk-UA" sz="3400" b="1" i="1" dirty="0">
                <a:solidFill>
                  <a:srgbClr val="FF0000"/>
                </a:solidFill>
              </a:rPr>
              <a:t>Фашинні дамби та </a:t>
            </a:r>
            <a:r>
              <a:rPr lang="uk-UA" sz="3400" b="1" i="1" dirty="0" err="1">
                <a:solidFill>
                  <a:srgbClr val="FF0000"/>
                </a:solidFill>
              </a:rPr>
              <a:t>напівзагати</a:t>
            </a:r>
            <a:r>
              <a:rPr lang="uk-UA" sz="3400" b="1" i="1" dirty="0">
                <a:solidFill>
                  <a:srgbClr val="FF0000"/>
                </a:solidFill>
              </a:rPr>
              <a:t> </a:t>
            </a:r>
            <a:r>
              <a:rPr lang="uk-UA" sz="3400" b="1" dirty="0"/>
              <a:t>будують шириною по верху 2…3 м, з закладанням укосів 1:1; з камінної накидки - шириною по верху 1…2 м з закладанням укосів 1:1,5. </a:t>
            </a:r>
            <a:endParaRPr lang="uk-UA" sz="3400" b="1" dirty="0" smtClean="0"/>
          </a:p>
          <a:p>
            <a:r>
              <a:rPr lang="uk-UA" sz="3400" b="1" dirty="0" smtClean="0"/>
              <a:t> </a:t>
            </a:r>
            <a:r>
              <a:rPr lang="uk-UA" sz="3400" b="1" dirty="0"/>
              <a:t>Для запобігання обходу з боку берега струмененапрямні дамби і </a:t>
            </a:r>
            <a:r>
              <a:rPr lang="uk-UA" sz="3400" b="1" dirty="0" err="1"/>
              <a:t>напівзагати</a:t>
            </a:r>
            <a:r>
              <a:rPr lang="uk-UA" sz="3400" b="1" dirty="0"/>
              <a:t> врізають у корінний берег річки не менш як на 1…2 м. Гребені </a:t>
            </a:r>
            <a:r>
              <a:rPr lang="uk-UA" sz="3400" b="1" dirty="0" err="1"/>
              <a:t>напівзагат</a:t>
            </a:r>
            <a:r>
              <a:rPr lang="uk-UA" sz="3400" b="1" dirty="0"/>
              <a:t> і дамб роблять на 0,3…0,4 м вище побутового рівня води у водоприймачі.</a:t>
            </a:r>
            <a:endParaRPr lang="ru-RU" sz="3400" b="1" dirty="0"/>
          </a:p>
          <a:p>
            <a:endParaRPr lang="ru-RU" sz="3400" b="1" dirty="0"/>
          </a:p>
          <a:p>
            <a:endParaRPr lang="ru-RU" b="1" dirty="0"/>
          </a:p>
        </p:txBody>
      </p:sp>
    </p:spTree>
    <p:extLst>
      <p:ext uri="{BB962C8B-B14F-4D97-AF65-F5344CB8AC3E}">
        <p14:creationId xmlns:p14="http://schemas.microsoft.com/office/powerpoint/2010/main" val="4266295392"/>
      </p:ext>
    </p:extLst>
  </p:cSld>
  <p:clrMapOvr>
    <a:masterClrMapping/>
  </p:clrMapOvr>
  <p:transition>
    <p:pull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332656"/>
            <a:ext cx="8157592" cy="6264696"/>
          </a:xfrm>
        </p:spPr>
        <p:txBody>
          <a:bodyPr>
            <a:normAutofit fontScale="92500" lnSpcReduction="20000"/>
          </a:bodyPr>
          <a:lstStyle/>
          <a:p>
            <a:r>
              <a:rPr lang="uk-UA" b="1" dirty="0"/>
              <a:t>При стискуванні русел протилежні дамбам береги можуть руйнуватись, для запобігання цьому на небезпечних ділянках їх укріплюють.</a:t>
            </a:r>
          </a:p>
          <a:p>
            <a:r>
              <a:rPr lang="uk-UA" b="1" dirty="0"/>
              <a:t> Залежно від характеру руйнувань та ступеня небезпеки розмиву застосовують такі </a:t>
            </a:r>
            <a:r>
              <a:rPr lang="uk-UA" b="1" i="1" dirty="0">
                <a:solidFill>
                  <a:srgbClr val="FF0000"/>
                </a:solidFill>
              </a:rPr>
              <a:t>типи кріплення берегів:</a:t>
            </a:r>
            <a:endParaRPr lang="ru-RU" b="1" i="1" dirty="0">
              <a:solidFill>
                <a:srgbClr val="FF0000"/>
              </a:solidFill>
            </a:endParaRPr>
          </a:p>
          <a:p>
            <a:r>
              <a:rPr lang="uk-UA" b="1" dirty="0"/>
              <a:t>посів травосумішей; покриття дерном; кріплення нижніх частин відкосу фашинами; закріплення плотовими клітками з укладанням у них дерну або камінної накидки. Круті укоси, що підмиваються, закріплюють камінною кладкою, або суцільною камінною </a:t>
            </a:r>
            <a:r>
              <a:rPr lang="uk-UA" b="1" dirty="0" smtClean="0"/>
              <a:t>накидкою.</a:t>
            </a:r>
            <a:endParaRPr lang="ru-RU" dirty="0"/>
          </a:p>
        </p:txBody>
      </p:sp>
    </p:spTree>
    <p:extLst>
      <p:ext uri="{BB962C8B-B14F-4D97-AF65-F5344CB8AC3E}">
        <p14:creationId xmlns:p14="http://schemas.microsoft.com/office/powerpoint/2010/main" val="3155598586"/>
      </p:ext>
    </p:extLst>
  </p:cSld>
  <p:clrMapOvr>
    <a:masterClrMapping/>
  </p:clrMapOvr>
  <p:transition>
    <p:pull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76672"/>
            <a:ext cx="8219256" cy="6048672"/>
          </a:xfrm>
          <a:ln>
            <a:solidFill>
              <a:schemeClr val="accent1"/>
            </a:solidFill>
          </a:ln>
        </p:spPr>
        <p:txBody>
          <a:bodyPr>
            <a:normAutofit fontScale="77500" lnSpcReduction="20000"/>
          </a:bodyPr>
          <a:lstStyle/>
          <a:p>
            <a:r>
              <a:rPr lang="uk-UA" b="1" i="1" dirty="0">
                <a:solidFill>
                  <a:srgbClr val="FF0000"/>
                </a:solidFill>
              </a:rPr>
              <a:t>Розвантажувальні та обвідні канали.</a:t>
            </a:r>
            <a:r>
              <a:rPr lang="uk-UA" b="1" i="1" dirty="0"/>
              <a:t> </a:t>
            </a:r>
            <a:endParaRPr lang="uk-UA" b="1" i="1" dirty="0" smtClean="0"/>
          </a:p>
          <a:p>
            <a:r>
              <a:rPr lang="uk-UA" b="1" dirty="0" smtClean="0"/>
              <a:t> </a:t>
            </a:r>
            <a:r>
              <a:rPr lang="uk-UA" b="1" dirty="0"/>
              <a:t>У ряді випадків горизонти води у водоприймачі можна знижувати шляхом його розвантаження за допомогою </a:t>
            </a:r>
            <a:r>
              <a:rPr lang="uk-UA" b="1" i="1" dirty="0">
                <a:solidFill>
                  <a:srgbClr val="FF0000"/>
                </a:solidFill>
              </a:rPr>
              <a:t>розвантажувальних або обвідних каналів</a:t>
            </a:r>
            <a:r>
              <a:rPr lang="uk-UA" b="1" dirty="0"/>
              <a:t> </a:t>
            </a:r>
            <a:r>
              <a:rPr lang="uk-UA" b="1" dirty="0" smtClean="0"/>
              <a:t>.</a:t>
            </a:r>
            <a:endParaRPr lang="ru-RU" b="1" dirty="0"/>
          </a:p>
          <a:p>
            <a:r>
              <a:rPr lang="uk-UA" b="1" i="1" dirty="0" err="1">
                <a:solidFill>
                  <a:srgbClr val="FF0000"/>
                </a:solidFill>
              </a:rPr>
              <a:t>Перехоплювальними</a:t>
            </a:r>
            <a:r>
              <a:rPr lang="uk-UA" b="1" i="1" dirty="0">
                <a:solidFill>
                  <a:srgbClr val="FF0000"/>
                </a:solidFill>
              </a:rPr>
              <a:t> та розвантажувальними каналами</a:t>
            </a:r>
            <a:r>
              <a:rPr lang="uk-UA" b="1" dirty="0"/>
              <a:t> можна забирати стік </a:t>
            </a:r>
            <a:r>
              <a:rPr lang="uk-UA" b="1" dirty="0" err="1"/>
              <a:t>притоків</a:t>
            </a:r>
            <a:r>
              <a:rPr lang="uk-UA" b="1" dirty="0"/>
              <a:t> і впускати воду у водоприймач нижче ділянки, що розвантажується, де річка має достатню пропускну здатність. </a:t>
            </a:r>
            <a:endParaRPr lang="uk-UA" b="1" dirty="0" smtClean="0"/>
          </a:p>
          <a:p>
            <a:r>
              <a:rPr lang="uk-UA" b="1" dirty="0" smtClean="0"/>
              <a:t>Розвантажувати </a:t>
            </a:r>
            <a:r>
              <a:rPr lang="uk-UA" b="1" dirty="0"/>
              <a:t>водоприймачі можна шляхом затримання паводкових вод за допомогою регулювальних водоймищ.</a:t>
            </a:r>
            <a:endParaRPr lang="ru-RU" b="1" dirty="0"/>
          </a:p>
          <a:p>
            <a:r>
              <a:rPr lang="uk-UA" b="1" i="1" dirty="0" err="1">
                <a:solidFill>
                  <a:srgbClr val="FF0000"/>
                </a:solidFill>
              </a:rPr>
              <a:t>Перехоплювальні</a:t>
            </a:r>
            <a:r>
              <a:rPr lang="uk-UA" b="1" i="1" dirty="0">
                <a:solidFill>
                  <a:srgbClr val="FF0000"/>
                </a:solidFill>
              </a:rPr>
              <a:t> канали </a:t>
            </a:r>
            <a:r>
              <a:rPr lang="uk-UA" b="1" dirty="0"/>
              <a:t>трасують по підвищених ділянках ближче до корінного берега заплави. Вони одночасно можуть служити і нагірними каналами для осушуваного масиву.</a:t>
            </a:r>
            <a:endParaRPr lang="ru-RU" b="1" dirty="0"/>
          </a:p>
          <a:p>
            <a:endParaRPr lang="ru-RU" dirty="0"/>
          </a:p>
        </p:txBody>
      </p:sp>
    </p:spTree>
    <p:extLst>
      <p:ext uri="{BB962C8B-B14F-4D97-AF65-F5344CB8AC3E}">
        <p14:creationId xmlns:p14="http://schemas.microsoft.com/office/powerpoint/2010/main" val="858956911"/>
      </p:ext>
    </p:extLst>
  </p:cSld>
  <p:clrMapOvr>
    <a:masterClrMapping/>
  </p:clrMapOvr>
  <p:transition>
    <p:pull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04664"/>
            <a:ext cx="8219256" cy="5721499"/>
          </a:xfrm>
        </p:spPr>
        <p:txBody>
          <a:bodyPr>
            <a:normAutofit fontScale="85000" lnSpcReduction="20000"/>
          </a:bodyPr>
          <a:lstStyle/>
          <a:p>
            <a:r>
              <a:rPr lang="uk-UA" b="1" i="1" dirty="0">
                <a:solidFill>
                  <a:srgbClr val="FF0000"/>
                </a:solidFill>
              </a:rPr>
              <a:t>Усунення місцевих підпорів.</a:t>
            </a:r>
            <a:r>
              <a:rPr lang="uk-UA" i="1" dirty="0">
                <a:solidFill>
                  <a:srgbClr val="FF0000"/>
                </a:solidFill>
              </a:rPr>
              <a:t> </a:t>
            </a:r>
            <a:endParaRPr lang="uk-UA" i="1" dirty="0" smtClean="0">
              <a:solidFill>
                <a:srgbClr val="FF0000"/>
              </a:solidFill>
            </a:endParaRPr>
          </a:p>
          <a:p>
            <a:r>
              <a:rPr lang="uk-UA" b="1" dirty="0" smtClean="0"/>
              <a:t>У </a:t>
            </a:r>
            <a:r>
              <a:rPr lang="uk-UA" b="1" dirty="0"/>
              <a:t>багатьох випадках місцеві підпори води у водоприймачах викликаються довільним влаштуванням штучних перепон (загат для побутових потреб, завалів для переїздів, переходів або прогонів худоби та інше). </a:t>
            </a:r>
            <a:endParaRPr lang="uk-UA" b="1" dirty="0" smtClean="0"/>
          </a:p>
          <a:p>
            <a:r>
              <a:rPr lang="uk-UA" b="1" dirty="0" smtClean="0"/>
              <a:t>Якщо </a:t>
            </a:r>
            <a:r>
              <a:rPr lang="uk-UA" b="1" dirty="0"/>
              <a:t>підпір води у водоприймачі викликаний побудованими на ньому греблями, то питання про їх знесення або перебудову вирішують виходячи із міркувань економічної та народногосподарської діяльності. </a:t>
            </a:r>
            <a:endParaRPr lang="uk-UA" b="1" dirty="0" smtClean="0"/>
          </a:p>
          <a:p>
            <a:r>
              <a:rPr lang="uk-UA" b="1" dirty="0" smtClean="0"/>
              <a:t>У </a:t>
            </a:r>
            <a:r>
              <a:rPr lang="uk-UA" b="1" dirty="0"/>
              <a:t>більшості випадків протилежні інтереси осушення, лісосплаву, риборозведення та використання гідроенергії взаємно </a:t>
            </a:r>
            <a:r>
              <a:rPr lang="uk-UA" b="1" dirty="0" err="1"/>
              <a:t>пов</a:t>
            </a:r>
            <a:r>
              <a:rPr lang="uk-UA" b="1" dirty="0"/>
              <a:t>"</a:t>
            </a:r>
            <a:r>
              <a:rPr lang="uk-UA" b="1" dirty="0" err="1"/>
              <a:t>язуються</a:t>
            </a:r>
            <a:r>
              <a:rPr lang="uk-UA" b="1" dirty="0"/>
              <a:t>.</a:t>
            </a:r>
            <a:endParaRPr lang="ru-RU" b="1" dirty="0"/>
          </a:p>
          <a:p>
            <a:endParaRPr lang="ru-RU" dirty="0"/>
          </a:p>
        </p:txBody>
      </p:sp>
    </p:spTree>
    <p:extLst>
      <p:ext uri="{BB962C8B-B14F-4D97-AF65-F5344CB8AC3E}">
        <p14:creationId xmlns:p14="http://schemas.microsoft.com/office/powerpoint/2010/main" val="852910406"/>
      </p:ext>
    </p:extLst>
  </p:cSld>
  <p:clrMapOvr>
    <a:masterClrMapping/>
  </p:clrMapOvr>
  <p:transition>
    <p:pull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4"/>
            <a:ext cx="8291264" cy="5721499"/>
          </a:xfrm>
        </p:spPr>
        <p:txBody>
          <a:bodyPr>
            <a:normAutofit fontScale="85000" lnSpcReduction="10000"/>
          </a:bodyPr>
          <a:lstStyle/>
          <a:p>
            <a:r>
              <a:rPr lang="uk-UA" b="1" i="1" dirty="0">
                <a:solidFill>
                  <a:srgbClr val="FF0000"/>
                </a:solidFill>
              </a:rPr>
              <a:t>Зниження рівня в озерах і водоймах. </a:t>
            </a:r>
            <a:endParaRPr lang="uk-UA" b="1" i="1" dirty="0" smtClean="0">
              <a:solidFill>
                <a:srgbClr val="FF0000"/>
              </a:solidFill>
            </a:endParaRPr>
          </a:p>
          <a:p>
            <a:r>
              <a:rPr lang="uk-UA" b="1" dirty="0" smtClean="0"/>
              <a:t>У </a:t>
            </a:r>
            <a:r>
              <a:rPr lang="uk-UA" b="1" dirty="0"/>
              <a:t>зонах осушувальних меліорацій водоприймачами можуть бути озера, ставки, водойми, рівні води в яких підпирають осушувальні системи. </a:t>
            </a:r>
            <a:endParaRPr lang="uk-UA" b="1" dirty="0" smtClean="0"/>
          </a:p>
          <a:p>
            <a:r>
              <a:rPr lang="uk-UA" b="1" dirty="0" smtClean="0"/>
              <a:t>У </a:t>
            </a:r>
            <a:r>
              <a:rPr lang="uk-UA" b="1" dirty="0"/>
              <a:t>більшості випадків невелике зниження рівня води в них є достатнім для усунення підпорів. Повне осушення водойм виконують у рідких випадках, коли це необхідно для забезпечення повної норми осушення на прилеглих землях та коли ці водойми не становлять особливої цінності для задоволення потреб інших галузей народного господарства.</a:t>
            </a:r>
            <a:endParaRPr lang="ru-RU" b="1" dirty="0"/>
          </a:p>
          <a:p>
            <a:endParaRPr lang="ru-RU" dirty="0"/>
          </a:p>
        </p:txBody>
      </p:sp>
    </p:spTree>
    <p:extLst>
      <p:ext uri="{BB962C8B-B14F-4D97-AF65-F5344CB8AC3E}">
        <p14:creationId xmlns:p14="http://schemas.microsoft.com/office/powerpoint/2010/main" val="4223925542"/>
      </p:ext>
    </p:extLst>
  </p:cSld>
  <p:clrMapOvr>
    <a:masterClrMapping/>
  </p:clrMapOvr>
  <p:transition>
    <p:pull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60648"/>
            <a:ext cx="8219256" cy="6120680"/>
          </a:xfrm>
        </p:spPr>
        <p:txBody>
          <a:bodyPr>
            <a:normAutofit fontScale="70000" lnSpcReduction="20000"/>
          </a:bodyPr>
          <a:lstStyle/>
          <a:p>
            <a:r>
              <a:rPr lang="uk-UA" dirty="0"/>
              <a:t> </a:t>
            </a:r>
            <a:endParaRPr lang="ru-RU" dirty="0"/>
          </a:p>
          <a:p>
            <a:r>
              <a:rPr lang="uk-UA" b="1" i="1" dirty="0" err="1">
                <a:solidFill>
                  <a:srgbClr val="FF0000"/>
                </a:solidFill>
              </a:rPr>
              <a:t>Обгрунтування</a:t>
            </a:r>
            <a:r>
              <a:rPr lang="uk-UA" b="1" i="1" dirty="0">
                <a:solidFill>
                  <a:srgbClr val="FF0000"/>
                </a:solidFill>
              </a:rPr>
              <a:t> параметрів  відрегульованих  русел.</a:t>
            </a:r>
            <a:endParaRPr lang="ru-RU" dirty="0">
              <a:solidFill>
                <a:srgbClr val="FF0000"/>
              </a:solidFill>
            </a:endParaRPr>
          </a:p>
          <a:p>
            <a:r>
              <a:rPr lang="uk-UA" b="1" i="1" dirty="0">
                <a:solidFill>
                  <a:srgbClr val="FF0000"/>
                </a:solidFill>
              </a:rPr>
              <a:t> </a:t>
            </a:r>
            <a:endParaRPr lang="ru-RU" dirty="0">
              <a:solidFill>
                <a:srgbClr val="FF0000"/>
              </a:solidFill>
            </a:endParaRPr>
          </a:p>
          <a:p>
            <a:r>
              <a:rPr lang="uk-UA" b="1" dirty="0"/>
              <a:t>Основне завдання регулювання річки-водоприймача - створення такого русла річки, яке б </a:t>
            </a:r>
            <a:r>
              <a:rPr lang="uk-UA" b="1" dirty="0" err="1"/>
              <a:t>задовільнило</a:t>
            </a:r>
            <a:r>
              <a:rPr lang="uk-UA" b="1" dirty="0"/>
              <a:t> всі вимоги, що ставляться до водоприймачів. Роботи по складанню проектів регулювання річок-водоприймачів виконують у такій послідовності:</a:t>
            </a:r>
            <a:endParaRPr lang="ru-RU" b="1" dirty="0"/>
          </a:p>
          <a:p>
            <a:pPr lvl="0"/>
            <a:r>
              <a:rPr lang="uk-UA" b="1" dirty="0"/>
              <a:t>за матеріалами топографічних і гідрологічних досліджень встановлюють характерні ділянки водоприймача, на яких потрібне регулювання;</a:t>
            </a:r>
            <a:endParaRPr lang="ru-RU" b="1" dirty="0"/>
          </a:p>
          <a:p>
            <a:r>
              <a:rPr lang="uk-UA" b="1" dirty="0"/>
              <a:t>згідно водно-фізичних та фізико-механічних властивостей </a:t>
            </a:r>
            <a:r>
              <a:rPr lang="uk-UA" b="1" dirty="0" err="1"/>
              <a:t>грунту</a:t>
            </a:r>
            <a:r>
              <a:rPr lang="uk-UA" b="1" dirty="0"/>
              <a:t> встановлюють форму поперечного перерізу русла. </a:t>
            </a:r>
            <a:endParaRPr lang="uk-UA" b="1" dirty="0" smtClean="0"/>
          </a:p>
          <a:p>
            <a:r>
              <a:rPr lang="uk-UA" b="1" dirty="0" smtClean="0"/>
              <a:t>На </a:t>
            </a:r>
            <a:r>
              <a:rPr lang="uk-UA" b="1" dirty="0"/>
              <a:t>малих річках і струмках, де відрегульованим водоприймачем є магістральний канал глибиною до 2 м і розрахунковою витратою до 15 м</a:t>
            </a:r>
            <a:r>
              <a:rPr lang="uk-UA" b="1" baseline="30000" dirty="0"/>
              <a:t>3</a:t>
            </a:r>
            <a:r>
              <a:rPr lang="uk-UA" b="1" dirty="0"/>
              <a:t>/с, проектують русло трапецієвидного перерізу</a:t>
            </a:r>
            <a:r>
              <a:rPr lang="uk-UA" dirty="0"/>
              <a:t>. </a:t>
            </a:r>
            <a:endParaRPr lang="ru-RU" dirty="0"/>
          </a:p>
        </p:txBody>
      </p:sp>
    </p:spTree>
    <p:extLst>
      <p:ext uri="{BB962C8B-B14F-4D97-AF65-F5344CB8AC3E}">
        <p14:creationId xmlns:p14="http://schemas.microsoft.com/office/powerpoint/2010/main" val="2281748573"/>
      </p:ext>
    </p:extLst>
  </p:cSld>
  <p:clrMapOvr>
    <a:masterClrMapping/>
  </p:clrMapOvr>
  <p:transition>
    <p:pull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6"/>
            <a:ext cx="8568952" cy="6120680"/>
          </a:xfrm>
        </p:spPr>
        <p:txBody>
          <a:bodyPr>
            <a:normAutofit fontScale="70000" lnSpcReduction="20000"/>
          </a:bodyPr>
          <a:lstStyle/>
          <a:p>
            <a:r>
              <a:rPr lang="uk-UA" b="1" dirty="0"/>
              <a:t>При регулюванні великих річок з максимальною витратою понад 15 м</a:t>
            </a:r>
            <a:r>
              <a:rPr lang="uk-UA" b="1" baseline="30000" dirty="0"/>
              <a:t>3</a:t>
            </a:r>
            <a:r>
              <a:rPr lang="uk-UA" b="1" dirty="0"/>
              <a:t>/с або таких, що проходять у нестійких </a:t>
            </a:r>
            <a:r>
              <a:rPr lang="uk-UA" b="1" dirty="0" err="1"/>
              <a:t>грунтах</a:t>
            </a:r>
            <a:r>
              <a:rPr lang="uk-UA" b="1" dirty="0"/>
              <a:t> приймають </a:t>
            </a:r>
            <a:r>
              <a:rPr lang="uk-UA" b="1" i="1" dirty="0">
                <a:solidFill>
                  <a:srgbClr val="FF0000"/>
                </a:solidFill>
              </a:rPr>
              <a:t>параболічний переріз. Параметр параболи </a:t>
            </a:r>
            <a:r>
              <a:rPr lang="uk-UA" b="1" dirty="0"/>
              <a:t>нового русла повинен відповідати значенню, яке має природне русло річки на стійких ділянках. Величину параметра параболи можна визначити за формулами:</a:t>
            </a:r>
            <a:endParaRPr lang="ru-RU" b="1" dirty="0"/>
          </a:p>
          <a:p>
            <a:r>
              <a:rPr lang="uk-UA" b="1" dirty="0"/>
              <a:t>p = B</a:t>
            </a:r>
            <a:r>
              <a:rPr lang="uk-UA" b="1" baseline="30000" dirty="0"/>
              <a:t>2 </a:t>
            </a:r>
            <a:r>
              <a:rPr lang="uk-UA" b="1" dirty="0"/>
              <a:t>/ 8 h     або                p = 0,5 B φ</a:t>
            </a:r>
            <a:endParaRPr lang="ru-RU" b="1" dirty="0"/>
          </a:p>
          <a:p>
            <a:r>
              <a:rPr lang="uk-UA" b="1" dirty="0"/>
              <a:t> B і h - середня ширина по верху і середня глибина природного русла на стійких ділянках;  </a:t>
            </a:r>
            <a:endParaRPr lang="ru-RU" b="1" dirty="0"/>
          </a:p>
          <a:p>
            <a:r>
              <a:rPr lang="uk-UA" b="1" dirty="0"/>
              <a:t>φ- закладання укосу на ділянці від </a:t>
            </a:r>
            <a:r>
              <a:rPr lang="uk-UA" b="1" dirty="0" err="1"/>
              <a:t>урізу</a:t>
            </a:r>
            <a:r>
              <a:rPr lang="uk-UA" b="1" dirty="0"/>
              <a:t> побутового горизонту води до бровки русла;</a:t>
            </a:r>
            <a:endParaRPr lang="ru-RU" b="1" dirty="0"/>
          </a:p>
          <a:p>
            <a:r>
              <a:rPr lang="uk-UA" b="1" dirty="0"/>
              <a:t>У широких руслах проектують горизонтальну вставку по </a:t>
            </a:r>
            <a:r>
              <a:rPr lang="uk-UA" b="1" dirty="0" smtClean="0"/>
              <a:t>дну.</a:t>
            </a:r>
          </a:p>
          <a:p>
            <a:r>
              <a:rPr lang="uk-UA" b="1" dirty="0" smtClean="0"/>
              <a:t> </a:t>
            </a:r>
            <a:r>
              <a:rPr lang="uk-UA" b="1" dirty="0"/>
              <a:t>Визначають </a:t>
            </a:r>
            <a:r>
              <a:rPr lang="uk-UA" b="1" i="1" dirty="0">
                <a:solidFill>
                  <a:srgbClr val="FF0000"/>
                </a:solidFill>
              </a:rPr>
              <a:t>розрахункові модулі стоку і витрати</a:t>
            </a:r>
            <a:r>
              <a:rPr lang="uk-UA" b="1" dirty="0"/>
              <a:t>. Розрахунковими витратами річок-водоприймачів є максимальна весняна паводкова. Посівна, </a:t>
            </a:r>
            <a:r>
              <a:rPr lang="uk-UA" b="1" dirty="0" err="1"/>
              <a:t>мксимальна</a:t>
            </a:r>
            <a:r>
              <a:rPr lang="uk-UA" b="1" dirty="0"/>
              <a:t> </a:t>
            </a:r>
            <a:r>
              <a:rPr lang="uk-UA" b="1" dirty="0" err="1"/>
              <a:t>літньо-осіння</a:t>
            </a:r>
            <a:r>
              <a:rPr lang="uk-UA" b="1" dirty="0"/>
              <a:t> паводкова, меженна (побутова</a:t>
            </a:r>
            <a:r>
              <a:rPr lang="uk-UA" dirty="0"/>
              <a:t>).</a:t>
            </a:r>
            <a:endParaRPr lang="ru-RU" dirty="0"/>
          </a:p>
          <a:p>
            <a:endParaRPr lang="ru-RU" dirty="0"/>
          </a:p>
        </p:txBody>
      </p:sp>
    </p:spTree>
    <p:extLst>
      <p:ext uri="{BB962C8B-B14F-4D97-AF65-F5344CB8AC3E}">
        <p14:creationId xmlns:p14="http://schemas.microsoft.com/office/powerpoint/2010/main" val="1674677309"/>
      </p:ext>
    </p:extLst>
  </p:cSld>
  <p:clrMapOvr>
    <a:masterClrMapping/>
  </p:clrMapOvr>
  <p:transition>
    <p:pull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4"/>
            <a:ext cx="8291264" cy="6192688"/>
          </a:xfrm>
        </p:spPr>
        <p:txBody>
          <a:bodyPr>
            <a:normAutofit fontScale="70000" lnSpcReduction="20000"/>
          </a:bodyPr>
          <a:lstStyle/>
          <a:p>
            <a:r>
              <a:rPr lang="uk-UA" b="1" i="1" dirty="0"/>
              <a:t> </a:t>
            </a:r>
            <a:r>
              <a:rPr lang="uk-UA" sz="3600" b="1" i="1" dirty="0">
                <a:solidFill>
                  <a:srgbClr val="FF0000"/>
                </a:solidFill>
              </a:rPr>
              <a:t>Природні та штучні водоприймачі повинні </a:t>
            </a:r>
            <a:r>
              <a:rPr lang="uk-UA" sz="3600" b="1" i="1" dirty="0" err="1">
                <a:solidFill>
                  <a:srgbClr val="FF0000"/>
                </a:solidFill>
              </a:rPr>
              <a:t>задовільняти</a:t>
            </a:r>
            <a:r>
              <a:rPr lang="uk-UA" sz="3600" b="1" i="1" dirty="0">
                <a:solidFill>
                  <a:srgbClr val="FF0000"/>
                </a:solidFill>
              </a:rPr>
              <a:t> такі вимоги</a:t>
            </a:r>
            <a:r>
              <a:rPr lang="uk-UA" sz="3600" b="1" dirty="0">
                <a:solidFill>
                  <a:srgbClr val="FF0000"/>
                </a:solidFill>
              </a:rPr>
              <a:t>:</a:t>
            </a:r>
            <a:endParaRPr lang="ru-RU" sz="3600" b="1" dirty="0">
              <a:solidFill>
                <a:srgbClr val="FF0000"/>
              </a:solidFill>
            </a:endParaRPr>
          </a:p>
          <a:p>
            <a:pPr lvl="0"/>
            <a:r>
              <a:rPr lang="uk-UA" sz="3400" b="1" dirty="0"/>
              <a:t>забезпечувати пропуск річкових </a:t>
            </a:r>
            <a:r>
              <a:rPr lang="uk-UA" sz="3400" b="1" dirty="0" err="1"/>
              <a:t>літньо-осінніх</a:t>
            </a:r>
            <a:r>
              <a:rPr lang="uk-UA" sz="3400" b="1" dirty="0"/>
              <a:t> паводків без затоплення осушуваних площ,  а затоплення весняними паводками не повинно перевищувати допустимий строк, що визначається початком польових сільськогосподарських робіт і посівом культур;</a:t>
            </a:r>
            <a:endParaRPr lang="ru-RU" sz="3400" b="1" dirty="0"/>
          </a:p>
          <a:p>
            <a:pPr lvl="0"/>
            <a:r>
              <a:rPr lang="uk-UA" sz="3400" b="1" dirty="0"/>
              <a:t>не створювати підпору в осушувальних каналах і закритих колекторах,  підпір з боку водоприймача допускається лише при проходженні весняного паводка;</a:t>
            </a:r>
            <a:endParaRPr lang="ru-RU" sz="3400" b="1" dirty="0"/>
          </a:p>
          <a:p>
            <a:pPr lvl="0"/>
            <a:r>
              <a:rPr lang="uk-UA" sz="3400" b="1" dirty="0"/>
              <a:t>повинні мати сталість і стійкість русла;</a:t>
            </a:r>
            <a:endParaRPr lang="ru-RU" sz="3400" b="1" dirty="0"/>
          </a:p>
          <a:p>
            <a:pPr lvl="0"/>
            <a:r>
              <a:rPr lang="uk-UA" sz="3400" b="1" dirty="0"/>
              <a:t>річки-водоприймачі повинні мати такий режим проходження паводків, при якому виключалась би можливість відкладання у заплавах великих піщаних наносів;</a:t>
            </a:r>
            <a:endParaRPr lang="ru-RU" sz="3400" b="1" dirty="0"/>
          </a:p>
          <a:p>
            <a:pPr lvl="0"/>
            <a:r>
              <a:rPr lang="uk-UA" sz="3400" b="1" dirty="0"/>
              <a:t>вздовж річок-водоприймачів слід передбачати водоохоронні та лісозахисні смуги.</a:t>
            </a:r>
            <a:endParaRPr lang="ru-RU" sz="3400" b="1" dirty="0"/>
          </a:p>
        </p:txBody>
      </p:sp>
    </p:spTree>
    <p:extLst>
      <p:ext uri="{BB962C8B-B14F-4D97-AF65-F5344CB8AC3E}">
        <p14:creationId xmlns:p14="http://schemas.microsoft.com/office/powerpoint/2010/main" val="1501148342"/>
      </p:ext>
    </p:extLst>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76672"/>
            <a:ext cx="8291264" cy="5649491"/>
          </a:xfrm>
        </p:spPr>
        <p:txBody>
          <a:bodyPr>
            <a:normAutofit fontScale="85000" lnSpcReduction="20000"/>
          </a:bodyPr>
          <a:lstStyle/>
          <a:p>
            <a:r>
              <a:rPr lang="uk-UA" b="1" dirty="0"/>
              <a:t>Після визначення розрахункових витрат для всіх періодів виконують попередньо гідравлічний розрахунок і наближено встановлюють необхідний поздовжній похил дна водоприймача по ділянках. </a:t>
            </a:r>
            <a:r>
              <a:rPr lang="uk-UA" b="1" i="1" dirty="0">
                <a:solidFill>
                  <a:srgbClr val="FF0000"/>
                </a:solidFill>
              </a:rPr>
              <a:t>Мінімально допустимий похил водоприймача</a:t>
            </a:r>
            <a:r>
              <a:rPr lang="uk-UA" b="1" dirty="0"/>
              <a:t>, при якому буде досягнута оптимальна середня швидкість руху побутових вод, визначається за формулою:</a:t>
            </a:r>
            <a:endParaRPr lang="ru-RU" b="1" dirty="0"/>
          </a:p>
          <a:p>
            <a:r>
              <a:rPr lang="uk-UA" b="1" dirty="0"/>
              <a:t>        </a:t>
            </a:r>
            <a:r>
              <a:rPr lang="uk-UA" b="1" dirty="0" smtClean="0"/>
              <a:t>        </a:t>
            </a:r>
            <a:r>
              <a:rPr lang="uk-UA" b="1" dirty="0"/>
              <a:t>V</a:t>
            </a:r>
            <a:r>
              <a:rPr lang="uk-UA" b="1" baseline="30000" dirty="0"/>
              <a:t>2</a:t>
            </a:r>
            <a:r>
              <a:rPr lang="uk-UA" b="1" baseline="-25000" dirty="0"/>
              <a:t>min</a:t>
            </a:r>
            <a:r>
              <a:rPr lang="uk-UA" b="1" dirty="0"/>
              <a:t>                    V</a:t>
            </a:r>
            <a:r>
              <a:rPr lang="uk-UA" b="1" baseline="30000" dirty="0"/>
              <a:t>2</a:t>
            </a:r>
            <a:r>
              <a:rPr lang="uk-UA" b="1" baseline="-25000" dirty="0"/>
              <a:t>поб</a:t>
            </a:r>
            <a:endParaRPr lang="ru-RU" b="1" dirty="0"/>
          </a:p>
          <a:p>
            <a:r>
              <a:rPr lang="uk-UA" b="1" dirty="0" err="1"/>
              <a:t>L</a:t>
            </a:r>
            <a:r>
              <a:rPr lang="uk-UA" b="1" baseline="-25000" dirty="0" err="1"/>
              <a:t>not</a:t>
            </a:r>
            <a:r>
              <a:rPr lang="uk-UA" b="1" baseline="-25000" dirty="0"/>
              <a:t> </a:t>
            </a:r>
            <a:r>
              <a:rPr lang="uk-UA" b="1" baseline="-25000" dirty="0" err="1"/>
              <a:t>min</a:t>
            </a:r>
            <a:r>
              <a:rPr lang="uk-UA" b="1" baseline="-25000" dirty="0"/>
              <a:t> </a:t>
            </a:r>
            <a:r>
              <a:rPr lang="uk-UA" b="1" dirty="0"/>
              <a:t> = ----------    =     ------------</a:t>
            </a:r>
            <a:endParaRPr lang="ru-RU" b="1" dirty="0"/>
          </a:p>
          <a:p>
            <a:r>
              <a:rPr lang="uk-UA" b="1" dirty="0"/>
              <a:t>            </a:t>
            </a:r>
            <a:r>
              <a:rPr lang="uk-UA" b="1" dirty="0" smtClean="0"/>
              <a:t>      </a:t>
            </a:r>
            <a:r>
              <a:rPr lang="uk-UA" b="1" dirty="0"/>
              <a:t>C</a:t>
            </a:r>
            <a:r>
              <a:rPr lang="uk-UA" b="1" baseline="30000" dirty="0"/>
              <a:t>2</a:t>
            </a:r>
            <a:r>
              <a:rPr lang="uk-UA" b="1" dirty="0"/>
              <a:t>R                       C</a:t>
            </a:r>
            <a:r>
              <a:rPr lang="uk-UA" b="1" baseline="30000" dirty="0"/>
              <a:t>2</a:t>
            </a:r>
            <a:r>
              <a:rPr lang="uk-UA" b="1" dirty="0"/>
              <a:t>d</a:t>
            </a:r>
            <a:r>
              <a:rPr lang="uk-UA" b="1" baseline="-25000" dirty="0"/>
              <a:t>s</a:t>
            </a:r>
            <a:endParaRPr lang="ru-RU" b="1" dirty="0"/>
          </a:p>
          <a:p>
            <a:r>
              <a:rPr lang="uk-UA" b="1" dirty="0"/>
              <a:t>C - швидкісний коефіцієнт; R - гідравлічний радіус (для широких русел приблизно дорівнює середній глибині води в них </a:t>
            </a:r>
            <a:r>
              <a:rPr lang="uk-UA" b="1" dirty="0" err="1"/>
              <a:t>d</a:t>
            </a:r>
            <a:r>
              <a:rPr lang="uk-UA" b="1" baseline="-25000" dirty="0" err="1"/>
              <a:t>s</a:t>
            </a:r>
            <a:r>
              <a:rPr lang="uk-UA" b="1" dirty="0"/>
              <a:t>).</a:t>
            </a:r>
            <a:endParaRPr lang="ru-RU" b="1" dirty="0"/>
          </a:p>
          <a:p>
            <a:endParaRPr lang="ru-RU" dirty="0"/>
          </a:p>
        </p:txBody>
      </p:sp>
    </p:spTree>
    <p:extLst>
      <p:ext uri="{BB962C8B-B14F-4D97-AF65-F5344CB8AC3E}">
        <p14:creationId xmlns:p14="http://schemas.microsoft.com/office/powerpoint/2010/main" val="2555208357"/>
      </p:ext>
    </p:extLst>
  </p:cSld>
  <p:clrMapOvr>
    <a:masterClrMapping/>
  </p:clrMapOvr>
  <p:transition>
    <p:pull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91264" cy="5793507"/>
          </a:xfrm>
        </p:spPr>
        <p:txBody>
          <a:bodyPr>
            <a:normAutofit fontScale="85000" lnSpcReduction="10000"/>
          </a:bodyPr>
          <a:lstStyle/>
          <a:p>
            <a:r>
              <a:rPr lang="uk-UA" b="1" i="1" dirty="0">
                <a:solidFill>
                  <a:srgbClr val="FF0000"/>
                </a:solidFill>
              </a:rPr>
              <a:t>Розрахований і уточнений мінімальний похил </a:t>
            </a:r>
            <a:r>
              <a:rPr lang="uk-UA" b="1" dirty="0"/>
              <a:t>дна порівнюють з дійсним похилом річки по існуючому руслу і визначають, на яких ділянках і наскільки потрібно зменшити довжину водотоку шляхом випрямлень.</a:t>
            </a:r>
            <a:endParaRPr lang="ru-RU" b="1" dirty="0"/>
          </a:p>
          <a:p>
            <a:r>
              <a:rPr lang="uk-UA" b="1" i="1" dirty="0">
                <a:solidFill>
                  <a:srgbClr val="FF0000"/>
                </a:solidFill>
              </a:rPr>
              <a:t>Проектують трасу річки </a:t>
            </a:r>
            <a:r>
              <a:rPr lang="uk-UA" b="1" i="1" dirty="0" err="1">
                <a:solidFill>
                  <a:srgbClr val="FF0000"/>
                </a:solidFill>
              </a:rPr>
              <a:t>-водойпримача</a:t>
            </a:r>
            <a:r>
              <a:rPr lang="uk-UA" b="1" i="1" dirty="0">
                <a:solidFill>
                  <a:srgbClr val="FF0000"/>
                </a:solidFill>
              </a:rPr>
              <a:t> </a:t>
            </a:r>
            <a:r>
              <a:rPr lang="uk-UA" b="1" dirty="0"/>
              <a:t>у плані з таким розрахунком, щоб на всій протяжності річки-водоприймача похил дна був якомога ближчий до розрахункового, якщо це неможливо, слід проектувати трасу так, щоб похил дна поступово збільшувався до гирла річки. Якщо траса проходить по заплаві, то, по можливості, слід зменшити кількість поворотів.</a:t>
            </a:r>
            <a:endParaRPr lang="ru-RU" b="1" dirty="0"/>
          </a:p>
          <a:p>
            <a:endParaRPr lang="ru-RU" b="1" dirty="0"/>
          </a:p>
        </p:txBody>
      </p:sp>
    </p:spTree>
    <p:extLst>
      <p:ext uri="{BB962C8B-B14F-4D97-AF65-F5344CB8AC3E}">
        <p14:creationId xmlns:p14="http://schemas.microsoft.com/office/powerpoint/2010/main" val="3386474250"/>
      </p:ext>
    </p:extLst>
  </p:cSld>
  <p:clrMapOvr>
    <a:masterClrMapping/>
  </p:clrMapOvr>
  <p:transition>
    <p:pull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4"/>
            <a:ext cx="8291264" cy="6192688"/>
          </a:xfrm>
        </p:spPr>
        <p:txBody>
          <a:bodyPr>
            <a:normAutofit fontScale="92500" lnSpcReduction="10000"/>
          </a:bodyPr>
          <a:lstStyle/>
          <a:p>
            <a:r>
              <a:rPr lang="uk-UA" b="1" i="1" dirty="0">
                <a:solidFill>
                  <a:srgbClr val="FF0000"/>
                </a:solidFill>
              </a:rPr>
              <a:t>Проектують поздовжній профіль по наміченій трасі річки-водоприймача</a:t>
            </a:r>
            <a:r>
              <a:rPr lang="uk-UA" b="1" dirty="0" smtClean="0"/>
              <a:t>.</a:t>
            </a:r>
          </a:p>
          <a:p>
            <a:r>
              <a:rPr lang="uk-UA" b="1" dirty="0" smtClean="0"/>
              <a:t> </a:t>
            </a:r>
            <a:r>
              <a:rPr lang="uk-UA" b="1" dirty="0"/>
              <a:t>На профілі дно проектують так, щоб водоприймач мав достатню глибину. Відмічають гирла всіх осушуваних каналів, що впадають в регульований водоприймач, і наносять у кожному гирлі відмітки горизонтів води у всі розрахункові періоди, крім весняного паводка.</a:t>
            </a:r>
            <a:endParaRPr lang="ru-RU" b="1" dirty="0"/>
          </a:p>
          <a:p>
            <a:r>
              <a:rPr lang="uk-UA" b="1" dirty="0"/>
              <a:t>Проектують поперечні перерізи русла і роблять остаточний гідравлічний розрахунок</a:t>
            </a:r>
            <a:r>
              <a:rPr lang="uk-UA" b="1" dirty="0" smtClean="0"/>
              <a:t>.</a:t>
            </a:r>
          </a:p>
          <a:p>
            <a:pPr marL="0" indent="0">
              <a:buNone/>
            </a:pPr>
            <a:r>
              <a:rPr lang="uk-UA" b="1" dirty="0" smtClean="0"/>
              <a:t> </a:t>
            </a:r>
            <a:endParaRPr lang="ru-RU" dirty="0"/>
          </a:p>
        </p:txBody>
      </p:sp>
    </p:spTree>
    <p:extLst>
      <p:ext uri="{BB962C8B-B14F-4D97-AF65-F5344CB8AC3E}">
        <p14:creationId xmlns:p14="http://schemas.microsoft.com/office/powerpoint/2010/main" val="232445996"/>
      </p:ext>
    </p:extLst>
  </p:cSld>
  <p:clrMapOvr>
    <a:masterClrMapping/>
  </p:clrMapOvr>
  <p:transition>
    <p:pull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60648"/>
            <a:ext cx="8219256" cy="6264696"/>
          </a:xfrm>
        </p:spPr>
        <p:txBody>
          <a:bodyPr>
            <a:normAutofit fontScale="92500"/>
          </a:bodyPr>
          <a:lstStyle/>
          <a:p>
            <a:r>
              <a:rPr lang="uk-UA" sz="3600" b="1" i="1" dirty="0">
                <a:solidFill>
                  <a:srgbClr val="FF0000"/>
                </a:solidFill>
              </a:rPr>
              <a:t>Розрахункові створи по водоприймачах приймають у таких точках:</a:t>
            </a:r>
            <a:endParaRPr lang="ru-RU" sz="3600" b="1" i="1" dirty="0">
              <a:solidFill>
                <a:srgbClr val="FF0000"/>
              </a:solidFill>
            </a:endParaRPr>
          </a:p>
          <a:p>
            <a:pPr lvl="0"/>
            <a:r>
              <a:rPr lang="uk-UA" sz="3600" b="1" dirty="0"/>
              <a:t>у найнижчому перерізі регульованого русла;</a:t>
            </a:r>
            <a:endParaRPr lang="ru-RU" sz="3600" b="1" dirty="0"/>
          </a:p>
          <a:p>
            <a:pPr lvl="0"/>
            <a:r>
              <a:rPr lang="uk-UA" sz="3600" b="1" dirty="0"/>
              <a:t>безпосередньо вище кожної точки зміни поздовжнього похилу;</a:t>
            </a:r>
            <a:endParaRPr lang="ru-RU" sz="3600" b="1" dirty="0"/>
          </a:p>
          <a:p>
            <a:pPr lvl="0"/>
            <a:r>
              <a:rPr lang="uk-UA" sz="3600" b="1" dirty="0"/>
              <a:t> у </a:t>
            </a:r>
            <a:r>
              <a:rPr lang="uk-UA" sz="3600" b="1" dirty="0" smtClean="0"/>
              <a:t>найвищій </a:t>
            </a:r>
            <a:r>
              <a:rPr lang="uk-UA" sz="3600" b="1" dirty="0"/>
              <a:t>точці регульованої ділянки;</a:t>
            </a:r>
            <a:endParaRPr lang="ru-RU" sz="3600" b="1" dirty="0"/>
          </a:p>
          <a:p>
            <a:pPr lvl="0"/>
            <a:r>
              <a:rPr lang="uk-UA" sz="3600" b="1" dirty="0"/>
              <a:t> вище і нижче великих </a:t>
            </a:r>
            <a:r>
              <a:rPr lang="uk-UA" sz="3600" b="1" dirty="0" err="1"/>
              <a:t>притоків</a:t>
            </a:r>
            <a:r>
              <a:rPr lang="uk-UA" sz="3600" b="1" dirty="0"/>
              <a:t> та магістральних каналів.</a:t>
            </a:r>
            <a:endParaRPr lang="ru-RU" sz="3600" b="1" dirty="0"/>
          </a:p>
          <a:p>
            <a:pPr marL="0" indent="0">
              <a:buNone/>
            </a:pPr>
            <a:endParaRPr lang="ru-RU" sz="3600" b="1" dirty="0"/>
          </a:p>
          <a:p>
            <a:endParaRPr lang="ru-RU" dirty="0"/>
          </a:p>
          <a:p>
            <a:endParaRPr lang="ru-RU" dirty="0"/>
          </a:p>
        </p:txBody>
      </p:sp>
    </p:spTree>
    <p:extLst>
      <p:ext uri="{BB962C8B-B14F-4D97-AF65-F5344CB8AC3E}">
        <p14:creationId xmlns:p14="http://schemas.microsoft.com/office/powerpoint/2010/main" val="3956133920"/>
      </p:ext>
    </p:extLst>
  </p:cSld>
  <p:clrMapOvr>
    <a:masterClrMapping/>
  </p:clrMapOvr>
  <p:transition>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91264" cy="5793507"/>
          </a:xfrm>
        </p:spPr>
        <p:txBody>
          <a:bodyPr>
            <a:normAutofit fontScale="62500" lnSpcReduction="20000"/>
          </a:bodyPr>
          <a:lstStyle/>
          <a:p>
            <a:r>
              <a:rPr lang="uk-UA" sz="3400" b="1" i="1" dirty="0">
                <a:solidFill>
                  <a:srgbClr val="FF0000"/>
                </a:solidFill>
              </a:rPr>
              <a:t>Основні причини незадовільного стану  </a:t>
            </a:r>
            <a:r>
              <a:rPr lang="uk-UA" sz="3400" b="1" i="1" dirty="0" err="1">
                <a:solidFill>
                  <a:srgbClr val="FF0000"/>
                </a:solidFill>
              </a:rPr>
              <a:t>водоприймачів-</a:t>
            </a:r>
            <a:r>
              <a:rPr lang="uk-UA" sz="3400" b="1" i="1" dirty="0">
                <a:solidFill>
                  <a:srgbClr val="FF0000"/>
                </a:solidFill>
              </a:rPr>
              <a:t> водотоків</a:t>
            </a:r>
            <a:r>
              <a:rPr lang="uk-UA" sz="3400" b="1" dirty="0">
                <a:solidFill>
                  <a:srgbClr val="FF0000"/>
                </a:solidFill>
              </a:rPr>
              <a:t>, </a:t>
            </a:r>
            <a:r>
              <a:rPr lang="uk-UA" sz="3400" b="1" i="1" dirty="0">
                <a:solidFill>
                  <a:srgbClr val="FF0000"/>
                </a:solidFill>
              </a:rPr>
              <a:t>природні та штучні:</a:t>
            </a:r>
            <a:endParaRPr lang="ru-RU" sz="3400" b="1" dirty="0">
              <a:solidFill>
                <a:srgbClr val="FF0000"/>
              </a:solidFill>
            </a:endParaRPr>
          </a:p>
          <a:p>
            <a:pPr lvl="0"/>
            <a:r>
              <a:rPr lang="uk-UA" sz="3400" b="1" dirty="0"/>
              <a:t>малі розміри поперечного перерізу русел, недостатні для пропуску розрахункових витрат;</a:t>
            </a:r>
            <a:endParaRPr lang="ru-RU" sz="3400" b="1" dirty="0"/>
          </a:p>
          <a:p>
            <a:pPr lvl="0"/>
            <a:r>
              <a:rPr lang="uk-UA" sz="3400" b="1" dirty="0"/>
              <a:t>заростання русел водною рослинністю, кущами, забруднення наносами, камінням, що призводить до зменшення поперечного перерізу і збільшення коефіцієнта шорсткості;</a:t>
            </a:r>
            <a:endParaRPr lang="ru-RU" sz="3400" b="1" dirty="0"/>
          </a:p>
          <a:p>
            <a:pPr lvl="0"/>
            <a:r>
              <a:rPr lang="uk-UA" sz="3400" b="1" dirty="0"/>
              <a:t>звивистість русел, яка зменшує поздовжні похили;</a:t>
            </a:r>
            <a:endParaRPr lang="ru-RU" sz="3400" b="1" dirty="0"/>
          </a:p>
          <a:p>
            <a:pPr lvl="0"/>
            <a:r>
              <a:rPr lang="uk-UA" sz="3400" b="1" dirty="0"/>
              <a:t>бурхливе проходження паводків, що призводить до надходження на заплаву наносів;</a:t>
            </a:r>
            <a:endParaRPr lang="ru-RU" sz="3400" b="1" dirty="0"/>
          </a:p>
          <a:p>
            <a:pPr lvl="0"/>
            <a:r>
              <a:rPr lang="uk-UA" sz="3400" b="1" dirty="0"/>
              <a:t>високі затоплення та розмиви;</a:t>
            </a:r>
            <a:endParaRPr lang="ru-RU" sz="3400" b="1" dirty="0"/>
          </a:p>
          <a:p>
            <a:pPr lvl="0"/>
            <a:r>
              <a:rPr lang="uk-UA" sz="3400" b="1" dirty="0"/>
              <a:t>високе положення водоприймача відносно осушуваної території;</a:t>
            </a:r>
            <a:endParaRPr lang="ru-RU" sz="3400" b="1" dirty="0"/>
          </a:p>
          <a:p>
            <a:pPr lvl="0"/>
            <a:r>
              <a:rPr lang="uk-UA" sz="3400" b="1" dirty="0"/>
              <a:t>підпір води гідротехнічними спорудами - греблями, мостами, шлюзами, </a:t>
            </a:r>
            <a:r>
              <a:rPr lang="uk-UA" sz="3400" b="1" dirty="0" err="1"/>
              <a:t>трубопереходами</a:t>
            </a:r>
            <a:r>
              <a:rPr lang="uk-UA" sz="3400" b="1" dirty="0"/>
              <a:t> з недостатніми розмірами отворів</a:t>
            </a:r>
            <a:r>
              <a:rPr lang="uk-UA" sz="3400" dirty="0"/>
              <a:t>.</a:t>
            </a:r>
            <a:endParaRPr lang="ru-RU" sz="3400" dirty="0"/>
          </a:p>
          <a:p>
            <a:endParaRPr lang="ru-RU" dirty="0"/>
          </a:p>
        </p:txBody>
      </p:sp>
    </p:spTree>
    <p:extLst>
      <p:ext uri="{BB962C8B-B14F-4D97-AF65-F5344CB8AC3E}">
        <p14:creationId xmlns:p14="http://schemas.microsoft.com/office/powerpoint/2010/main" val="204737472"/>
      </p:ext>
    </p:extLst>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476672"/>
            <a:ext cx="8435280" cy="5649491"/>
          </a:xfrm>
        </p:spPr>
        <p:txBody>
          <a:bodyPr>
            <a:normAutofit fontScale="77500" lnSpcReduction="20000"/>
          </a:bodyPr>
          <a:lstStyle/>
          <a:p>
            <a:r>
              <a:rPr lang="uk-UA" b="1" i="1" dirty="0">
                <a:solidFill>
                  <a:srgbClr val="FF0000"/>
                </a:solidFill>
              </a:rPr>
              <a:t>Способи регулювання річок водоприймачів.</a:t>
            </a:r>
            <a:endParaRPr lang="ru-RU" dirty="0">
              <a:solidFill>
                <a:srgbClr val="FF0000"/>
              </a:solidFill>
            </a:endParaRPr>
          </a:p>
          <a:p>
            <a:r>
              <a:rPr lang="uk-UA" b="1" i="1" dirty="0"/>
              <a:t> </a:t>
            </a:r>
            <a:endParaRPr lang="ru-RU" dirty="0"/>
          </a:p>
          <a:p>
            <a:r>
              <a:rPr lang="uk-UA" b="1" dirty="0"/>
              <a:t>Регулювання водоприймачів з метою усунення перелічених вище причин їх незадовільного стану виконують за допомогою </a:t>
            </a:r>
            <a:r>
              <a:rPr lang="uk-UA" b="1" i="1" dirty="0">
                <a:solidFill>
                  <a:srgbClr val="FF0000"/>
                </a:solidFill>
              </a:rPr>
              <a:t>таких заходів</a:t>
            </a:r>
            <a:r>
              <a:rPr lang="uk-UA" b="1" dirty="0"/>
              <a:t>:</a:t>
            </a:r>
            <a:endParaRPr lang="ru-RU" b="1" dirty="0"/>
          </a:p>
          <a:p>
            <a:pPr lvl="0"/>
            <a:r>
              <a:rPr lang="uk-UA" b="1" dirty="0"/>
              <a:t>розширення, поглиблення і випрямлення русла;</a:t>
            </a:r>
            <a:endParaRPr lang="ru-RU" b="1" dirty="0"/>
          </a:p>
          <a:p>
            <a:pPr lvl="0"/>
            <a:r>
              <a:rPr lang="uk-UA" b="1" dirty="0"/>
              <a:t>розчистка русла від рослинності і забруднень;</a:t>
            </a:r>
            <a:endParaRPr lang="ru-RU" b="1" dirty="0"/>
          </a:p>
          <a:p>
            <a:pPr lvl="0"/>
            <a:r>
              <a:rPr lang="uk-UA" b="1" dirty="0"/>
              <a:t>випрямні роботи для рівномірного руху води;</a:t>
            </a:r>
            <a:endParaRPr lang="ru-RU" b="1" dirty="0"/>
          </a:p>
          <a:p>
            <a:pPr lvl="0"/>
            <a:r>
              <a:rPr lang="uk-UA" b="1" dirty="0"/>
              <a:t>влаштування розвантажувальних і обвідних каналів;</a:t>
            </a:r>
            <a:endParaRPr lang="ru-RU" b="1" dirty="0"/>
          </a:p>
          <a:p>
            <a:pPr lvl="0"/>
            <a:r>
              <a:rPr lang="uk-UA" b="1" dirty="0"/>
              <a:t>усунення місцевих підпорів;</a:t>
            </a:r>
            <a:endParaRPr lang="ru-RU" b="1" dirty="0"/>
          </a:p>
          <a:p>
            <a:pPr lvl="0"/>
            <a:r>
              <a:rPr lang="uk-UA" b="1" dirty="0"/>
              <a:t> зниження рівня води в озерах і водоймах.</a:t>
            </a:r>
            <a:endParaRPr lang="ru-RU" b="1" dirty="0"/>
          </a:p>
          <a:p>
            <a:endParaRPr lang="ru-RU" dirty="0"/>
          </a:p>
        </p:txBody>
      </p:sp>
    </p:spTree>
    <p:extLst>
      <p:ext uri="{BB962C8B-B14F-4D97-AF65-F5344CB8AC3E}">
        <p14:creationId xmlns:p14="http://schemas.microsoft.com/office/powerpoint/2010/main" val="773788935"/>
      </p:ext>
    </p:extLst>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332656"/>
            <a:ext cx="8219256" cy="5793507"/>
          </a:xfrm>
        </p:spPr>
        <p:txBody>
          <a:bodyPr>
            <a:normAutofit fontScale="70000" lnSpcReduction="20000"/>
          </a:bodyPr>
          <a:lstStyle/>
          <a:p>
            <a:r>
              <a:rPr lang="uk-UA" b="1" i="1" dirty="0">
                <a:solidFill>
                  <a:srgbClr val="FF0000"/>
                </a:solidFill>
              </a:rPr>
              <a:t>Розширення, поглиблення та випрямлення русла водоприймача</a:t>
            </a:r>
            <a:r>
              <a:rPr lang="uk-UA" b="1" i="1" dirty="0" smtClean="0"/>
              <a:t>.</a:t>
            </a:r>
          </a:p>
          <a:p>
            <a:r>
              <a:rPr lang="uk-UA" b="1" dirty="0" smtClean="0"/>
              <a:t> </a:t>
            </a:r>
            <a:r>
              <a:rPr lang="uk-UA" b="1" dirty="0"/>
              <a:t>Збільшення поперечного перерізу русла шляхом </a:t>
            </a:r>
            <a:r>
              <a:rPr lang="uk-UA" b="1" i="1" dirty="0">
                <a:solidFill>
                  <a:srgbClr val="FF0000"/>
                </a:solidFill>
              </a:rPr>
              <a:t>розширення і заглиблення </a:t>
            </a:r>
            <a:r>
              <a:rPr lang="uk-UA" b="1" dirty="0"/>
              <a:t>застосовується у тих випадках, коли русло прямолінійне у плані, але не може пропустити розрахункові витрати без підпорів в осушувальній мережі. </a:t>
            </a:r>
            <a:endParaRPr lang="uk-UA" b="1" dirty="0" smtClean="0"/>
          </a:p>
          <a:p>
            <a:r>
              <a:rPr lang="uk-UA" b="1" dirty="0" smtClean="0"/>
              <a:t>Роботи</a:t>
            </a:r>
            <a:r>
              <a:rPr lang="uk-UA" b="1" dirty="0"/>
              <a:t>, </a:t>
            </a:r>
            <a:r>
              <a:rPr lang="uk-UA" b="1" dirty="0" err="1"/>
              <a:t>пов</a:t>
            </a:r>
            <a:r>
              <a:rPr lang="uk-UA" b="1" dirty="0"/>
              <a:t>"</a:t>
            </a:r>
            <a:r>
              <a:rPr lang="uk-UA" b="1" dirty="0" err="1"/>
              <a:t>язані</a:t>
            </a:r>
            <a:r>
              <a:rPr lang="uk-UA" b="1" dirty="0"/>
              <a:t> </a:t>
            </a:r>
            <a:r>
              <a:rPr lang="uk-UA" b="1" dirty="0" err="1"/>
              <a:t>їз</a:t>
            </a:r>
            <a:r>
              <a:rPr lang="uk-UA" b="1" dirty="0"/>
              <a:t> збільшенням перерізу русел водоприймачів, виконують екскаватором. На великих річках-водоприймачах,    а   також   на    заболочених     ділянках    роботи по розширенню </a:t>
            </a:r>
            <a:r>
              <a:rPr lang="uk-UA" b="1" dirty="0" smtClean="0"/>
              <a:t>і поглибленню </a:t>
            </a:r>
            <a:r>
              <a:rPr lang="uk-UA" b="1" dirty="0"/>
              <a:t>русла виконують за допомогою плавучих екскаваторів, землечерпальних машин і землесосів</a:t>
            </a:r>
            <a:r>
              <a:rPr lang="uk-UA" b="1" dirty="0" smtClean="0"/>
              <a:t>.</a:t>
            </a:r>
          </a:p>
          <a:p>
            <a:r>
              <a:rPr lang="uk-UA" b="1" dirty="0" smtClean="0"/>
              <a:t> Якщо </a:t>
            </a:r>
            <a:r>
              <a:rPr lang="uk-UA" b="1" dirty="0"/>
              <a:t>на окремих ділянках водоприймача є виходи скальних порід або накопичилось багато великих валунів, то заглиблення і розширення русел виконують вибуховим способом.</a:t>
            </a:r>
            <a:endParaRPr lang="ru-RU" b="1" dirty="0"/>
          </a:p>
          <a:p>
            <a:endParaRPr lang="ru-RU" dirty="0"/>
          </a:p>
        </p:txBody>
      </p:sp>
    </p:spTree>
    <p:extLst>
      <p:ext uri="{BB962C8B-B14F-4D97-AF65-F5344CB8AC3E}">
        <p14:creationId xmlns:p14="http://schemas.microsoft.com/office/powerpoint/2010/main" val="561363843"/>
      </p:ext>
    </p:extLst>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363272" cy="5865515"/>
          </a:xfrm>
        </p:spPr>
        <p:txBody>
          <a:bodyPr>
            <a:normAutofit fontScale="85000" lnSpcReduction="10000"/>
          </a:bodyPr>
          <a:lstStyle/>
          <a:p>
            <a:r>
              <a:rPr lang="uk-UA" b="1" i="1" dirty="0">
                <a:solidFill>
                  <a:srgbClr val="FF0000"/>
                </a:solidFill>
              </a:rPr>
              <a:t>Випрямлення русел </a:t>
            </a:r>
            <a:r>
              <a:rPr lang="uk-UA" b="1" dirty="0"/>
              <a:t>найчастіше роблять на річках, що протікають по заболочених заплавах і долинах, яким властива значна звивистість. На звивистих ділянках річка має малий гідравлічний похил, і пропускна здатність її дуже зменшується.</a:t>
            </a:r>
            <a:endParaRPr lang="ru-RU" b="1" dirty="0"/>
          </a:p>
          <a:p>
            <a:pPr lvl="0"/>
            <a:r>
              <a:rPr lang="uk-UA" b="1" dirty="0"/>
              <a:t>Якщо звивисте русло має незначні розміри, то проектують нове русло по можливості прямолінійним, не враховуючи положення старого русла, таке випрямлення називають </a:t>
            </a:r>
            <a:r>
              <a:rPr lang="uk-UA" b="1" i="1" dirty="0">
                <a:solidFill>
                  <a:srgbClr val="FF0000"/>
                </a:solidFill>
              </a:rPr>
              <a:t>рішучим.</a:t>
            </a:r>
            <a:r>
              <a:rPr lang="uk-UA" b="1" dirty="0">
                <a:solidFill>
                  <a:srgbClr val="FF0000"/>
                </a:solidFill>
              </a:rPr>
              <a:t> </a:t>
            </a:r>
            <a:endParaRPr lang="ru-RU" b="1" dirty="0">
              <a:solidFill>
                <a:srgbClr val="FF0000"/>
              </a:solidFill>
            </a:endParaRPr>
          </a:p>
          <a:p>
            <a:pPr lvl="0"/>
            <a:r>
              <a:rPr lang="uk-UA" b="1" dirty="0"/>
              <a:t>Якщо звивисте русло має значні розміри, то випрямляють лише найбільші звивини. Такі випрямлення можуть бути </a:t>
            </a:r>
            <a:r>
              <a:rPr lang="uk-UA" b="1" i="1" dirty="0">
                <a:solidFill>
                  <a:srgbClr val="FF0000"/>
                </a:solidFill>
              </a:rPr>
              <a:t>одиночними</a:t>
            </a:r>
            <a:r>
              <a:rPr lang="uk-UA" b="1" dirty="0">
                <a:solidFill>
                  <a:srgbClr val="FF0000"/>
                </a:solidFill>
              </a:rPr>
              <a:t> </a:t>
            </a:r>
            <a:r>
              <a:rPr lang="uk-UA" b="1" dirty="0"/>
              <a:t>або </a:t>
            </a:r>
            <a:r>
              <a:rPr lang="uk-UA" b="1" i="1" dirty="0">
                <a:solidFill>
                  <a:srgbClr val="FF0000"/>
                </a:solidFill>
              </a:rPr>
              <a:t>систематичними</a:t>
            </a:r>
            <a:r>
              <a:rPr lang="uk-UA" b="1" dirty="0">
                <a:solidFill>
                  <a:srgbClr val="FF0000"/>
                </a:solidFill>
              </a:rPr>
              <a:t>.</a:t>
            </a:r>
            <a:endParaRPr lang="ru-RU" b="1" dirty="0">
              <a:solidFill>
                <a:srgbClr val="FF0000"/>
              </a:solidFill>
            </a:endParaRPr>
          </a:p>
          <a:p>
            <a:endParaRPr lang="ru-RU" dirty="0"/>
          </a:p>
        </p:txBody>
      </p:sp>
    </p:spTree>
    <p:extLst>
      <p:ext uri="{BB962C8B-B14F-4D97-AF65-F5344CB8AC3E}">
        <p14:creationId xmlns:p14="http://schemas.microsoft.com/office/powerpoint/2010/main" val="3404634057"/>
      </p:ext>
    </p:extLst>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91264" cy="5793507"/>
          </a:xfrm>
        </p:spPr>
        <p:txBody>
          <a:bodyPr>
            <a:normAutofit fontScale="85000" lnSpcReduction="10000"/>
          </a:bodyPr>
          <a:lstStyle/>
          <a:p>
            <a:r>
              <a:rPr lang="uk-UA" b="1" dirty="0"/>
              <a:t>Після випрямлення водоприймача по всій його трасі необхідно забезпечити рівномірний рух води. Цього досягають шляхом створення на різних ділянках річки </a:t>
            </a:r>
            <a:r>
              <a:rPr lang="uk-UA" b="1" i="1" dirty="0">
                <a:solidFill>
                  <a:srgbClr val="FF0000"/>
                </a:solidFill>
              </a:rPr>
              <a:t>постійних і </a:t>
            </a:r>
            <a:r>
              <a:rPr lang="uk-UA" b="1" i="1" dirty="0" err="1">
                <a:solidFill>
                  <a:srgbClr val="FF0000"/>
                </a:solidFill>
              </a:rPr>
              <a:t>одинакових</a:t>
            </a:r>
            <a:r>
              <a:rPr lang="uk-UA" b="1" i="1" dirty="0">
                <a:solidFill>
                  <a:srgbClr val="FF0000"/>
                </a:solidFill>
              </a:rPr>
              <a:t> похилів.</a:t>
            </a:r>
            <a:endParaRPr lang="ru-RU" b="1" i="1" dirty="0">
              <a:solidFill>
                <a:srgbClr val="FF0000"/>
              </a:solidFill>
            </a:endParaRPr>
          </a:p>
          <a:p>
            <a:r>
              <a:rPr lang="uk-UA" b="1" dirty="0"/>
              <a:t>Старорічище і ділянки русел невеликих річок засипають. </a:t>
            </a:r>
            <a:endParaRPr lang="uk-UA" b="1" dirty="0" smtClean="0"/>
          </a:p>
          <a:p>
            <a:r>
              <a:rPr lang="uk-UA" b="1" dirty="0" smtClean="0"/>
              <a:t>На </a:t>
            </a:r>
            <a:r>
              <a:rPr lang="uk-UA" b="1" dirty="0"/>
              <a:t>середніх і великих річках-водоприймачах старорічище перекривають </a:t>
            </a:r>
            <a:r>
              <a:rPr lang="uk-UA" b="1" i="1" dirty="0">
                <a:solidFill>
                  <a:srgbClr val="FF0000"/>
                </a:solidFill>
              </a:rPr>
              <a:t>перемичками</a:t>
            </a:r>
            <a:r>
              <a:rPr lang="uk-UA" b="1" dirty="0"/>
              <a:t> у верхній частині і залишають на природне замулення. </a:t>
            </a:r>
            <a:endParaRPr lang="uk-UA" b="1" dirty="0" smtClean="0"/>
          </a:p>
          <a:p>
            <a:r>
              <a:rPr lang="uk-UA" b="1" dirty="0" smtClean="0"/>
              <a:t>Старорічища</a:t>
            </a:r>
            <a:r>
              <a:rPr lang="uk-UA" b="1" dirty="0"/>
              <a:t>, розміщені поблизу населених пунктів, можна застосовувати для влаштування водоймищ, баз відпочинку</a:t>
            </a:r>
            <a:endParaRPr lang="ru-RU" b="1" dirty="0"/>
          </a:p>
        </p:txBody>
      </p:sp>
    </p:spTree>
    <p:extLst>
      <p:ext uri="{BB962C8B-B14F-4D97-AF65-F5344CB8AC3E}">
        <p14:creationId xmlns:p14="http://schemas.microsoft.com/office/powerpoint/2010/main" val="172524998"/>
      </p:ext>
    </p:extLst>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332656"/>
            <a:ext cx="8219256" cy="5793507"/>
          </a:xfrm>
        </p:spPr>
        <p:txBody>
          <a:bodyPr/>
          <a:lstStyle/>
          <a:p>
            <a:r>
              <a:rPr lang="uk-UA" b="1" i="1" dirty="0">
                <a:solidFill>
                  <a:srgbClr val="FF0000"/>
                </a:solidFill>
              </a:rPr>
              <a:t>Розчистка русел від рослинності та забруднення</a:t>
            </a:r>
            <a:r>
              <a:rPr lang="uk-UA" b="1" i="1" dirty="0"/>
              <a:t>.</a:t>
            </a:r>
            <a:r>
              <a:rPr lang="uk-UA" dirty="0"/>
              <a:t> </a:t>
            </a:r>
            <a:endParaRPr lang="uk-UA" dirty="0" smtClean="0"/>
          </a:p>
          <a:p>
            <a:r>
              <a:rPr lang="uk-UA" b="1" dirty="0" smtClean="0"/>
              <a:t>Високе </a:t>
            </a:r>
            <a:r>
              <a:rPr lang="uk-UA" b="1" dirty="0"/>
              <a:t>стояння рівня у водоприймачі може пояснюватись заростанням русла водною рослинністю і кущами, а також забрудненням його хворостом, опалою листвою, затонулими деревами та ін. У таких випадках русло розчищають екскаваторами, а водну рослинність скошують </a:t>
            </a:r>
            <a:r>
              <a:rPr lang="uk-UA" b="1" dirty="0" err="1"/>
              <a:t>косилками</a:t>
            </a:r>
            <a:r>
              <a:rPr lang="uk-UA" b="1" dirty="0"/>
              <a:t>.</a:t>
            </a:r>
            <a:endParaRPr lang="ru-RU" b="1" dirty="0"/>
          </a:p>
          <a:p>
            <a:endParaRPr lang="ru-RU" dirty="0"/>
          </a:p>
        </p:txBody>
      </p:sp>
    </p:spTree>
    <p:extLst>
      <p:ext uri="{BB962C8B-B14F-4D97-AF65-F5344CB8AC3E}">
        <p14:creationId xmlns:p14="http://schemas.microsoft.com/office/powerpoint/2010/main" val="266759732"/>
      </p:ext>
    </p:extLst>
  </p:cSld>
  <p:clrMapOvr>
    <a:masterClrMapping/>
  </p:clrMapOvr>
  <p:transition>
    <p:pull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76672"/>
            <a:ext cx="8291264" cy="5649491"/>
          </a:xfrm>
        </p:spPr>
        <p:txBody>
          <a:bodyPr>
            <a:normAutofit fontScale="85000" lnSpcReduction="20000"/>
          </a:bodyPr>
          <a:lstStyle/>
          <a:p>
            <a:r>
              <a:rPr lang="ru-RU" dirty="0"/>
              <a:t/>
            </a:r>
            <a:br>
              <a:rPr lang="ru-RU" dirty="0"/>
            </a:br>
            <a:r>
              <a:rPr lang="uk-UA" b="1" i="1" dirty="0">
                <a:solidFill>
                  <a:srgbClr val="FF0000"/>
                </a:solidFill>
              </a:rPr>
              <a:t>Випрямні роботи. </a:t>
            </a:r>
            <a:endParaRPr lang="uk-UA" b="1" i="1" dirty="0" smtClean="0">
              <a:solidFill>
                <a:srgbClr val="FF0000"/>
              </a:solidFill>
            </a:endParaRPr>
          </a:p>
          <a:p>
            <a:r>
              <a:rPr lang="uk-UA" b="1" dirty="0" smtClean="0"/>
              <a:t>Для </a:t>
            </a:r>
            <a:r>
              <a:rPr lang="uk-UA" b="1" dirty="0"/>
              <a:t>створення на всій протяжності річки-водоприймача однотипного русла, що має правильну і стійку форму поперечного перерізу, виконують </a:t>
            </a:r>
            <a:r>
              <a:rPr lang="uk-UA" b="1" i="1" dirty="0">
                <a:solidFill>
                  <a:srgbClr val="FF0000"/>
                </a:solidFill>
              </a:rPr>
              <a:t>випрямні роботи. </a:t>
            </a:r>
            <a:endParaRPr lang="uk-UA" b="1" i="1" dirty="0" smtClean="0">
              <a:solidFill>
                <a:srgbClr val="FF0000"/>
              </a:solidFill>
            </a:endParaRPr>
          </a:p>
          <a:p>
            <a:r>
              <a:rPr lang="uk-UA" b="1" dirty="0" smtClean="0"/>
              <a:t>Для </a:t>
            </a:r>
            <a:r>
              <a:rPr lang="uk-UA" b="1" dirty="0"/>
              <a:t>надання руслу правильної форми його необхідно розширити у вузьких ділянках і звузити у широких з плавними поворотами динамічної осі потоку, при яких забезпечується рівномірний рух води. </a:t>
            </a:r>
            <a:endParaRPr lang="uk-UA" b="1" dirty="0" smtClean="0"/>
          </a:p>
          <a:p>
            <a:r>
              <a:rPr lang="uk-UA" b="1" dirty="0" smtClean="0"/>
              <a:t>Випрямні </a:t>
            </a:r>
            <a:r>
              <a:rPr lang="uk-UA" b="1" dirty="0"/>
              <a:t>споруди, які звужують русло і випрямляють динамічну вісь потоку, застосовуються у вигляді </a:t>
            </a:r>
            <a:r>
              <a:rPr lang="uk-UA" b="1" i="1" dirty="0">
                <a:solidFill>
                  <a:srgbClr val="FF0000"/>
                </a:solidFill>
              </a:rPr>
              <a:t>струмененапрямних дамб і </a:t>
            </a:r>
            <a:r>
              <a:rPr lang="uk-UA" b="1" i="1" dirty="0" err="1">
                <a:solidFill>
                  <a:srgbClr val="FF0000"/>
                </a:solidFill>
              </a:rPr>
              <a:t>водостискальних</a:t>
            </a:r>
            <a:r>
              <a:rPr lang="uk-UA" b="1" i="1" dirty="0">
                <a:solidFill>
                  <a:srgbClr val="FF0000"/>
                </a:solidFill>
              </a:rPr>
              <a:t> споруд.</a:t>
            </a:r>
            <a:endParaRPr lang="ru-RU" b="1" i="1" dirty="0">
              <a:solidFill>
                <a:srgbClr val="FF0000"/>
              </a:solidFill>
            </a:endParaRPr>
          </a:p>
          <a:p>
            <a:endParaRPr lang="ru-RU" dirty="0"/>
          </a:p>
        </p:txBody>
      </p:sp>
    </p:spTree>
    <p:extLst>
      <p:ext uri="{BB962C8B-B14F-4D97-AF65-F5344CB8AC3E}">
        <p14:creationId xmlns:p14="http://schemas.microsoft.com/office/powerpoint/2010/main" val="1927122515"/>
      </p:ext>
    </p:extLst>
  </p:cSld>
  <p:clrMapOvr>
    <a:masterClrMapping/>
  </p:clrMapOvr>
  <p:transition>
    <p:pull dir="d"/>
  </p:transition>
</p:sld>
</file>

<file path=ppt/theme/theme1.xml><?xml version="1.0" encoding="utf-8"?>
<a:theme xmlns:a="http://schemas.openxmlformats.org/drawingml/2006/main" name="Предлагаем стратегию">
  <a:themeElements>
    <a:clrScheme name="Предлагаем стратегию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Предлагаем стратегию">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Предлагаем стратегию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Предлагаем стратегию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Предлагаем стратег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Предлагаем стратегию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Предлагаем стратегию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Предлагаем стратегию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Предлагаем стратегию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Предлагаем стратегию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Сотрудничество">
  <a:themeElements>
    <a:clrScheme name="Сотрудничество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Сотрудничество">
      <a:majorFont>
        <a:latin typeface="Garamond"/>
        <a:ea typeface=""/>
        <a:cs typeface=""/>
      </a:majorFont>
      <a:minorFont>
        <a:latin typeface="Garamond"/>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отрудничество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Сотрудничество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Сотрудничество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Сотрудничество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Сотрудничество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Сотрудничество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Сотрудничество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Сотрудничество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Сотрудничество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Сумерки">
  <a:themeElements>
    <a:clrScheme name="Сумерки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Сумерки">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умерки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Сумерки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Сумерки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Сумерки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Сумерки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Сумерки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Сумерки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Сумерки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Сумерки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Лучи">
  <a:themeElements>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Луч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Лучи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Лучи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Лучи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Лучи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Лучи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Лучи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Лучи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Лучи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Уровень">
  <a:themeElements>
    <a:clrScheme name="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Уровень">
      <a:majorFont>
        <a:latin typeface="Garamond"/>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Уровень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Уровень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Уровень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Уровень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Уровень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Уровень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Уровень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Вершина горы">
  <a:themeElements>
    <a:clrScheme name="Вершина горы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Вершина горы">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Вершина горы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Вершина горы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Вершина горы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Вершина горы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Вершина горы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Вершина горы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Вершина горы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Вершина горы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Вершина горы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Кимоно">
  <a:themeElements>
    <a:clrScheme name="Кимоно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Кимоно">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имоно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Кимоно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Кимоно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Кимоно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Кимоно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Кимоно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Кимоно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Кимоно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Занавес">
  <a:themeElements>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Занавес">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Занавес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Занавес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Занавес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Занавес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Занавес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Занавес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Занавес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Занавес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Кимоно">
  <a:themeElements>
    <a:clrScheme name="1_Кимоно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1_Кимоно">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Кимоно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1_Кимоно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1_Кимоно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1_Кимоно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1_Кимоно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1_Кимоно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1_Кимоно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1_Кимоно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Презентация ИНФОРМАТИКА">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бзор продукции и услуг">
  <a:themeElements>
    <a:clrScheme name="Обзор продукции и услуг 1">
      <a:dk1>
        <a:srgbClr val="000000"/>
      </a:dk1>
      <a:lt1>
        <a:srgbClr val="FFFFFF"/>
      </a:lt1>
      <a:dk2>
        <a:srgbClr val="301800"/>
      </a:dk2>
      <a:lt2>
        <a:srgbClr val="614020"/>
      </a:lt2>
      <a:accent1>
        <a:srgbClr val="B38961"/>
      </a:accent1>
      <a:accent2>
        <a:srgbClr val="996633"/>
      </a:accent2>
      <a:accent3>
        <a:srgbClr val="FFFFFF"/>
      </a:accent3>
      <a:accent4>
        <a:srgbClr val="000000"/>
      </a:accent4>
      <a:accent5>
        <a:srgbClr val="D6C4B7"/>
      </a:accent5>
      <a:accent6>
        <a:srgbClr val="8A5C2D"/>
      </a:accent6>
      <a:hlink>
        <a:srgbClr val="9D9C81"/>
      </a:hlink>
      <a:folHlink>
        <a:srgbClr val="B2B2B2"/>
      </a:folHlink>
    </a:clrScheme>
    <a:fontScheme name="Обзор продукции и услуг">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Обзор продукции и услуг 1">
        <a:dk1>
          <a:srgbClr val="000000"/>
        </a:dk1>
        <a:lt1>
          <a:srgbClr val="FFFFFF"/>
        </a:lt1>
        <a:dk2>
          <a:srgbClr val="301800"/>
        </a:dk2>
        <a:lt2>
          <a:srgbClr val="614020"/>
        </a:lt2>
        <a:accent1>
          <a:srgbClr val="B38961"/>
        </a:accent1>
        <a:accent2>
          <a:srgbClr val="996633"/>
        </a:accent2>
        <a:accent3>
          <a:srgbClr val="FFFFFF"/>
        </a:accent3>
        <a:accent4>
          <a:srgbClr val="000000"/>
        </a:accent4>
        <a:accent5>
          <a:srgbClr val="D6C4B7"/>
        </a:accent5>
        <a:accent6>
          <a:srgbClr val="8A5C2D"/>
        </a:accent6>
        <a:hlink>
          <a:srgbClr val="9D9C81"/>
        </a:hlink>
        <a:folHlink>
          <a:srgbClr val="B2B2B2"/>
        </a:folHlink>
      </a:clrScheme>
      <a:clrMap bg1="lt1" tx1="dk1" bg2="lt2" tx2="dk2" accent1="accent1" accent2="accent2" accent3="accent3" accent4="accent4" accent5="accent5" accent6="accent6" hlink="hlink" folHlink="folHlink"/>
    </a:extraClrScheme>
    <a:extraClrScheme>
      <a:clrScheme name="Обзор продукции и услуг 2">
        <a:dk1>
          <a:srgbClr val="000000"/>
        </a:dk1>
        <a:lt1>
          <a:srgbClr val="FFFFFF"/>
        </a:lt1>
        <a:dk2>
          <a:srgbClr val="003399"/>
        </a:dk2>
        <a:lt2>
          <a:srgbClr val="003366"/>
        </a:lt2>
        <a:accent1>
          <a:srgbClr val="6397CB"/>
        </a:accent1>
        <a:accent2>
          <a:srgbClr val="336699"/>
        </a:accent2>
        <a:accent3>
          <a:srgbClr val="FFFFFF"/>
        </a:accent3>
        <a:accent4>
          <a:srgbClr val="000000"/>
        </a:accent4>
        <a:accent5>
          <a:srgbClr val="B7C9E2"/>
        </a:accent5>
        <a:accent6>
          <a:srgbClr val="2D5C8A"/>
        </a:accent6>
        <a:hlink>
          <a:srgbClr val="8585E1"/>
        </a:hlink>
        <a:folHlink>
          <a:srgbClr val="867AA5"/>
        </a:folHlink>
      </a:clrScheme>
      <a:clrMap bg1="lt1" tx1="dk1" bg2="lt2" tx2="dk2" accent1="accent1" accent2="accent2" accent3="accent3" accent4="accent4" accent5="accent5" accent6="accent6" hlink="hlink" folHlink="folHlink"/>
    </a:extraClrScheme>
    <a:extraClrScheme>
      <a:clrScheme name="Обзор продукции и услуг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Круги">
  <a:themeElements>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Обучение персонала">
  <a:themeElements>
    <a:clrScheme name="Обучение персонала 1">
      <a:dk1>
        <a:srgbClr val="000000"/>
      </a:dk1>
      <a:lt1>
        <a:srgbClr val="0099CC"/>
      </a:lt1>
      <a:dk2>
        <a:srgbClr val="FFFFFF"/>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Обучение персонала">
      <a:majorFont>
        <a:latin typeface="Arial"/>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Обучение персонала 1">
        <a:dk1>
          <a:srgbClr val="000000"/>
        </a:dk1>
        <a:lt1>
          <a:srgbClr val="0099CC"/>
        </a:lt1>
        <a:dk2>
          <a:srgbClr val="FFFFFF"/>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Обучение персонала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Обучение персонала 3">
        <a:dk1>
          <a:srgbClr val="5F5F5F"/>
        </a:dk1>
        <a:lt1>
          <a:srgbClr val="FFFFFF"/>
        </a:lt1>
        <a:dk2>
          <a:srgbClr val="5F5F5F"/>
        </a:dk2>
        <a:lt2>
          <a:srgbClr val="80808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Облака">
  <a:themeElements>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Облак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Занавес">
  <a:themeElements>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Занавес">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100000" b="100000"/>
          </a:path>
        </a:gradFill>
        <a:ln w="9525" cap="flat" cmpd="sng" algn="ctr">
          <a:solidFill>
            <a:schemeClr val="tx1"/>
          </a:solidFill>
          <a:prstDash val="solid"/>
          <a:round/>
          <a:headEnd type="none" w="med" len="med"/>
          <a:tailEnd type="none" w="med" len="med"/>
        </a:ln>
        <a:effectLst>
          <a:outerShdw dist="141990" dir="1593903" algn="ctr" rotWithShape="0">
            <a:schemeClr val="bg2"/>
          </a:outerShdw>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Занавес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Занавес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Занавес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Занавес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Занавес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Занавес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Занавес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Занавес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Салют">
  <a:themeElements>
    <a:clrScheme name="Салют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Салют">
      <a:majorFont>
        <a:latin typeface="Arial Black"/>
        <a:ea typeface=""/>
        <a:cs typeface=""/>
      </a:majorFont>
      <a:minorFont>
        <a:latin typeface="Arial Black"/>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алют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Салют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Салют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Салют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Салют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Салют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Сомостійна робота</Template>
  <TotalTime>83</TotalTime>
  <Words>1445</Words>
  <Application>Microsoft Office PowerPoint</Application>
  <PresentationFormat>Экран (4:3)</PresentationFormat>
  <Paragraphs>101</Paragraphs>
  <Slides>23</Slides>
  <Notes>0</Notes>
  <HiddenSlides>0</HiddenSlides>
  <MMClips>0</MMClips>
  <ScaleCrop>false</ScaleCrop>
  <HeadingPairs>
    <vt:vector size="4" baseType="variant">
      <vt:variant>
        <vt:lpstr>Тема</vt:lpstr>
      </vt:variant>
      <vt:variant>
        <vt:i4>19</vt:i4>
      </vt:variant>
      <vt:variant>
        <vt:lpstr>Заголовки слайдов</vt:lpstr>
      </vt:variant>
      <vt:variant>
        <vt:i4>23</vt:i4>
      </vt:variant>
    </vt:vector>
  </HeadingPairs>
  <TitlesOfParts>
    <vt:vector size="42" baseType="lpstr">
      <vt:lpstr>Предлагаем стратегию</vt:lpstr>
      <vt:lpstr>Обзор продукции и услуг</vt:lpstr>
      <vt:lpstr>Selling Your Ideas</vt:lpstr>
      <vt:lpstr>Круги</vt:lpstr>
      <vt:lpstr>Обучение персонала</vt:lpstr>
      <vt:lpstr>Текстура</vt:lpstr>
      <vt:lpstr>Облака</vt:lpstr>
      <vt:lpstr>Занавес</vt:lpstr>
      <vt:lpstr>Салют</vt:lpstr>
      <vt:lpstr>Сотрудничество</vt:lpstr>
      <vt:lpstr>Сумерки</vt:lpstr>
      <vt:lpstr>Лучи</vt:lpstr>
      <vt:lpstr>Орбита</vt:lpstr>
      <vt:lpstr>Уровень</vt:lpstr>
      <vt:lpstr>Вершина горы</vt:lpstr>
      <vt:lpstr>Кимоно</vt:lpstr>
      <vt:lpstr>1_Занавес</vt:lpstr>
      <vt:lpstr>1_Кимоно</vt:lpstr>
      <vt:lpstr>Презентация ИНФОРМАТИКА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9</cp:revision>
  <dcterms:created xsi:type="dcterms:W3CDTF">2017-01-27T13:23:58Z</dcterms:created>
  <dcterms:modified xsi:type="dcterms:W3CDTF">2017-03-18T08:13:23Z</dcterms:modified>
</cp:coreProperties>
</file>