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5.xml" ContentType="application/vnd.openxmlformats-officedocument.theme+xml"/>
  <Override PartName="/ppt/slideLayouts/slideLayout174.xml" ContentType="application/vnd.openxmlformats-officedocument.presentationml.slideLayout+xml"/>
  <Override PartName="/ppt/theme/theme16.xml" ContentType="application/vnd.openxmlformats-officedocument.theme+xml"/>
  <Override PartName="/ppt/slideLayouts/slideLayout175.xml" ContentType="application/vnd.openxmlformats-officedocument.presentationml.slideLayout+xml"/>
  <Override PartName="/ppt/theme/theme17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8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9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2" r:id="rId2"/>
    <p:sldMasterId id="2147483733" r:id="rId3"/>
    <p:sldMasterId id="2147483748" r:id="rId4"/>
    <p:sldMasterId id="2147483760" r:id="rId5"/>
    <p:sldMasterId id="2147483772" r:id="rId6"/>
    <p:sldMasterId id="2147483784" r:id="rId7"/>
    <p:sldMasterId id="2147483796" r:id="rId8"/>
    <p:sldMasterId id="2147483809" r:id="rId9"/>
    <p:sldMasterId id="2147483821" r:id="rId10"/>
    <p:sldMasterId id="2147483834" r:id="rId11"/>
    <p:sldMasterId id="2147483846" r:id="rId12"/>
    <p:sldMasterId id="2147483858" r:id="rId13"/>
    <p:sldMasterId id="2147483872" r:id="rId14"/>
    <p:sldMasterId id="2147483884" r:id="rId15"/>
    <p:sldMasterId id="2147483896" r:id="rId16"/>
    <p:sldMasterId id="2147483898" r:id="rId17"/>
    <p:sldMasterId id="2147483900" r:id="rId18"/>
    <p:sldMasterId id="2147483906" r:id="rId19"/>
    <p:sldMasterId id="2147483918" r:id="rId20"/>
    <p:sldMasterId id="2147483942" r:id="rId21"/>
    <p:sldMasterId id="2147483955" r:id="rId22"/>
  </p:sldMasterIdLst>
  <p:sldIdLst>
    <p:sldId id="256" r:id="rId23"/>
    <p:sldId id="257" r:id="rId24"/>
    <p:sldId id="258" r:id="rId25"/>
    <p:sldId id="279" r:id="rId26"/>
    <p:sldId id="259" r:id="rId27"/>
    <p:sldId id="260" r:id="rId28"/>
    <p:sldId id="261" r:id="rId29"/>
    <p:sldId id="280" r:id="rId30"/>
    <p:sldId id="262" r:id="rId31"/>
    <p:sldId id="263" r:id="rId32"/>
    <p:sldId id="281" r:id="rId33"/>
    <p:sldId id="264" r:id="rId34"/>
    <p:sldId id="266" r:id="rId35"/>
    <p:sldId id="282" r:id="rId36"/>
    <p:sldId id="265" r:id="rId37"/>
    <p:sldId id="283" r:id="rId38"/>
    <p:sldId id="284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7" r:id="rId47"/>
    <p:sldId id="278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90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690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548E2F-0FD0-429A-89C7-375C8098F5A9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82602-3CF2-43A2-BE4D-609CD434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98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48E2F-0FD0-429A-89C7-375C8098F5A9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82602-3CF2-43A2-BE4D-609CD434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92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C3EBA-BECE-473F-A6E2-319AA4F06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9505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3E4A8-5139-4A34-B9BC-A376C1297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9318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9D6F6-B2D5-45C8-8B23-9FE8BC2F3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8131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DA970-4C9D-4898-B82E-48DB164B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5016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7B1F0-E070-4EF9-8DD9-3167A7F0E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9457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195 w 6027"/>
                <a:gd name="T1" fmla="*/ 17 h 2296"/>
                <a:gd name="T2" fmla="*/ 0 w 6027"/>
                <a:gd name="T3" fmla="*/ 17 h 2296"/>
                <a:gd name="T4" fmla="*/ 0 w 6027"/>
                <a:gd name="T5" fmla="*/ 0 h 2296"/>
                <a:gd name="T6" fmla="*/ 4195 w 6027"/>
                <a:gd name="T7" fmla="*/ 0 h 2296"/>
                <a:gd name="T8" fmla="*/ 4195 w 6027"/>
                <a:gd name="T9" fmla="*/ 17 h 2296"/>
                <a:gd name="T10" fmla="*/ 4195 w 6027"/>
                <a:gd name="T11" fmla="*/ 17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4 h 353"/>
                  <a:gd name="T4" fmla="*/ 24 w 186"/>
                  <a:gd name="T5" fmla="*/ 75 h 353"/>
                  <a:gd name="T6" fmla="*/ 18 w 186"/>
                  <a:gd name="T7" fmla="*/ 162 h 353"/>
                  <a:gd name="T8" fmla="*/ 42 w 186"/>
                  <a:gd name="T9" fmla="*/ 281 h 353"/>
                  <a:gd name="T10" fmla="*/ 48 w 186"/>
                  <a:gd name="T11" fmla="*/ 398 h 353"/>
                  <a:gd name="T12" fmla="*/ 0 w 186"/>
                  <a:gd name="T13" fmla="*/ 869 h 353"/>
                  <a:gd name="T14" fmla="*/ 54 w 186"/>
                  <a:gd name="T15" fmla="*/ 575 h 353"/>
                  <a:gd name="T16" fmla="*/ 84 w 186"/>
                  <a:gd name="T17" fmla="*/ 530 h 353"/>
                  <a:gd name="T18" fmla="*/ 126 w 186"/>
                  <a:gd name="T19" fmla="*/ 311 h 353"/>
                  <a:gd name="T20" fmla="*/ 144 w 186"/>
                  <a:gd name="T21" fmla="*/ 294 h 353"/>
                  <a:gd name="T22" fmla="*/ 144 w 186"/>
                  <a:gd name="T23" fmla="*/ 222 h 353"/>
                  <a:gd name="T24" fmla="*/ 186 w 186"/>
                  <a:gd name="T25" fmla="*/ 162 h 353"/>
                  <a:gd name="T26" fmla="*/ 162 w 186"/>
                  <a:gd name="T27" fmla="*/ 14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5 h 66"/>
                  <a:gd name="T8" fmla="*/ 6 w 155"/>
                  <a:gd name="T9" fmla="*/ 44 h 66"/>
                  <a:gd name="T10" fmla="*/ 0 w 155"/>
                  <a:gd name="T11" fmla="*/ 61 h 66"/>
                  <a:gd name="T12" fmla="*/ 78 w 155"/>
                  <a:gd name="T13" fmla="*/ 148 h 66"/>
                  <a:gd name="T14" fmla="*/ 96 w 155"/>
                  <a:gd name="T15" fmla="*/ 104 h 66"/>
                  <a:gd name="T16" fmla="*/ 155 w 155"/>
                  <a:gd name="T17" fmla="*/ 165 h 66"/>
                  <a:gd name="T18" fmla="*/ 126 w 155"/>
                  <a:gd name="T19" fmla="*/ 61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93 h 72"/>
                  <a:gd name="T2" fmla="*/ 0 w 42"/>
                  <a:gd name="T3" fmla="*/ 47 h 72"/>
                  <a:gd name="T4" fmla="*/ 12 w 42"/>
                  <a:gd name="T5" fmla="*/ 16 h 72"/>
                  <a:gd name="T6" fmla="*/ 0 w 42"/>
                  <a:gd name="T7" fmla="*/ 16 h 72"/>
                  <a:gd name="T8" fmla="*/ 12 w 42"/>
                  <a:gd name="T9" fmla="*/ 16 h 72"/>
                  <a:gd name="T10" fmla="*/ 24 w 42"/>
                  <a:gd name="T11" fmla="*/ 16 h 72"/>
                  <a:gd name="T12" fmla="*/ 36 w 42"/>
                  <a:gd name="T13" fmla="*/ 16 h 72"/>
                  <a:gd name="T14" fmla="*/ 42 w 42"/>
                  <a:gd name="T15" fmla="*/ 0 h 72"/>
                  <a:gd name="T16" fmla="*/ 30 w 42"/>
                  <a:gd name="T17" fmla="*/ 47 h 72"/>
                  <a:gd name="T18" fmla="*/ 42 w 42"/>
                  <a:gd name="T19" fmla="*/ 125 h 72"/>
                  <a:gd name="T20" fmla="*/ 12 w 42"/>
                  <a:gd name="T21" fmla="*/ 183 h 72"/>
                  <a:gd name="T22" fmla="*/ 6 w 42"/>
                  <a:gd name="T23" fmla="*/ 93 h 72"/>
                  <a:gd name="T24" fmla="*/ 6 w 42"/>
                  <a:gd name="T25" fmla="*/ 9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8 h 287"/>
                <a:gd name="T4" fmla="*/ 66 w 365"/>
                <a:gd name="T5" fmla="*/ 124 h 287"/>
                <a:gd name="T6" fmla="*/ 143 w 365"/>
                <a:gd name="T7" fmla="*/ 204 h 287"/>
                <a:gd name="T8" fmla="*/ 191 w 365"/>
                <a:gd name="T9" fmla="*/ 186 h 287"/>
                <a:gd name="T10" fmla="*/ 341 w 365"/>
                <a:gd name="T11" fmla="*/ 319 h 287"/>
                <a:gd name="T12" fmla="*/ 305 w 365"/>
                <a:gd name="T13" fmla="*/ 195 h 287"/>
                <a:gd name="T14" fmla="*/ 365 w 365"/>
                <a:gd name="T15" fmla="*/ 148 h 287"/>
                <a:gd name="T16" fmla="*/ 359 w 365"/>
                <a:gd name="T17" fmla="*/ 142 h 287"/>
                <a:gd name="T18" fmla="*/ 335 w 365"/>
                <a:gd name="T19" fmla="*/ 130 h 287"/>
                <a:gd name="T20" fmla="*/ 299 w 365"/>
                <a:gd name="T21" fmla="*/ 98 h 287"/>
                <a:gd name="T22" fmla="*/ 257 w 365"/>
                <a:gd name="T23" fmla="*/ 80 h 287"/>
                <a:gd name="T24" fmla="*/ 215 w 365"/>
                <a:gd name="T25" fmla="*/ 62 h 287"/>
                <a:gd name="T26" fmla="*/ 173 w 365"/>
                <a:gd name="T27" fmla="*/ 4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8 h 60"/>
                <a:gd name="T16" fmla="*/ 65 w 71"/>
                <a:gd name="T17" fmla="*/ 50 h 60"/>
                <a:gd name="T18" fmla="*/ 71 w 71"/>
                <a:gd name="T19" fmla="*/ 62 h 60"/>
                <a:gd name="T20" fmla="*/ 71 w 71"/>
                <a:gd name="T21" fmla="*/ 68 h 60"/>
                <a:gd name="T22" fmla="*/ 59 w 71"/>
                <a:gd name="T23" fmla="*/ 62 h 60"/>
                <a:gd name="T24" fmla="*/ 47 w 71"/>
                <a:gd name="T25" fmla="*/ 50 h 60"/>
                <a:gd name="T26" fmla="*/ 23 w 71"/>
                <a:gd name="T27" fmla="*/ 38 h 60"/>
                <a:gd name="T28" fmla="*/ 23 w 71"/>
                <a:gd name="T29" fmla="*/ 44 h 60"/>
                <a:gd name="T30" fmla="*/ 18 w 71"/>
                <a:gd name="T31" fmla="*/ 50 h 60"/>
                <a:gd name="T32" fmla="*/ 12 w 71"/>
                <a:gd name="T33" fmla="*/ 56 h 60"/>
                <a:gd name="T34" fmla="*/ 6 w 71"/>
                <a:gd name="T35" fmla="*/ 56 h 60"/>
                <a:gd name="T36" fmla="*/ 6 w 71"/>
                <a:gd name="T37" fmla="*/ 56 h 60"/>
                <a:gd name="T38" fmla="*/ 6 w 71"/>
                <a:gd name="T39" fmla="*/ 4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2 h 162"/>
                <a:gd name="T10" fmla="*/ 96 w 161"/>
                <a:gd name="T11" fmla="*/ 68 h 162"/>
                <a:gd name="T12" fmla="*/ 102 w 161"/>
                <a:gd name="T13" fmla="*/ 80 h 162"/>
                <a:gd name="T14" fmla="*/ 108 w 161"/>
                <a:gd name="T15" fmla="*/ 92 h 162"/>
                <a:gd name="T16" fmla="*/ 120 w 161"/>
                <a:gd name="T17" fmla="*/ 104 h 162"/>
                <a:gd name="T18" fmla="*/ 143 w 161"/>
                <a:gd name="T19" fmla="*/ 122 h 162"/>
                <a:gd name="T20" fmla="*/ 155 w 161"/>
                <a:gd name="T21" fmla="*/ 154 h 162"/>
                <a:gd name="T22" fmla="*/ 161 w 161"/>
                <a:gd name="T23" fmla="*/ 172 h 162"/>
                <a:gd name="T24" fmla="*/ 161 w 161"/>
                <a:gd name="T25" fmla="*/ 178 h 162"/>
                <a:gd name="T26" fmla="*/ 96 w 161"/>
                <a:gd name="T27" fmla="*/ 110 h 162"/>
                <a:gd name="T28" fmla="*/ 30 w 161"/>
                <a:gd name="T29" fmla="*/ 6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8 h 60"/>
                <a:gd name="T4" fmla="*/ 41 w 59"/>
                <a:gd name="T5" fmla="*/ 44 h 60"/>
                <a:gd name="T6" fmla="*/ 47 w 59"/>
                <a:gd name="T7" fmla="*/ 50 h 60"/>
                <a:gd name="T8" fmla="*/ 53 w 59"/>
                <a:gd name="T9" fmla="*/ 62 h 60"/>
                <a:gd name="T10" fmla="*/ 53 w 59"/>
                <a:gd name="T11" fmla="*/ 68 h 60"/>
                <a:gd name="T12" fmla="*/ 47 w 59"/>
                <a:gd name="T13" fmla="*/ 62 h 60"/>
                <a:gd name="T14" fmla="*/ 35 w 59"/>
                <a:gd name="T15" fmla="*/ 56 h 60"/>
                <a:gd name="T16" fmla="*/ 23 w 59"/>
                <a:gd name="T17" fmla="*/ 44 h 60"/>
                <a:gd name="T18" fmla="*/ 17 w 59"/>
                <a:gd name="T19" fmla="*/ 3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4 h 204"/>
                <a:gd name="T2" fmla="*/ 245 w 245"/>
                <a:gd name="T3" fmla="*/ 50 h 204"/>
                <a:gd name="T4" fmla="*/ 209 w 245"/>
                <a:gd name="T5" fmla="*/ 92 h 204"/>
                <a:gd name="T6" fmla="*/ 143 w 245"/>
                <a:gd name="T7" fmla="*/ 148 h 204"/>
                <a:gd name="T8" fmla="*/ 167 w 245"/>
                <a:gd name="T9" fmla="*/ 173 h 204"/>
                <a:gd name="T10" fmla="*/ 179 w 245"/>
                <a:gd name="T11" fmla="*/ 228 h 204"/>
                <a:gd name="T12" fmla="*/ 77 w 245"/>
                <a:gd name="T13" fmla="*/ 148 h 204"/>
                <a:gd name="T14" fmla="*/ 47 w 245"/>
                <a:gd name="T15" fmla="*/ 92 h 204"/>
                <a:gd name="T16" fmla="*/ 89 w 245"/>
                <a:gd name="T17" fmla="*/ 74 h 204"/>
                <a:gd name="T18" fmla="*/ 59 w 245"/>
                <a:gd name="T19" fmla="*/ 4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4 h 204"/>
                <a:gd name="T50" fmla="*/ 233 w 245"/>
                <a:gd name="T51" fmla="*/ 4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235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14235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26BF5-C5BB-4480-9D76-C71C3A34A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09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7C6C6-604C-47D8-A7ED-19D0BA277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16612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005E0-5948-4037-865E-D1D8C7D70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73154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AF3E5-34B4-4BB3-A276-F1D4C3806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41093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7D5D-0A16-4F45-BAA8-7024EDE5E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040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48E2F-0FD0-429A-89C7-375C8098F5A9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82602-3CF2-43A2-BE4D-609CD434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825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0BF6F-8D9D-4377-A36C-8F93147D6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3233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B96F5-0812-4B2B-A8A0-0B90AF90F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542544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1F19E-C90F-4178-83BE-D86360EC1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825859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3E585-75EE-4B44-AE9C-15F86FDBA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706574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905EF-7D33-4093-AEA7-1A843D9AA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06506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B1A2A-71A9-40E4-861D-9FEEE1B88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96220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535A9-941B-483E-899E-14D482A71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553544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61463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15058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15058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7A2EB-0367-4D31-9BD6-C830C83FC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4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E5F1-FF74-4139-9C39-17DC1CA79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0896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B52B3-0C7E-48F2-9847-8D86F107C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6027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48E2F-0FD0-429A-89C7-375C8098F5A9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82602-3CF2-43A2-BE4D-609CD434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1572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5113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3838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55CD1-2FB3-449B-B27E-5D380187E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1209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081F0-7223-4AA7-BE37-330CB2D2B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08590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5EB19-8377-4BF4-9185-A6ABB56BC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0932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5FFF0-AF2D-481E-83A6-DEA0BD182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76096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1AA1E-43B0-44A8-8002-5B2D20F49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33196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B806E-0D76-4C39-B7B5-B6FD19BE3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0264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3A958-2C01-4681-8231-8961A0BA7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38808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663" y="227013"/>
            <a:ext cx="5454650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C3E45-C595-4C77-991E-32332AED4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155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2716-905D-4DF8-AED3-C424372D7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168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94C47-3349-4ADA-9A8A-89D11326D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205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48E2F-0FD0-429A-89C7-375C8098F5A9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82602-3CF2-43A2-BE4D-609CD434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5063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8AE44-E33A-454E-974B-1EB8E0441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1800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3BC6A-E6BC-4317-AD5D-85B8214B6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7506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691A-462E-4F00-8522-6DB831FC6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0517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13988-C499-4471-9CFA-8271B7715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1153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DA33-AF21-4ED1-AA10-A8722D001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1016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82E0-4AC2-4348-B8EE-BDC889493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84440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D40F-801C-4891-AE7C-39534FA5D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08892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D136-531E-466A-ADDB-6872569D6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8670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4A6F-C208-4E04-B866-87F9FFF6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895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9 w 185"/>
                <a:gd name="T1" fmla="*/ 0 h 120"/>
                <a:gd name="T2" fmla="*/ 189 w 185"/>
                <a:gd name="T3" fmla="*/ 6 h 120"/>
                <a:gd name="T4" fmla="*/ 189 w 185"/>
                <a:gd name="T5" fmla="*/ 18 h 120"/>
                <a:gd name="T6" fmla="*/ 189 w 185"/>
                <a:gd name="T7" fmla="*/ 36 h 120"/>
                <a:gd name="T8" fmla="*/ 183 w 185"/>
                <a:gd name="T9" fmla="*/ 54 h 120"/>
                <a:gd name="T10" fmla="*/ 165 w 185"/>
                <a:gd name="T11" fmla="*/ 72 h 120"/>
                <a:gd name="T12" fmla="*/ 141 w 185"/>
                <a:gd name="T13" fmla="*/ 96 h 120"/>
                <a:gd name="T14" fmla="*/ 105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9 w 185"/>
                <a:gd name="T29" fmla="*/ 0 h 120"/>
                <a:gd name="T30" fmla="*/ 189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1 w 526"/>
                <a:gd name="T17" fmla="*/ 179 h 275"/>
                <a:gd name="T18" fmla="*/ 213 w 526"/>
                <a:gd name="T19" fmla="*/ 143 h 275"/>
                <a:gd name="T20" fmla="*/ 255 w 526"/>
                <a:gd name="T21" fmla="*/ 120 h 275"/>
                <a:gd name="T22" fmla="*/ 303 w 526"/>
                <a:gd name="T23" fmla="*/ 96 h 275"/>
                <a:gd name="T24" fmla="*/ 401 w 526"/>
                <a:gd name="T25" fmla="*/ 48 h 275"/>
                <a:gd name="T26" fmla="*/ 450 w 526"/>
                <a:gd name="T27" fmla="*/ 30 h 275"/>
                <a:gd name="T28" fmla="*/ 486 w 526"/>
                <a:gd name="T29" fmla="*/ 12 h 275"/>
                <a:gd name="T30" fmla="*/ 510 w 526"/>
                <a:gd name="T31" fmla="*/ 6 h 275"/>
                <a:gd name="T32" fmla="*/ 528 w 526"/>
                <a:gd name="T33" fmla="*/ 0 h 275"/>
                <a:gd name="T34" fmla="*/ 534 w 526"/>
                <a:gd name="T35" fmla="*/ 0 h 275"/>
                <a:gd name="T36" fmla="*/ 528 w 526"/>
                <a:gd name="T37" fmla="*/ 6 h 275"/>
                <a:gd name="T38" fmla="*/ 516 w 526"/>
                <a:gd name="T39" fmla="*/ 12 h 275"/>
                <a:gd name="T40" fmla="*/ 492 w 526"/>
                <a:gd name="T41" fmla="*/ 24 h 275"/>
                <a:gd name="T42" fmla="*/ 468 w 526"/>
                <a:gd name="T43" fmla="*/ 42 h 275"/>
                <a:gd name="T44" fmla="*/ 444 w 526"/>
                <a:gd name="T45" fmla="*/ 54 h 275"/>
                <a:gd name="T46" fmla="*/ 401 w 526"/>
                <a:gd name="T47" fmla="*/ 78 h 275"/>
                <a:gd name="T48" fmla="*/ 344 w 526"/>
                <a:gd name="T49" fmla="*/ 108 h 275"/>
                <a:gd name="T50" fmla="*/ 279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4 w 718"/>
                <a:gd name="T17" fmla="*/ 228 h 306"/>
                <a:gd name="T18" fmla="*/ 130 w 718"/>
                <a:gd name="T19" fmla="*/ 228 h 306"/>
                <a:gd name="T20" fmla="*/ 148 w 718"/>
                <a:gd name="T21" fmla="*/ 222 h 306"/>
                <a:gd name="T22" fmla="*/ 172 w 718"/>
                <a:gd name="T23" fmla="*/ 216 h 306"/>
                <a:gd name="T24" fmla="*/ 202 w 718"/>
                <a:gd name="T25" fmla="*/ 204 h 306"/>
                <a:gd name="T26" fmla="*/ 279 w 718"/>
                <a:gd name="T27" fmla="*/ 180 h 306"/>
                <a:gd name="T28" fmla="*/ 379 w 718"/>
                <a:gd name="T29" fmla="*/ 156 h 306"/>
                <a:gd name="T30" fmla="*/ 469 w 718"/>
                <a:gd name="T31" fmla="*/ 126 h 306"/>
                <a:gd name="T32" fmla="*/ 552 w 718"/>
                <a:gd name="T33" fmla="*/ 102 h 306"/>
                <a:gd name="T34" fmla="*/ 582 w 718"/>
                <a:gd name="T35" fmla="*/ 90 h 306"/>
                <a:gd name="T36" fmla="*/ 616 w 718"/>
                <a:gd name="T37" fmla="*/ 84 h 306"/>
                <a:gd name="T38" fmla="*/ 634 w 718"/>
                <a:gd name="T39" fmla="*/ 78 h 306"/>
                <a:gd name="T40" fmla="*/ 640 w 718"/>
                <a:gd name="T41" fmla="*/ 72 h 306"/>
                <a:gd name="T42" fmla="*/ 646 w 718"/>
                <a:gd name="T43" fmla="*/ 66 h 306"/>
                <a:gd name="T44" fmla="*/ 664 w 718"/>
                <a:gd name="T45" fmla="*/ 60 h 306"/>
                <a:gd name="T46" fmla="*/ 706 w 718"/>
                <a:gd name="T47" fmla="*/ 30 h 306"/>
                <a:gd name="T48" fmla="*/ 724 w 718"/>
                <a:gd name="T49" fmla="*/ 18 h 306"/>
                <a:gd name="T50" fmla="*/ 730 w 718"/>
                <a:gd name="T51" fmla="*/ 6 h 306"/>
                <a:gd name="T52" fmla="*/ 724 w 718"/>
                <a:gd name="T53" fmla="*/ 0 h 306"/>
                <a:gd name="T54" fmla="*/ 700 w 718"/>
                <a:gd name="T55" fmla="*/ 0 h 306"/>
                <a:gd name="T56" fmla="*/ 640 w 718"/>
                <a:gd name="T57" fmla="*/ 0 h 306"/>
                <a:gd name="T58" fmla="*/ 588 w 718"/>
                <a:gd name="T59" fmla="*/ 0 h 306"/>
                <a:gd name="T60" fmla="*/ 552 w 718"/>
                <a:gd name="T61" fmla="*/ 0 h 306"/>
                <a:gd name="T62" fmla="*/ 522 w 718"/>
                <a:gd name="T63" fmla="*/ 18 h 306"/>
                <a:gd name="T64" fmla="*/ 493 w 718"/>
                <a:gd name="T65" fmla="*/ 42 h 306"/>
                <a:gd name="T66" fmla="*/ 475 w 718"/>
                <a:gd name="T67" fmla="*/ 54 h 306"/>
                <a:gd name="T68" fmla="*/ 457 w 718"/>
                <a:gd name="T69" fmla="*/ 60 h 306"/>
                <a:gd name="T70" fmla="*/ 433 w 718"/>
                <a:gd name="T71" fmla="*/ 60 h 306"/>
                <a:gd name="T72" fmla="*/ 397 w 718"/>
                <a:gd name="T73" fmla="*/ 66 h 306"/>
                <a:gd name="T74" fmla="*/ 351 w 718"/>
                <a:gd name="T75" fmla="*/ 84 h 306"/>
                <a:gd name="T76" fmla="*/ 315 w 718"/>
                <a:gd name="T77" fmla="*/ 108 h 306"/>
                <a:gd name="T78" fmla="*/ 291 w 718"/>
                <a:gd name="T79" fmla="*/ 126 h 306"/>
                <a:gd name="T80" fmla="*/ 279 w 718"/>
                <a:gd name="T81" fmla="*/ 132 h 306"/>
                <a:gd name="T82" fmla="*/ 261 w 718"/>
                <a:gd name="T83" fmla="*/ 138 h 306"/>
                <a:gd name="T84" fmla="*/ 225 w 718"/>
                <a:gd name="T85" fmla="*/ 138 h 306"/>
                <a:gd name="T86" fmla="*/ 190 w 718"/>
                <a:gd name="T87" fmla="*/ 138 h 306"/>
                <a:gd name="T88" fmla="*/ 184 w 718"/>
                <a:gd name="T89" fmla="*/ 138 h 306"/>
                <a:gd name="T90" fmla="*/ 178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61 w 2392"/>
                <a:gd name="T1" fmla="*/ 54 h 881"/>
                <a:gd name="T2" fmla="*/ 2217 w 2392"/>
                <a:gd name="T3" fmla="*/ 54 h 881"/>
                <a:gd name="T4" fmla="*/ 2175 w 2392"/>
                <a:gd name="T5" fmla="*/ 66 h 881"/>
                <a:gd name="T6" fmla="*/ 2049 w 2392"/>
                <a:gd name="T7" fmla="*/ 101 h 881"/>
                <a:gd name="T8" fmla="*/ 1984 w 2392"/>
                <a:gd name="T9" fmla="*/ 119 h 881"/>
                <a:gd name="T10" fmla="*/ 1884 w 2392"/>
                <a:gd name="T11" fmla="*/ 167 h 881"/>
                <a:gd name="T12" fmla="*/ 1860 w 2392"/>
                <a:gd name="T13" fmla="*/ 245 h 881"/>
                <a:gd name="T14" fmla="*/ 1866 w 2392"/>
                <a:gd name="T15" fmla="*/ 305 h 881"/>
                <a:gd name="T16" fmla="*/ 1782 w 2392"/>
                <a:gd name="T17" fmla="*/ 317 h 881"/>
                <a:gd name="T18" fmla="*/ 1617 w 2392"/>
                <a:gd name="T19" fmla="*/ 263 h 881"/>
                <a:gd name="T20" fmla="*/ 1527 w 2392"/>
                <a:gd name="T21" fmla="*/ 257 h 881"/>
                <a:gd name="T22" fmla="*/ 1419 w 2392"/>
                <a:gd name="T23" fmla="*/ 311 h 881"/>
                <a:gd name="T24" fmla="*/ 1351 w 2392"/>
                <a:gd name="T25" fmla="*/ 353 h 881"/>
                <a:gd name="T26" fmla="*/ 1326 w 2392"/>
                <a:gd name="T27" fmla="*/ 359 h 881"/>
                <a:gd name="T28" fmla="*/ 1230 w 2392"/>
                <a:gd name="T29" fmla="*/ 371 h 881"/>
                <a:gd name="T30" fmla="*/ 1176 w 2392"/>
                <a:gd name="T31" fmla="*/ 365 h 881"/>
                <a:gd name="T32" fmla="*/ 1069 w 2392"/>
                <a:gd name="T33" fmla="*/ 371 h 881"/>
                <a:gd name="T34" fmla="*/ 969 w 2392"/>
                <a:gd name="T35" fmla="*/ 383 h 881"/>
                <a:gd name="T36" fmla="*/ 933 w 2392"/>
                <a:gd name="T37" fmla="*/ 401 h 881"/>
                <a:gd name="T38" fmla="*/ 831 w 2392"/>
                <a:gd name="T39" fmla="*/ 419 h 881"/>
                <a:gd name="T40" fmla="*/ 790 w 2392"/>
                <a:gd name="T41" fmla="*/ 419 h 881"/>
                <a:gd name="T42" fmla="*/ 672 w 2392"/>
                <a:gd name="T43" fmla="*/ 437 h 881"/>
                <a:gd name="T44" fmla="*/ 606 w 2392"/>
                <a:gd name="T45" fmla="*/ 473 h 881"/>
                <a:gd name="T46" fmla="*/ 511 w 2392"/>
                <a:gd name="T47" fmla="*/ 467 h 881"/>
                <a:gd name="T48" fmla="*/ 435 w 2392"/>
                <a:gd name="T49" fmla="*/ 491 h 881"/>
                <a:gd name="T50" fmla="*/ 417 w 2392"/>
                <a:gd name="T51" fmla="*/ 539 h 881"/>
                <a:gd name="T52" fmla="*/ 351 w 2392"/>
                <a:gd name="T53" fmla="*/ 569 h 881"/>
                <a:gd name="T54" fmla="*/ 226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7 w 2392"/>
                <a:gd name="T65" fmla="*/ 653 h 881"/>
                <a:gd name="T66" fmla="*/ 481 w 2392"/>
                <a:gd name="T67" fmla="*/ 569 h 881"/>
                <a:gd name="T68" fmla="*/ 576 w 2392"/>
                <a:gd name="T69" fmla="*/ 521 h 881"/>
                <a:gd name="T70" fmla="*/ 654 w 2392"/>
                <a:gd name="T71" fmla="*/ 515 h 881"/>
                <a:gd name="T72" fmla="*/ 885 w 2392"/>
                <a:gd name="T73" fmla="*/ 461 h 881"/>
                <a:gd name="T74" fmla="*/ 1164 w 2392"/>
                <a:gd name="T75" fmla="*/ 425 h 881"/>
                <a:gd name="T76" fmla="*/ 1308 w 2392"/>
                <a:gd name="T77" fmla="*/ 461 h 881"/>
                <a:gd name="T78" fmla="*/ 1437 w 2392"/>
                <a:gd name="T79" fmla="*/ 533 h 881"/>
                <a:gd name="T80" fmla="*/ 1455 w 2392"/>
                <a:gd name="T81" fmla="*/ 617 h 881"/>
                <a:gd name="T82" fmla="*/ 1396 w 2392"/>
                <a:gd name="T83" fmla="*/ 653 h 881"/>
                <a:gd name="T84" fmla="*/ 1242 w 2392"/>
                <a:gd name="T85" fmla="*/ 701 h 881"/>
                <a:gd name="T86" fmla="*/ 1128 w 2392"/>
                <a:gd name="T87" fmla="*/ 755 h 881"/>
                <a:gd name="T88" fmla="*/ 1081 w 2392"/>
                <a:gd name="T89" fmla="*/ 809 h 881"/>
                <a:gd name="T90" fmla="*/ 1093 w 2392"/>
                <a:gd name="T91" fmla="*/ 869 h 881"/>
                <a:gd name="T92" fmla="*/ 1122 w 2392"/>
                <a:gd name="T93" fmla="*/ 881 h 881"/>
                <a:gd name="T94" fmla="*/ 1224 w 2392"/>
                <a:gd name="T95" fmla="*/ 869 h 881"/>
                <a:gd name="T96" fmla="*/ 1408 w 2392"/>
                <a:gd name="T97" fmla="*/ 857 h 881"/>
                <a:gd name="T98" fmla="*/ 1461 w 2392"/>
                <a:gd name="T99" fmla="*/ 851 h 881"/>
                <a:gd name="T100" fmla="*/ 1503 w 2392"/>
                <a:gd name="T101" fmla="*/ 833 h 881"/>
                <a:gd name="T102" fmla="*/ 1699 w 2392"/>
                <a:gd name="T103" fmla="*/ 743 h 881"/>
                <a:gd name="T104" fmla="*/ 1830 w 2392"/>
                <a:gd name="T105" fmla="*/ 689 h 881"/>
                <a:gd name="T106" fmla="*/ 1908 w 2392"/>
                <a:gd name="T107" fmla="*/ 581 h 881"/>
                <a:gd name="T108" fmla="*/ 2067 w 2392"/>
                <a:gd name="T109" fmla="*/ 389 h 881"/>
                <a:gd name="T110" fmla="*/ 2235 w 2392"/>
                <a:gd name="T111" fmla="*/ 269 h 881"/>
                <a:gd name="T112" fmla="*/ 2281 w 2392"/>
                <a:gd name="T113" fmla="*/ 239 h 881"/>
                <a:gd name="T114" fmla="*/ 2424 w 2392"/>
                <a:gd name="T115" fmla="*/ 0 h 881"/>
                <a:gd name="T116" fmla="*/ 2334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3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893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73467-A2C7-45C5-B0D4-C72039B3C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14717"/>
      </p:ext>
    </p:extLst>
  </p:cSld>
  <p:clrMapOvr>
    <a:masterClrMapping/>
  </p:clrMapOvr>
  <p:transition>
    <p:split orient="vert"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21C2-5C9F-408A-8C0D-026202442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323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98620-3371-4E25-BB1A-EC94DD7FF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61344"/>
      </p:ext>
    </p:extLst>
  </p:cSld>
  <p:clrMapOvr>
    <a:masterClrMapping/>
  </p:clrMapOvr>
  <p:transition>
    <p:split orient="vert" dir="in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05E6-E6D6-4374-99D1-A43712FEA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19784"/>
      </p:ext>
    </p:extLst>
  </p:cSld>
  <p:clrMapOvr>
    <a:masterClrMapping/>
  </p:clrMapOvr>
  <p:transition>
    <p:split orient="vert" dir="in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76156-7C26-4839-81FF-86A606DA1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166677"/>
      </p:ext>
    </p:extLst>
  </p:cSld>
  <p:clrMapOvr>
    <a:masterClrMapping/>
  </p:clrMapOvr>
  <p:transition>
    <p:split orient="vert" dir="in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4FD07-A467-4939-9776-2183847E4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48397"/>
      </p:ext>
    </p:extLst>
  </p:cSld>
  <p:clrMapOvr>
    <a:masterClrMapping/>
  </p:clrMapOvr>
  <p:transition>
    <p:split orient="vert" dir="in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98643-B087-45C7-845C-4EEFE5353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36044"/>
      </p:ext>
    </p:extLst>
  </p:cSld>
  <p:clrMapOvr>
    <a:masterClrMapping/>
  </p:clrMapOvr>
  <p:transition>
    <p:split orient="vert" dir="in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F7BE-7AFB-40EF-90B1-8A40F4B32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55893"/>
      </p:ext>
    </p:extLst>
  </p:cSld>
  <p:clrMapOvr>
    <a:masterClrMapping/>
  </p:clrMapOvr>
  <p:transition>
    <p:split orient="vert" dir="in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29C2D-CB05-4A59-99DE-AD51C6377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24892"/>
      </p:ext>
    </p:extLst>
  </p:cSld>
  <p:clrMapOvr>
    <a:masterClrMapping/>
  </p:clrMapOvr>
  <p:transition>
    <p:split orient="vert" dir="in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9D269-FBB5-4A05-8E3E-DB031B667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45296"/>
      </p:ext>
    </p:extLst>
  </p:cSld>
  <p:clrMapOvr>
    <a:masterClrMapping/>
  </p:clrMapOvr>
  <p:transition>
    <p:split orient="vert" dir="in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1CE8-D606-4294-B2B0-6B2221C4D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95956"/>
      </p:ext>
    </p:extLst>
  </p:cSld>
  <p:clrMapOvr>
    <a:masterClrMapping/>
  </p:clrMapOvr>
  <p:transition>
    <p:split orient="vert" dir="in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F179-F00A-4E61-AC04-F82415C55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126962"/>
      </p:ext>
    </p:extLst>
  </p:cSld>
  <p:clrMapOvr>
    <a:masterClrMapping/>
  </p:clrMapOvr>
  <p:transition>
    <p:split orient="vert"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DC27E-E4D5-4685-B481-1CF897D92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3040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45D8C-E2E2-43E8-803C-722EBC9E7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7869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F154-E671-4CAF-B93F-22776EE7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7568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88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798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3BEBA-88A4-4FE3-B67F-EE23C298582F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1BEBF-1E1B-4690-8A33-0B98C1AB0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218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0612E-27BF-422D-9AF5-31582AF91DEA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5A6A1-4DAC-4395-8EDF-27AF90667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7629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955E3-E6FE-400F-9EDF-E0D15283C73B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9C100-E84A-4147-9E07-918B806ED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799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D2F4B-0551-4F9C-9F87-D2E129F0AF20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9EF3B-1610-4B66-B5C2-BA9AAE83E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0394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6C05E-C689-483C-800D-5B1DE273A78D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84C75-E5CB-4755-A765-A2CEDCCA5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38682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616CE-9F29-4EBA-9E32-6E9559A7855E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FC20-FF26-4410-9385-DBB4D21AD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609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0C6EF-2453-4742-96FA-F33F88F2AD2E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15C0D-7524-4C3F-BF01-D850A5A45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094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D4C4F-B2C5-4BE0-AF2D-FB5A0A4688BE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6C646-41CB-4BFF-B5FF-3C77614F6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7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76573-19B3-4FF1-B1E8-6CA0DE9AA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1313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95049-C013-4986-97AB-2F29C2399184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2BCD9-F0CD-4BF8-9DD2-34732C465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59162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8B7B-8C09-4A7D-9858-FD93D513517E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5D039-7733-4117-B5E2-6EBF529DA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80945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32F95-8012-4F8C-8FA4-A42AD8F25CF1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07F01-AA38-4A4D-B928-0FC7C119C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32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70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870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42E8-C916-4231-87F4-221B6413D041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B222-F62B-488C-B9F6-67E9428F2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5994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2624-F0FE-4F63-B66B-4F7080AA0DFF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A6996-0B9B-437F-A806-8F09CFCCF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822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ECACD-312A-4B0D-8F25-A4497FF47646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6F0E5-9BBF-466A-9FC9-3D36174D1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0896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4BCC0-BE68-41B8-B7CA-4DC967944402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FC27-4732-471B-A6F8-5A5248D9C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5188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49C69-3BCD-405E-BFB6-BE67A6D8BEB1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7CDF4-8C62-4E07-BAA6-D04B8B6CD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3596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94708-80E2-4239-A3DB-EEDA0E05193D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28DC5-2DE3-4D18-85FB-87309C442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3521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417B2-0C2B-4B9C-A9BF-AD060E98659A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E668-9F93-4A85-BA04-FBE1C799A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47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A8EE5-2D72-4BE7-A2DD-91CB39573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655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32ABC-B472-4741-AA20-2CB83B3211E6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880B7-DAF2-475C-A35D-A8D4519DB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6737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C988-8AD6-4C5C-A205-FEFBCC68FA3C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BC39-1E34-4A6C-B502-0A3FC6EE8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07618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47AC-309F-446D-8D76-551087B89F47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DA631-A0AD-42D8-BBA9-BD3D67A04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1290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9EB80-1E73-450E-B240-43D263662BAF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C217-67E6-45F1-B16B-21D9B7775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1156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08 h 2182"/>
                <a:gd name="T4" fmla="*/ 6381 w 4897"/>
                <a:gd name="T5" fmla="*/ 1308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32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6BBE-D50B-47D5-9406-BAAF94411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4935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635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63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1006A-3EF7-4508-92DA-3C0D1DD16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36886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548E2F-0FD0-429A-89C7-375C8098F5A9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782602-3CF2-43A2-BE4D-609CD434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8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010A4-3FFF-4ABE-98F9-847A675CD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3229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0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548E2F-0FD0-429A-89C7-375C8098F5A9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782602-3CF2-43A2-BE4D-609CD434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63715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2B6F7-2D15-44C2-BA1D-A4E8FD44F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86645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07091-5FB1-4B4B-B2B8-4BDBAB11796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2766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911E0-56B1-4F3E-BDB5-8AA6D5275D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9651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D6C9D-46F3-4E3E-BB09-25100E978E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3189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14F4E-27A5-4AB6-9604-12A48D0C78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5987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86978-124F-4387-9A29-DF2046BC05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2043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4A952-648E-43E9-A1AB-F1627F3CE4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1485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D27AC-714B-4E63-8D54-39DFDFA06D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736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54842-217C-4E63-A432-D8E07747F4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9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48E2F-0FD0-429A-89C7-375C8098F5A9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82602-3CF2-43A2-BE4D-609CD434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429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13B2A-033D-4344-B3C0-7F77CE716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6039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129FD-A7C5-43E9-AB57-07B00A2876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9382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AF684-E091-41D5-B186-CF1658A979B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5974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2624D-D3D8-44A9-8380-E96523A11AA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4311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9 h 2182"/>
                <a:gd name="T4" fmla="*/ 18395 w 4897"/>
                <a:gd name="T5" fmla="*/ 169 h 2182"/>
                <a:gd name="T6" fmla="*/ 18395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39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12391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1B6A-2324-4F64-AEA9-1D87D97E3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0384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E8846-122C-40A0-92A4-5F72183E5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3561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527E3-71F7-4097-BEF3-2D0F17C27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268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DCF38-2878-4FE3-871D-A419F84B0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9698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1405-E1D7-44D4-B128-251AC2190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8761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1C16-08E2-4C59-AC0B-5985F4D75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1135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D176-658D-4AD8-99D5-606627BDB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512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52A84-A493-4FDA-9677-9E038A65A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4408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45449-6750-48CB-A59A-086AA0646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9799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F5DD-69EA-44D0-925B-22DB85E96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21519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E17E9-5355-4323-B777-9F5DE9555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012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25F04-3DA8-4044-B266-3ACE8B703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8050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EC4C7-DCA9-47B0-8D60-3615CBEAE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97292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b="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b="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b="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b="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33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133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484D3-80B9-402A-B643-E7A85FF0C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16656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9760-1722-44EF-B5B7-452DEA839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67141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08F96-B287-485D-A5E6-5C7FFA816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23971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5B8C5-979E-4B33-BF10-D140E66CD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1714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F79E7-21A6-4F7C-A1AD-5B7BF7BF4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52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6B668-5B51-433F-BBB2-FE8D1F289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4913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5EC73-DA1B-4759-96F7-0C2B28966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0557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5EA6-54F8-4E2B-B436-99C49289D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9009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1F299-7093-414D-9736-8741EF11E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39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C0E4F-0435-4FD3-A2BB-83935B6FC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4176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7B27-3862-4D9B-821A-45D2BACC6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588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EF7A2-9510-4DE7-9CF8-10CF8F1B3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932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7CCBD-07F8-41F0-96D9-3BB9ED43C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226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3 w 3934"/>
                <a:gd name="T3" fmla="*/ 1331 h 1505"/>
                <a:gd name="T4" fmla="*/ 1245 w 3934"/>
                <a:gd name="T5" fmla="*/ 1157 h 1505"/>
                <a:gd name="T6" fmla="*/ 1768 w 3934"/>
                <a:gd name="T7" fmla="*/ 977 h 1505"/>
                <a:gd name="T8" fmla="*/ 2274 w 3934"/>
                <a:gd name="T9" fmla="*/ 792 h 1505"/>
                <a:gd name="T10" fmla="*/ 2520 w 3934"/>
                <a:gd name="T11" fmla="*/ 696 h 1505"/>
                <a:gd name="T12" fmla="*/ 2754 w 3934"/>
                <a:gd name="T13" fmla="*/ 606 h 1505"/>
                <a:gd name="T14" fmla="*/ 2990 w 3934"/>
                <a:gd name="T15" fmla="*/ 510 h 1505"/>
                <a:gd name="T16" fmla="*/ 3219 w 3934"/>
                <a:gd name="T17" fmla="*/ 420 h 1505"/>
                <a:gd name="T18" fmla="*/ 3428 w 3934"/>
                <a:gd name="T19" fmla="*/ 324 h 1505"/>
                <a:gd name="T20" fmla="*/ 3639 w 3934"/>
                <a:gd name="T21" fmla="*/ 234 h 1505"/>
                <a:gd name="T22" fmla="*/ 3843 w 3934"/>
                <a:gd name="T23" fmla="*/ 138 h 1505"/>
                <a:gd name="T24" fmla="*/ 4030 w 3934"/>
                <a:gd name="T25" fmla="*/ 48 h 1505"/>
                <a:gd name="T26" fmla="*/ 4030 w 3934"/>
                <a:gd name="T27" fmla="*/ 0 h 1505"/>
                <a:gd name="T28" fmla="*/ 3836 w 3934"/>
                <a:gd name="T29" fmla="*/ 96 h 1505"/>
                <a:gd name="T30" fmla="*/ 3627 w 3934"/>
                <a:gd name="T31" fmla="*/ 192 h 1505"/>
                <a:gd name="T32" fmla="*/ 3410 w 3934"/>
                <a:gd name="T33" fmla="*/ 288 h 1505"/>
                <a:gd name="T34" fmla="*/ 3195 w 3934"/>
                <a:gd name="T35" fmla="*/ 384 h 1505"/>
                <a:gd name="T36" fmla="*/ 2960 w 3934"/>
                <a:gd name="T37" fmla="*/ 480 h 1505"/>
                <a:gd name="T38" fmla="*/ 2718 w 3934"/>
                <a:gd name="T39" fmla="*/ 576 h 1505"/>
                <a:gd name="T40" fmla="*/ 2465 w 3934"/>
                <a:gd name="T41" fmla="*/ 672 h 1505"/>
                <a:gd name="T42" fmla="*/ 2220 w 3934"/>
                <a:gd name="T43" fmla="*/ 768 h 1505"/>
                <a:gd name="T44" fmla="*/ 1955 w 3934"/>
                <a:gd name="T45" fmla="*/ 864 h 1505"/>
                <a:gd name="T46" fmla="*/ 1690 w 3934"/>
                <a:gd name="T47" fmla="*/ 960 h 1505"/>
                <a:gd name="T48" fmla="*/ 1136 w 3934"/>
                <a:gd name="T49" fmla="*/ 1145 h 1505"/>
                <a:gd name="T50" fmla="*/ 57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6 w 1728"/>
                <a:gd name="T3" fmla="*/ 527 h 689"/>
                <a:gd name="T4" fmla="*/ 987 w 1728"/>
                <a:gd name="T5" fmla="*/ 365 h 689"/>
                <a:gd name="T6" fmla="*/ 1184 w 1728"/>
                <a:gd name="T7" fmla="*/ 287 h 689"/>
                <a:gd name="T8" fmla="*/ 1389 w 1728"/>
                <a:gd name="T9" fmla="*/ 203 h 689"/>
                <a:gd name="T10" fmla="*/ 1587 w 1728"/>
                <a:gd name="T11" fmla="*/ 126 h 689"/>
                <a:gd name="T12" fmla="*/ 1768 w 1728"/>
                <a:gd name="T13" fmla="*/ 48 h 689"/>
                <a:gd name="T14" fmla="*/ 1768 w 1728"/>
                <a:gd name="T15" fmla="*/ 0 h 689"/>
                <a:gd name="T16" fmla="*/ 1564 w 1728"/>
                <a:gd name="T17" fmla="*/ 84 h 689"/>
                <a:gd name="T18" fmla="*/ 1359 w 1728"/>
                <a:gd name="T19" fmla="*/ 167 h 689"/>
                <a:gd name="T20" fmla="*/ 1142 w 1728"/>
                <a:gd name="T21" fmla="*/ 257 h 689"/>
                <a:gd name="T22" fmla="*/ 927 w 1728"/>
                <a:gd name="T23" fmla="*/ 341 h 689"/>
                <a:gd name="T24" fmla="*/ 462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97 w 5561"/>
                <a:gd name="T1" fmla="*/ 929 h 3447"/>
                <a:gd name="T2" fmla="*/ 5673 w 5561"/>
                <a:gd name="T3" fmla="*/ 773 h 3447"/>
                <a:gd name="T4" fmla="*/ 5589 w 5561"/>
                <a:gd name="T5" fmla="*/ 629 h 3447"/>
                <a:gd name="T6" fmla="*/ 5458 w 5561"/>
                <a:gd name="T7" fmla="*/ 492 h 3447"/>
                <a:gd name="T8" fmla="*/ 5276 w 5561"/>
                <a:gd name="T9" fmla="*/ 366 h 3447"/>
                <a:gd name="T10" fmla="*/ 5041 w 5561"/>
                <a:gd name="T11" fmla="*/ 252 h 3447"/>
                <a:gd name="T12" fmla="*/ 4765 w 5561"/>
                <a:gd name="T13" fmla="*/ 144 h 3447"/>
                <a:gd name="T14" fmla="*/ 4447 w 5561"/>
                <a:gd name="T15" fmla="*/ 48 h 3447"/>
                <a:gd name="T16" fmla="*/ 4096 w 5561"/>
                <a:gd name="T17" fmla="*/ 0 h 3447"/>
                <a:gd name="T18" fmla="*/ 4466 w 5561"/>
                <a:gd name="T19" fmla="*/ 90 h 3447"/>
                <a:gd name="T20" fmla="*/ 4784 w 5561"/>
                <a:gd name="T21" fmla="*/ 192 h 3447"/>
                <a:gd name="T22" fmla="*/ 5053 w 5561"/>
                <a:gd name="T23" fmla="*/ 306 h 3447"/>
                <a:gd name="T24" fmla="*/ 5276 w 5561"/>
                <a:gd name="T25" fmla="*/ 426 h 3447"/>
                <a:gd name="T26" fmla="*/ 5445 w 5561"/>
                <a:gd name="T27" fmla="*/ 557 h 3447"/>
                <a:gd name="T28" fmla="*/ 5565 w 5561"/>
                <a:gd name="T29" fmla="*/ 701 h 3447"/>
                <a:gd name="T30" fmla="*/ 5625 w 5561"/>
                <a:gd name="T31" fmla="*/ 851 h 3447"/>
                <a:gd name="T32" fmla="*/ 5625 w 5561"/>
                <a:gd name="T33" fmla="*/ 1013 h 3447"/>
                <a:gd name="T34" fmla="*/ 5577 w 5561"/>
                <a:gd name="T35" fmla="*/ 1163 h 3447"/>
                <a:gd name="T36" fmla="*/ 5477 w 5561"/>
                <a:gd name="T37" fmla="*/ 1319 h 3447"/>
                <a:gd name="T38" fmla="*/ 5330 w 5561"/>
                <a:gd name="T39" fmla="*/ 1475 h 3447"/>
                <a:gd name="T40" fmla="*/ 5141 w 5561"/>
                <a:gd name="T41" fmla="*/ 1630 h 3447"/>
                <a:gd name="T42" fmla="*/ 4909 w 5561"/>
                <a:gd name="T43" fmla="*/ 1786 h 3447"/>
                <a:gd name="T44" fmla="*/ 4638 w 5561"/>
                <a:gd name="T45" fmla="*/ 1948 h 3447"/>
                <a:gd name="T46" fmla="*/ 4319 w 5561"/>
                <a:gd name="T47" fmla="*/ 2104 h 3447"/>
                <a:gd name="T48" fmla="*/ 3971 w 5561"/>
                <a:gd name="T49" fmla="*/ 2260 h 3447"/>
                <a:gd name="T50" fmla="*/ 3586 w 5561"/>
                <a:gd name="T51" fmla="*/ 2416 h 3447"/>
                <a:gd name="T52" fmla="*/ 3162 w 5561"/>
                <a:gd name="T53" fmla="*/ 2566 h 3447"/>
                <a:gd name="T54" fmla="*/ 2707 w 5561"/>
                <a:gd name="T55" fmla="*/ 2715 h 3447"/>
                <a:gd name="T56" fmla="*/ 2220 w 5561"/>
                <a:gd name="T57" fmla="*/ 2865 h 3447"/>
                <a:gd name="T58" fmla="*/ 1702 w 5561"/>
                <a:gd name="T59" fmla="*/ 3009 h 3447"/>
                <a:gd name="T60" fmla="*/ 1165 w 5561"/>
                <a:gd name="T61" fmla="*/ 3147 h 3447"/>
                <a:gd name="T62" fmla="*/ 596 w 5561"/>
                <a:gd name="T63" fmla="*/ 3279 h 3447"/>
                <a:gd name="T64" fmla="*/ 0 w 5561"/>
                <a:gd name="T65" fmla="*/ 3447 h 3447"/>
                <a:gd name="T66" fmla="*/ 891 w 5561"/>
                <a:gd name="T67" fmla="*/ 3249 h 3447"/>
                <a:gd name="T68" fmla="*/ 1449 w 5561"/>
                <a:gd name="T69" fmla="*/ 3105 h 3447"/>
                <a:gd name="T70" fmla="*/ 1985 w 5561"/>
                <a:gd name="T71" fmla="*/ 2961 h 3447"/>
                <a:gd name="T72" fmla="*/ 2495 w 5561"/>
                <a:gd name="T73" fmla="*/ 2817 h 3447"/>
                <a:gd name="T74" fmla="*/ 2972 w 5561"/>
                <a:gd name="T75" fmla="*/ 2668 h 3447"/>
                <a:gd name="T76" fmla="*/ 3410 w 5561"/>
                <a:gd name="T77" fmla="*/ 2512 h 3447"/>
                <a:gd name="T78" fmla="*/ 3824 w 5561"/>
                <a:gd name="T79" fmla="*/ 2356 h 3447"/>
                <a:gd name="T80" fmla="*/ 4200 w 5561"/>
                <a:gd name="T81" fmla="*/ 2200 h 3447"/>
                <a:gd name="T82" fmla="*/ 4537 w 5561"/>
                <a:gd name="T83" fmla="*/ 2038 h 3447"/>
                <a:gd name="T84" fmla="*/ 4836 w 5561"/>
                <a:gd name="T85" fmla="*/ 1876 h 3447"/>
                <a:gd name="T86" fmla="*/ 5090 w 5561"/>
                <a:gd name="T87" fmla="*/ 1720 h 3447"/>
                <a:gd name="T88" fmla="*/ 5306 w 5561"/>
                <a:gd name="T89" fmla="*/ 1559 h 3447"/>
                <a:gd name="T90" fmla="*/ 5471 w 5561"/>
                <a:gd name="T91" fmla="*/ 1397 h 3447"/>
                <a:gd name="T92" fmla="*/ 5595 w 5561"/>
                <a:gd name="T93" fmla="*/ 1241 h 3447"/>
                <a:gd name="T94" fmla="*/ 5673 w 5561"/>
                <a:gd name="T95" fmla="*/ 1085 h 3447"/>
                <a:gd name="T96" fmla="*/ 5691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84 w 5740"/>
                <a:gd name="T1" fmla="*/ 0 h 2098"/>
                <a:gd name="T2" fmla="*/ 5782 w 5740"/>
                <a:gd name="T3" fmla="*/ 72 h 2098"/>
                <a:gd name="T4" fmla="*/ 5678 w 5740"/>
                <a:gd name="T5" fmla="*/ 138 h 2098"/>
                <a:gd name="T6" fmla="*/ 5559 w 5740"/>
                <a:gd name="T7" fmla="*/ 210 h 2098"/>
                <a:gd name="T8" fmla="*/ 5440 w 5740"/>
                <a:gd name="T9" fmla="*/ 276 h 2098"/>
                <a:gd name="T10" fmla="*/ 5180 w 5740"/>
                <a:gd name="T11" fmla="*/ 414 h 2098"/>
                <a:gd name="T12" fmla="*/ 4897 w 5740"/>
                <a:gd name="T13" fmla="*/ 552 h 2098"/>
                <a:gd name="T14" fmla="*/ 4590 w 5740"/>
                <a:gd name="T15" fmla="*/ 690 h 2098"/>
                <a:gd name="T16" fmla="*/ 4266 w 5740"/>
                <a:gd name="T17" fmla="*/ 827 h 2098"/>
                <a:gd name="T18" fmla="*/ 3923 w 5740"/>
                <a:gd name="T19" fmla="*/ 959 h 2098"/>
                <a:gd name="T20" fmla="*/ 3556 w 5740"/>
                <a:gd name="T21" fmla="*/ 1091 h 2098"/>
                <a:gd name="T22" fmla="*/ 3171 w 5740"/>
                <a:gd name="T23" fmla="*/ 1223 h 2098"/>
                <a:gd name="T24" fmla="*/ 2767 w 5740"/>
                <a:gd name="T25" fmla="*/ 1355 h 2098"/>
                <a:gd name="T26" fmla="*/ 2340 w 5740"/>
                <a:gd name="T27" fmla="*/ 1481 h 2098"/>
                <a:gd name="T28" fmla="*/ 1908 w 5740"/>
                <a:gd name="T29" fmla="*/ 1601 h 2098"/>
                <a:gd name="T30" fmla="*/ 1452 w 5740"/>
                <a:gd name="T31" fmla="*/ 1721 h 2098"/>
                <a:gd name="T32" fmla="*/ 981 w 5740"/>
                <a:gd name="T33" fmla="*/ 1834 h 2098"/>
                <a:gd name="T34" fmla="*/ 50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3 w 5740"/>
                <a:gd name="T41" fmla="*/ 1990 h 2098"/>
                <a:gd name="T42" fmla="*/ 975 w 5740"/>
                <a:gd name="T43" fmla="*/ 1882 h 2098"/>
                <a:gd name="T44" fmla="*/ 1437 w 5740"/>
                <a:gd name="T45" fmla="*/ 1763 h 2098"/>
                <a:gd name="T46" fmla="*/ 1890 w 5740"/>
                <a:gd name="T47" fmla="*/ 1649 h 2098"/>
                <a:gd name="T48" fmla="*/ 2322 w 5740"/>
                <a:gd name="T49" fmla="*/ 1523 h 2098"/>
                <a:gd name="T50" fmla="*/ 2747 w 5740"/>
                <a:gd name="T51" fmla="*/ 1397 h 2098"/>
                <a:gd name="T52" fmla="*/ 3147 w 5740"/>
                <a:gd name="T53" fmla="*/ 1271 h 2098"/>
                <a:gd name="T54" fmla="*/ 3532 w 5740"/>
                <a:gd name="T55" fmla="*/ 1139 h 2098"/>
                <a:gd name="T56" fmla="*/ 3899 w 5740"/>
                <a:gd name="T57" fmla="*/ 1007 h 2098"/>
                <a:gd name="T58" fmla="*/ 4242 w 5740"/>
                <a:gd name="T59" fmla="*/ 875 h 2098"/>
                <a:gd name="T60" fmla="*/ 4572 w 5740"/>
                <a:gd name="T61" fmla="*/ 737 h 2098"/>
                <a:gd name="T62" fmla="*/ 4879 w 5740"/>
                <a:gd name="T63" fmla="*/ 600 h 2098"/>
                <a:gd name="T64" fmla="*/ 5168 w 5740"/>
                <a:gd name="T65" fmla="*/ 462 h 2098"/>
                <a:gd name="T66" fmla="*/ 5428 w 5740"/>
                <a:gd name="T67" fmla="*/ 324 h 2098"/>
                <a:gd name="T68" fmla="*/ 5672 w 5740"/>
                <a:gd name="T69" fmla="*/ 186 h 2098"/>
                <a:gd name="T70" fmla="*/ 5884 w 5740"/>
                <a:gd name="T71" fmla="*/ 48 h 2098"/>
                <a:gd name="T72" fmla="*/ 5884 w 5740"/>
                <a:gd name="T73" fmla="*/ 0 h 2098"/>
                <a:gd name="T74" fmla="*/ 5884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003 w 1955"/>
                <a:gd name="T1" fmla="*/ 485 h 1265"/>
                <a:gd name="T2" fmla="*/ 1949 w 1955"/>
                <a:gd name="T3" fmla="*/ 390 h 1265"/>
                <a:gd name="T4" fmla="*/ 1813 w 1955"/>
                <a:gd name="T5" fmla="*/ 306 h 1265"/>
                <a:gd name="T6" fmla="*/ 1619 w 1955"/>
                <a:gd name="T7" fmla="*/ 228 h 1265"/>
                <a:gd name="T8" fmla="*/ 1359 w 1955"/>
                <a:gd name="T9" fmla="*/ 162 h 1265"/>
                <a:gd name="T10" fmla="*/ 1034 w 1955"/>
                <a:gd name="T11" fmla="*/ 102 h 1265"/>
                <a:gd name="T12" fmla="*/ 662 w 1955"/>
                <a:gd name="T13" fmla="*/ 54 h 1265"/>
                <a:gd name="T14" fmla="*/ 235 w 1955"/>
                <a:gd name="T15" fmla="*/ 18 h 1265"/>
                <a:gd name="T16" fmla="*/ 0 w 1955"/>
                <a:gd name="T17" fmla="*/ 12 h 1265"/>
                <a:gd name="T18" fmla="*/ 439 w 1955"/>
                <a:gd name="T19" fmla="*/ 48 h 1265"/>
                <a:gd name="T20" fmla="*/ 836 w 1955"/>
                <a:gd name="T21" fmla="*/ 90 h 1265"/>
                <a:gd name="T22" fmla="*/ 1180 w 1955"/>
                <a:gd name="T23" fmla="*/ 144 h 1265"/>
                <a:gd name="T24" fmla="*/ 1455 w 1955"/>
                <a:gd name="T25" fmla="*/ 204 h 1265"/>
                <a:gd name="T26" fmla="*/ 1678 w 1955"/>
                <a:gd name="T27" fmla="*/ 276 h 1265"/>
                <a:gd name="T28" fmla="*/ 1842 w 1955"/>
                <a:gd name="T29" fmla="*/ 360 h 1265"/>
                <a:gd name="T30" fmla="*/ 1931 w 1955"/>
                <a:gd name="T31" fmla="*/ 443 h 1265"/>
                <a:gd name="T32" fmla="*/ 1949 w 1955"/>
                <a:gd name="T33" fmla="*/ 539 h 1265"/>
                <a:gd name="T34" fmla="*/ 1902 w 1955"/>
                <a:gd name="T35" fmla="*/ 629 h 1265"/>
                <a:gd name="T36" fmla="*/ 1786 w 1955"/>
                <a:gd name="T37" fmla="*/ 719 h 1265"/>
                <a:gd name="T38" fmla="*/ 1619 w 1955"/>
                <a:gd name="T39" fmla="*/ 809 h 1265"/>
                <a:gd name="T40" fmla="*/ 1389 w 1955"/>
                <a:gd name="T41" fmla="*/ 899 h 1265"/>
                <a:gd name="T42" fmla="*/ 1112 w 1955"/>
                <a:gd name="T43" fmla="*/ 989 h 1265"/>
                <a:gd name="T44" fmla="*/ 781 w 1955"/>
                <a:gd name="T45" fmla="*/ 1073 h 1265"/>
                <a:gd name="T46" fmla="*/ 415 w 1955"/>
                <a:gd name="T47" fmla="*/ 1157 h 1265"/>
                <a:gd name="T48" fmla="*/ 0 w 1955"/>
                <a:gd name="T49" fmla="*/ 1241 h 1265"/>
                <a:gd name="T50" fmla="*/ 223 w 1955"/>
                <a:gd name="T51" fmla="*/ 1223 h 1265"/>
                <a:gd name="T52" fmla="*/ 626 w 1955"/>
                <a:gd name="T53" fmla="*/ 1139 h 1265"/>
                <a:gd name="T54" fmla="*/ 981 w 1955"/>
                <a:gd name="T55" fmla="*/ 1049 h 1265"/>
                <a:gd name="T56" fmla="*/ 1294 w 1955"/>
                <a:gd name="T57" fmla="*/ 959 h 1265"/>
                <a:gd name="T58" fmla="*/ 1553 w 1955"/>
                <a:gd name="T59" fmla="*/ 863 h 1265"/>
                <a:gd name="T60" fmla="*/ 1756 w 1955"/>
                <a:gd name="T61" fmla="*/ 767 h 1265"/>
                <a:gd name="T62" fmla="*/ 1908 w 1955"/>
                <a:gd name="T63" fmla="*/ 677 h 1265"/>
                <a:gd name="T64" fmla="*/ 1985 w 1955"/>
                <a:gd name="T65" fmla="*/ 581 h 1265"/>
                <a:gd name="T66" fmla="*/ 2003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814 w 4694"/>
                <a:gd name="T1" fmla="*/ 797 h 2901"/>
                <a:gd name="T2" fmla="*/ 4784 w 4694"/>
                <a:gd name="T3" fmla="*/ 665 h 2901"/>
                <a:gd name="T4" fmla="*/ 4706 w 4694"/>
                <a:gd name="T5" fmla="*/ 540 h 2901"/>
                <a:gd name="T6" fmla="*/ 4580 w 4694"/>
                <a:gd name="T7" fmla="*/ 426 h 2901"/>
                <a:gd name="T8" fmla="*/ 4411 w 4694"/>
                <a:gd name="T9" fmla="*/ 312 h 2901"/>
                <a:gd name="T10" fmla="*/ 4188 w 4694"/>
                <a:gd name="T11" fmla="*/ 216 h 2901"/>
                <a:gd name="T12" fmla="*/ 3930 w 4694"/>
                <a:gd name="T13" fmla="*/ 120 h 2901"/>
                <a:gd name="T14" fmla="*/ 3630 w 4694"/>
                <a:gd name="T15" fmla="*/ 36 h 2901"/>
                <a:gd name="T16" fmla="*/ 3285 w 4694"/>
                <a:gd name="T17" fmla="*/ 0 h 2901"/>
                <a:gd name="T18" fmla="*/ 3630 w 4694"/>
                <a:gd name="T19" fmla="*/ 78 h 2901"/>
                <a:gd name="T20" fmla="*/ 3930 w 4694"/>
                <a:gd name="T21" fmla="*/ 162 h 2901"/>
                <a:gd name="T22" fmla="*/ 4188 w 4694"/>
                <a:gd name="T23" fmla="*/ 258 h 2901"/>
                <a:gd name="T24" fmla="*/ 4399 w 4694"/>
                <a:gd name="T25" fmla="*/ 366 h 2901"/>
                <a:gd name="T26" fmla="*/ 4556 w 4694"/>
                <a:gd name="T27" fmla="*/ 480 h 2901"/>
                <a:gd name="T28" fmla="*/ 4670 w 4694"/>
                <a:gd name="T29" fmla="*/ 605 h 2901"/>
                <a:gd name="T30" fmla="*/ 4730 w 4694"/>
                <a:gd name="T31" fmla="*/ 737 h 2901"/>
                <a:gd name="T32" fmla="*/ 4730 w 4694"/>
                <a:gd name="T33" fmla="*/ 875 h 2901"/>
                <a:gd name="T34" fmla="*/ 4688 w 4694"/>
                <a:gd name="T35" fmla="*/ 1001 h 2901"/>
                <a:gd name="T36" fmla="*/ 4606 w 4694"/>
                <a:gd name="T37" fmla="*/ 1127 h 2901"/>
                <a:gd name="T38" fmla="*/ 4483 w 4694"/>
                <a:gd name="T39" fmla="*/ 1259 h 2901"/>
                <a:gd name="T40" fmla="*/ 4326 w 4694"/>
                <a:gd name="T41" fmla="*/ 1385 h 2901"/>
                <a:gd name="T42" fmla="*/ 4128 w 4694"/>
                <a:gd name="T43" fmla="*/ 1517 h 2901"/>
                <a:gd name="T44" fmla="*/ 3899 w 4694"/>
                <a:gd name="T45" fmla="*/ 1648 h 2901"/>
                <a:gd name="T46" fmla="*/ 3637 w 4694"/>
                <a:gd name="T47" fmla="*/ 1774 h 2901"/>
                <a:gd name="T48" fmla="*/ 3344 w 4694"/>
                <a:gd name="T49" fmla="*/ 1906 h 2901"/>
                <a:gd name="T50" fmla="*/ 3018 w 4694"/>
                <a:gd name="T51" fmla="*/ 2032 h 2901"/>
                <a:gd name="T52" fmla="*/ 2659 w 4694"/>
                <a:gd name="T53" fmla="*/ 2164 h 2901"/>
                <a:gd name="T54" fmla="*/ 2280 w 4694"/>
                <a:gd name="T55" fmla="*/ 2284 h 2901"/>
                <a:gd name="T56" fmla="*/ 1872 w 4694"/>
                <a:gd name="T57" fmla="*/ 2410 h 2901"/>
                <a:gd name="T58" fmla="*/ 1436 w 4694"/>
                <a:gd name="T59" fmla="*/ 2530 h 2901"/>
                <a:gd name="T60" fmla="*/ 500 w 4694"/>
                <a:gd name="T61" fmla="*/ 2757 h 2901"/>
                <a:gd name="T62" fmla="*/ 0 w 4694"/>
                <a:gd name="T63" fmla="*/ 2901 h 2901"/>
                <a:gd name="T64" fmla="*/ 993 w 4694"/>
                <a:gd name="T65" fmla="*/ 2674 h 2901"/>
                <a:gd name="T66" fmla="*/ 1678 w 4694"/>
                <a:gd name="T67" fmla="*/ 2494 h 2901"/>
                <a:gd name="T68" fmla="*/ 2113 w 4694"/>
                <a:gd name="T69" fmla="*/ 2374 h 2901"/>
                <a:gd name="T70" fmla="*/ 2515 w 4694"/>
                <a:gd name="T71" fmla="*/ 2248 h 2901"/>
                <a:gd name="T72" fmla="*/ 2888 w 4694"/>
                <a:gd name="T73" fmla="*/ 2116 h 2901"/>
                <a:gd name="T74" fmla="*/ 3231 w 4694"/>
                <a:gd name="T75" fmla="*/ 1984 h 2901"/>
                <a:gd name="T76" fmla="*/ 3550 w 4694"/>
                <a:gd name="T77" fmla="*/ 1858 h 2901"/>
                <a:gd name="T78" fmla="*/ 3833 w 4694"/>
                <a:gd name="T79" fmla="*/ 1720 h 2901"/>
                <a:gd name="T80" fmla="*/ 4086 w 4694"/>
                <a:gd name="T81" fmla="*/ 1589 h 2901"/>
                <a:gd name="T82" fmla="*/ 4300 w 4694"/>
                <a:gd name="T83" fmla="*/ 1457 h 2901"/>
                <a:gd name="T84" fmla="*/ 4483 w 4694"/>
                <a:gd name="T85" fmla="*/ 1325 h 2901"/>
                <a:gd name="T86" fmla="*/ 4625 w 4694"/>
                <a:gd name="T87" fmla="*/ 1193 h 2901"/>
                <a:gd name="T88" fmla="*/ 4730 w 4694"/>
                <a:gd name="T89" fmla="*/ 1061 h 2901"/>
                <a:gd name="T90" fmla="*/ 4790 w 4694"/>
                <a:gd name="T91" fmla="*/ 935 h 2901"/>
                <a:gd name="T92" fmla="*/ 480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57 w 3761"/>
                <a:gd name="T1" fmla="*/ 719 h 2356"/>
                <a:gd name="T2" fmla="*/ 3827 w 3761"/>
                <a:gd name="T3" fmla="*/ 599 h 2356"/>
                <a:gd name="T4" fmla="*/ 3749 w 3761"/>
                <a:gd name="T5" fmla="*/ 486 h 2356"/>
                <a:gd name="T6" fmla="*/ 3610 w 3761"/>
                <a:gd name="T7" fmla="*/ 378 h 2356"/>
                <a:gd name="T8" fmla="*/ 3436 w 3761"/>
                <a:gd name="T9" fmla="*/ 282 h 2356"/>
                <a:gd name="T10" fmla="*/ 3207 w 3761"/>
                <a:gd name="T11" fmla="*/ 192 h 2356"/>
                <a:gd name="T12" fmla="*/ 2936 w 3761"/>
                <a:gd name="T13" fmla="*/ 108 h 2356"/>
                <a:gd name="T14" fmla="*/ 2623 w 3761"/>
                <a:gd name="T15" fmla="*/ 36 h 2356"/>
                <a:gd name="T16" fmla="*/ 2286 w 3761"/>
                <a:gd name="T17" fmla="*/ 0 h 2356"/>
                <a:gd name="T18" fmla="*/ 2641 w 3761"/>
                <a:gd name="T19" fmla="*/ 72 h 2356"/>
                <a:gd name="T20" fmla="*/ 2948 w 3761"/>
                <a:gd name="T21" fmla="*/ 150 h 2356"/>
                <a:gd name="T22" fmla="*/ 3219 w 3761"/>
                <a:gd name="T23" fmla="*/ 234 h 2356"/>
                <a:gd name="T24" fmla="*/ 3436 w 3761"/>
                <a:gd name="T25" fmla="*/ 330 h 2356"/>
                <a:gd name="T26" fmla="*/ 3604 w 3761"/>
                <a:gd name="T27" fmla="*/ 432 h 2356"/>
                <a:gd name="T28" fmla="*/ 3719 w 3761"/>
                <a:gd name="T29" fmla="*/ 545 h 2356"/>
                <a:gd name="T30" fmla="*/ 3779 w 3761"/>
                <a:gd name="T31" fmla="*/ 665 h 2356"/>
                <a:gd name="T32" fmla="*/ 3785 w 3761"/>
                <a:gd name="T33" fmla="*/ 791 h 2356"/>
                <a:gd name="T34" fmla="*/ 3749 w 3761"/>
                <a:gd name="T35" fmla="*/ 887 h 2356"/>
                <a:gd name="T36" fmla="*/ 3687 w 3761"/>
                <a:gd name="T37" fmla="*/ 989 h 2356"/>
                <a:gd name="T38" fmla="*/ 3586 w 3761"/>
                <a:gd name="T39" fmla="*/ 1091 h 2356"/>
                <a:gd name="T40" fmla="*/ 3460 w 3761"/>
                <a:gd name="T41" fmla="*/ 1187 h 2356"/>
                <a:gd name="T42" fmla="*/ 3304 w 3761"/>
                <a:gd name="T43" fmla="*/ 1289 h 2356"/>
                <a:gd name="T44" fmla="*/ 3123 w 3761"/>
                <a:gd name="T45" fmla="*/ 1391 h 2356"/>
                <a:gd name="T46" fmla="*/ 2906 w 3761"/>
                <a:gd name="T47" fmla="*/ 1493 h 2356"/>
                <a:gd name="T48" fmla="*/ 2671 w 3761"/>
                <a:gd name="T49" fmla="*/ 1589 h 2356"/>
                <a:gd name="T50" fmla="*/ 2131 w 3761"/>
                <a:gd name="T51" fmla="*/ 1786 h 2356"/>
                <a:gd name="T52" fmla="*/ 1499 w 3761"/>
                <a:gd name="T53" fmla="*/ 1972 h 2356"/>
                <a:gd name="T54" fmla="*/ 781 w 3761"/>
                <a:gd name="T55" fmla="*/ 2158 h 2356"/>
                <a:gd name="T56" fmla="*/ 0 w 3761"/>
                <a:gd name="T57" fmla="*/ 2326 h 2356"/>
                <a:gd name="T58" fmla="*/ 409 w 3761"/>
                <a:gd name="T59" fmla="*/ 2272 h 2356"/>
                <a:gd name="T60" fmla="*/ 1174 w 3761"/>
                <a:gd name="T61" fmla="*/ 2092 h 2356"/>
                <a:gd name="T62" fmla="*/ 1860 w 3761"/>
                <a:gd name="T63" fmla="*/ 1900 h 2356"/>
                <a:gd name="T64" fmla="*/ 2456 w 3761"/>
                <a:gd name="T65" fmla="*/ 1702 h 2356"/>
                <a:gd name="T66" fmla="*/ 2719 w 3761"/>
                <a:gd name="T67" fmla="*/ 1607 h 2356"/>
                <a:gd name="T68" fmla="*/ 2954 w 3761"/>
                <a:gd name="T69" fmla="*/ 1505 h 2356"/>
                <a:gd name="T70" fmla="*/ 3171 w 3761"/>
                <a:gd name="T71" fmla="*/ 1403 h 2356"/>
                <a:gd name="T72" fmla="*/ 3363 w 3761"/>
                <a:gd name="T73" fmla="*/ 1301 h 2356"/>
                <a:gd name="T74" fmla="*/ 3520 w 3761"/>
                <a:gd name="T75" fmla="*/ 1193 h 2356"/>
                <a:gd name="T76" fmla="*/ 3649 w 3761"/>
                <a:gd name="T77" fmla="*/ 1091 h 2356"/>
                <a:gd name="T78" fmla="*/ 3749 w 3761"/>
                <a:gd name="T79" fmla="*/ 989 h 2356"/>
                <a:gd name="T80" fmla="*/ 3815 w 3761"/>
                <a:gd name="T81" fmla="*/ 887 h 2356"/>
                <a:gd name="T82" fmla="*/ 3851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96 w 2924"/>
                <a:gd name="T1" fmla="*/ 647 h 1846"/>
                <a:gd name="T2" fmla="*/ 2948 w 2924"/>
                <a:gd name="T3" fmla="*/ 528 h 1846"/>
                <a:gd name="T4" fmla="*/ 2820 w 2924"/>
                <a:gd name="T5" fmla="*/ 414 h 1846"/>
                <a:gd name="T6" fmla="*/ 2623 w 2924"/>
                <a:gd name="T7" fmla="*/ 318 h 1846"/>
                <a:gd name="T8" fmla="*/ 2358 w 2924"/>
                <a:gd name="T9" fmla="*/ 228 h 1846"/>
                <a:gd name="T10" fmla="*/ 2033 w 2924"/>
                <a:gd name="T11" fmla="*/ 150 h 1846"/>
                <a:gd name="T12" fmla="*/ 1648 w 2924"/>
                <a:gd name="T13" fmla="*/ 78 h 1846"/>
                <a:gd name="T14" fmla="*/ 1210 w 2924"/>
                <a:gd name="T15" fmla="*/ 24 h 1846"/>
                <a:gd name="T16" fmla="*/ 710 w 2924"/>
                <a:gd name="T17" fmla="*/ 0 h 1846"/>
                <a:gd name="T18" fmla="*/ 1222 w 2924"/>
                <a:gd name="T19" fmla="*/ 48 h 1846"/>
                <a:gd name="T20" fmla="*/ 1666 w 2924"/>
                <a:gd name="T21" fmla="*/ 108 h 1846"/>
                <a:gd name="T22" fmla="*/ 2057 w 2924"/>
                <a:gd name="T23" fmla="*/ 180 h 1846"/>
                <a:gd name="T24" fmla="*/ 2382 w 2924"/>
                <a:gd name="T25" fmla="*/ 264 h 1846"/>
                <a:gd name="T26" fmla="*/ 2635 w 2924"/>
                <a:gd name="T27" fmla="*/ 360 h 1846"/>
                <a:gd name="T28" fmla="*/ 2820 w 2924"/>
                <a:gd name="T29" fmla="*/ 468 h 1846"/>
                <a:gd name="T30" fmla="*/ 2918 w 2924"/>
                <a:gd name="T31" fmla="*/ 587 h 1846"/>
                <a:gd name="T32" fmla="*/ 2936 w 2924"/>
                <a:gd name="T33" fmla="*/ 713 h 1846"/>
                <a:gd name="T34" fmla="*/ 2912 w 2924"/>
                <a:gd name="T35" fmla="*/ 785 h 1846"/>
                <a:gd name="T36" fmla="*/ 2864 w 2924"/>
                <a:gd name="T37" fmla="*/ 857 h 1846"/>
                <a:gd name="T38" fmla="*/ 2689 w 2924"/>
                <a:gd name="T39" fmla="*/ 1001 h 1846"/>
                <a:gd name="T40" fmla="*/ 2424 w 2924"/>
                <a:gd name="T41" fmla="*/ 1145 h 1846"/>
                <a:gd name="T42" fmla="*/ 2081 w 2924"/>
                <a:gd name="T43" fmla="*/ 1289 h 1846"/>
                <a:gd name="T44" fmla="*/ 1666 w 2924"/>
                <a:gd name="T45" fmla="*/ 1433 h 1846"/>
                <a:gd name="T46" fmla="*/ 1174 w 2924"/>
                <a:gd name="T47" fmla="*/ 1571 h 1846"/>
                <a:gd name="T48" fmla="*/ 620 w 2924"/>
                <a:gd name="T49" fmla="*/ 1702 h 1846"/>
                <a:gd name="T50" fmla="*/ 0 w 2924"/>
                <a:gd name="T51" fmla="*/ 1828 h 1846"/>
                <a:gd name="T52" fmla="*/ 319 w 2924"/>
                <a:gd name="T53" fmla="*/ 1780 h 1846"/>
                <a:gd name="T54" fmla="*/ 921 w 2924"/>
                <a:gd name="T55" fmla="*/ 1648 h 1846"/>
                <a:gd name="T56" fmla="*/ 1449 w 2924"/>
                <a:gd name="T57" fmla="*/ 1511 h 1846"/>
                <a:gd name="T58" fmla="*/ 1919 w 2924"/>
                <a:gd name="T59" fmla="*/ 1367 h 1846"/>
                <a:gd name="T60" fmla="*/ 2310 w 2924"/>
                <a:gd name="T61" fmla="*/ 1223 h 1846"/>
                <a:gd name="T62" fmla="*/ 2623 w 2924"/>
                <a:gd name="T63" fmla="*/ 1079 h 1846"/>
                <a:gd name="T64" fmla="*/ 2846 w 2924"/>
                <a:gd name="T65" fmla="*/ 929 h 1846"/>
                <a:gd name="T66" fmla="*/ 2948 w 2924"/>
                <a:gd name="T67" fmla="*/ 815 h 1846"/>
                <a:gd name="T68" fmla="*/ 2984 w 2924"/>
                <a:gd name="T69" fmla="*/ 743 h 1846"/>
                <a:gd name="T70" fmla="*/ 2996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8 w 1488"/>
                <a:gd name="T7" fmla="*/ 186 h 204"/>
                <a:gd name="T8" fmla="*/ 1439 w 1488"/>
                <a:gd name="T9" fmla="*/ 204 h 204"/>
                <a:gd name="T10" fmla="*/ 143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1 w 323"/>
                  <a:gd name="T13" fmla="*/ 18 h 162"/>
                  <a:gd name="T14" fmla="*/ 247 w 323"/>
                  <a:gd name="T15" fmla="*/ 54 h 162"/>
                  <a:gd name="T16" fmla="*/ 295 w 323"/>
                  <a:gd name="T17" fmla="*/ 90 h 162"/>
                  <a:gd name="T18" fmla="*/ 325 w 323"/>
                  <a:gd name="T19" fmla="*/ 114 h 162"/>
                  <a:gd name="T20" fmla="*/ 331 w 323"/>
                  <a:gd name="T21" fmla="*/ 126 h 162"/>
                  <a:gd name="T22" fmla="*/ 331 w 323"/>
                  <a:gd name="T23" fmla="*/ 126 h 162"/>
                  <a:gd name="T24" fmla="*/ 229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8 w 1250"/>
                  <a:gd name="T1" fmla="*/ 641 h 923"/>
                  <a:gd name="T2" fmla="*/ 1198 w 1250"/>
                  <a:gd name="T3" fmla="*/ 473 h 923"/>
                  <a:gd name="T4" fmla="*/ 1168 w 1250"/>
                  <a:gd name="T5" fmla="*/ 384 h 923"/>
                  <a:gd name="T6" fmla="*/ 1144 w 1250"/>
                  <a:gd name="T7" fmla="*/ 288 h 923"/>
                  <a:gd name="T8" fmla="*/ 1077 w 1250"/>
                  <a:gd name="T9" fmla="*/ 174 h 923"/>
                  <a:gd name="T10" fmla="*/ 1005 w 1250"/>
                  <a:gd name="T11" fmla="*/ 96 h 923"/>
                  <a:gd name="T12" fmla="*/ 987 w 1250"/>
                  <a:gd name="T13" fmla="*/ 72 h 923"/>
                  <a:gd name="T14" fmla="*/ 915 w 1250"/>
                  <a:gd name="T15" fmla="*/ 18 h 923"/>
                  <a:gd name="T16" fmla="*/ 843 w 1250"/>
                  <a:gd name="T17" fmla="*/ 6 h 923"/>
                  <a:gd name="T18" fmla="*/ 728 w 1250"/>
                  <a:gd name="T19" fmla="*/ 24 h 923"/>
                  <a:gd name="T20" fmla="*/ 680 w 1250"/>
                  <a:gd name="T21" fmla="*/ 42 h 923"/>
                  <a:gd name="T22" fmla="*/ 584 w 1250"/>
                  <a:gd name="T23" fmla="*/ 120 h 923"/>
                  <a:gd name="T24" fmla="*/ 548 w 1250"/>
                  <a:gd name="T25" fmla="*/ 228 h 923"/>
                  <a:gd name="T26" fmla="*/ 525 w 1250"/>
                  <a:gd name="T27" fmla="*/ 348 h 923"/>
                  <a:gd name="T28" fmla="*/ 439 w 1250"/>
                  <a:gd name="T29" fmla="*/ 479 h 923"/>
                  <a:gd name="T30" fmla="*/ 421 w 1250"/>
                  <a:gd name="T31" fmla="*/ 539 h 923"/>
                  <a:gd name="T32" fmla="*/ 361 w 1250"/>
                  <a:gd name="T33" fmla="*/ 599 h 923"/>
                  <a:gd name="T34" fmla="*/ 313 w 1250"/>
                  <a:gd name="T35" fmla="*/ 629 h 923"/>
                  <a:gd name="T36" fmla="*/ 301 w 1250"/>
                  <a:gd name="T37" fmla="*/ 635 h 923"/>
                  <a:gd name="T38" fmla="*/ 265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8 w 1250"/>
                  <a:gd name="T47" fmla="*/ 869 h 923"/>
                  <a:gd name="T48" fmla="*/ 656 w 1250"/>
                  <a:gd name="T49" fmla="*/ 827 h 923"/>
                  <a:gd name="T50" fmla="*/ 716 w 1250"/>
                  <a:gd name="T51" fmla="*/ 725 h 923"/>
                  <a:gd name="T52" fmla="*/ 710 w 1250"/>
                  <a:gd name="T53" fmla="*/ 611 h 923"/>
                  <a:gd name="T54" fmla="*/ 800 w 1250"/>
                  <a:gd name="T55" fmla="*/ 551 h 923"/>
                  <a:gd name="T56" fmla="*/ 903 w 1250"/>
                  <a:gd name="T57" fmla="*/ 449 h 923"/>
                  <a:gd name="T58" fmla="*/ 933 w 1250"/>
                  <a:gd name="T59" fmla="*/ 414 h 923"/>
                  <a:gd name="T60" fmla="*/ 999 w 1250"/>
                  <a:gd name="T61" fmla="*/ 318 h 923"/>
                  <a:gd name="T62" fmla="*/ 1047 w 1250"/>
                  <a:gd name="T63" fmla="*/ 336 h 923"/>
                  <a:gd name="T64" fmla="*/ 1150 w 1250"/>
                  <a:gd name="T65" fmla="*/ 617 h 923"/>
                  <a:gd name="T66" fmla="*/ 1144 w 1250"/>
                  <a:gd name="T67" fmla="*/ 689 h 923"/>
                  <a:gd name="T68" fmla="*/ 1180 w 1250"/>
                  <a:gd name="T69" fmla="*/ 749 h 923"/>
                  <a:gd name="T70" fmla="*/ 1234 w 1250"/>
                  <a:gd name="T71" fmla="*/ 713 h 923"/>
                  <a:gd name="T72" fmla="*/ 1270 w 1250"/>
                  <a:gd name="T73" fmla="*/ 749 h 923"/>
                  <a:gd name="T74" fmla="*/ 1282 w 1250"/>
                  <a:gd name="T75" fmla="*/ 743 h 923"/>
                  <a:gd name="T76" fmla="*/ 710 w 1250"/>
                  <a:gd name="T77" fmla="*/ 264 h 923"/>
                  <a:gd name="T78" fmla="*/ 808 w 1250"/>
                  <a:gd name="T79" fmla="*/ 372 h 923"/>
                  <a:gd name="T80" fmla="*/ 782 w 1250"/>
                  <a:gd name="T81" fmla="*/ 443 h 923"/>
                  <a:gd name="T82" fmla="*/ 722 w 1250"/>
                  <a:gd name="T83" fmla="*/ 515 h 923"/>
                  <a:gd name="T84" fmla="*/ 674 w 1250"/>
                  <a:gd name="T85" fmla="*/ 569 h 923"/>
                  <a:gd name="T86" fmla="*/ 632 w 1250"/>
                  <a:gd name="T87" fmla="*/ 593 h 923"/>
                  <a:gd name="T88" fmla="*/ 590 w 1250"/>
                  <a:gd name="T89" fmla="*/ 617 h 923"/>
                  <a:gd name="T90" fmla="*/ 578 w 1250"/>
                  <a:gd name="T91" fmla="*/ 707 h 923"/>
                  <a:gd name="T92" fmla="*/ 361 w 1250"/>
                  <a:gd name="T93" fmla="*/ 755 h 923"/>
                  <a:gd name="T94" fmla="*/ 397 w 1250"/>
                  <a:gd name="T95" fmla="*/ 641 h 923"/>
                  <a:gd name="T96" fmla="*/ 433 w 1250"/>
                  <a:gd name="T97" fmla="*/ 647 h 923"/>
                  <a:gd name="T98" fmla="*/ 451 w 1250"/>
                  <a:gd name="T99" fmla="*/ 617 h 923"/>
                  <a:gd name="T100" fmla="*/ 584 w 1250"/>
                  <a:gd name="T101" fmla="*/ 515 h 923"/>
                  <a:gd name="T102" fmla="*/ 632 w 1250"/>
                  <a:gd name="T103" fmla="*/ 473 h 923"/>
                  <a:gd name="T104" fmla="*/ 656 w 1250"/>
                  <a:gd name="T105" fmla="*/ 396 h 923"/>
                  <a:gd name="T106" fmla="*/ 656 w 1250"/>
                  <a:gd name="T107" fmla="*/ 378 h 923"/>
                  <a:gd name="T108" fmla="*/ 680 w 1250"/>
                  <a:gd name="T109" fmla="*/ 270 h 923"/>
                  <a:gd name="T110" fmla="*/ 698 w 1250"/>
                  <a:gd name="T111" fmla="*/ 192 h 923"/>
                  <a:gd name="T112" fmla="*/ 710 w 1250"/>
                  <a:gd name="T113" fmla="*/ 264 h 923"/>
                  <a:gd name="T114" fmla="*/ 548 w 1250"/>
                  <a:gd name="T115" fmla="*/ 455 h 923"/>
                  <a:gd name="T116" fmla="*/ 65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6 w 72"/>
                  <a:gd name="T3" fmla="*/ 24 h 54"/>
                  <a:gd name="T4" fmla="*/ 68 w 72"/>
                  <a:gd name="T5" fmla="*/ 12 h 54"/>
                  <a:gd name="T6" fmla="*/ 74 w 72"/>
                  <a:gd name="T7" fmla="*/ 6 h 54"/>
                  <a:gd name="T8" fmla="*/ 80 w 72"/>
                  <a:gd name="T9" fmla="*/ 0 h 54"/>
                  <a:gd name="T10" fmla="*/ 50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5 w 287"/>
                  <a:gd name="T1" fmla="*/ 0 h 84"/>
                  <a:gd name="T2" fmla="*/ 0 w 287"/>
                  <a:gd name="T3" fmla="*/ 84 h 84"/>
                  <a:gd name="T4" fmla="*/ 176 w 287"/>
                  <a:gd name="T5" fmla="*/ 36 h 84"/>
                  <a:gd name="T6" fmla="*/ 114 w 287"/>
                  <a:gd name="T7" fmla="*/ 60 h 84"/>
                  <a:gd name="T8" fmla="*/ 284 w 287"/>
                  <a:gd name="T9" fmla="*/ 18 h 84"/>
                  <a:gd name="T10" fmla="*/ 295 w 287"/>
                  <a:gd name="T11" fmla="*/ 0 h 84"/>
                  <a:gd name="T12" fmla="*/ 295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973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29738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4E5BD-2B19-4E5D-9148-0A556D678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3950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5B4BB-A296-408D-AD57-42B9017CE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30976"/>
      </p:ext>
    </p:extLst>
  </p:cSld>
  <p:clrMapOvr>
    <a:masterClrMapping/>
  </p:clrMapOvr>
  <p:transition>
    <p:split orient="vert"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01C22-4991-4820-BE7D-0F098B9C8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87198"/>
      </p:ext>
    </p:extLst>
  </p:cSld>
  <p:clrMapOvr>
    <a:masterClrMapping/>
  </p:clrMapOvr>
  <p:transition>
    <p:split orient="vert"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02D3C-FD48-4004-BB8B-4A0CACA02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97632"/>
      </p:ext>
    </p:extLst>
  </p:cSld>
  <p:clrMapOvr>
    <a:masterClrMapping/>
  </p:clrMapOvr>
  <p:transition>
    <p:split orient="vert"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A9CCD-EF2C-4E67-9E21-F8EBE0B44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09603"/>
      </p:ext>
    </p:extLst>
  </p:cSld>
  <p:clrMapOvr>
    <a:masterClrMapping/>
  </p:clrMapOvr>
  <p:transition>
    <p:split orient="vert"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89126-1FC6-42DB-97E1-472CC787B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60500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48E2F-0FD0-429A-89C7-375C8098F5A9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82602-3CF2-43A2-BE4D-609CD434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0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0482-B3C6-454B-9C0F-1AD6B3A00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8190"/>
      </p:ext>
    </p:extLst>
  </p:cSld>
  <p:clrMapOvr>
    <a:masterClrMapping/>
  </p:clrMapOvr>
  <p:transition>
    <p:split orient="vert"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7D876-32BB-460D-8091-DB97A45B3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606046"/>
      </p:ext>
    </p:extLst>
  </p:cSld>
  <p:clrMapOvr>
    <a:masterClrMapping/>
  </p:clrMapOvr>
  <p:transition>
    <p:split orient="vert"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05186-4143-46FA-8E18-DAA766A45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68992"/>
      </p:ext>
    </p:extLst>
  </p:cSld>
  <p:clrMapOvr>
    <a:masterClrMapping/>
  </p:clrMapOvr>
  <p:transition>
    <p:split orient="vert"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A110C-192B-4D1F-8B14-BD7DB3626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09660"/>
      </p:ext>
    </p:extLst>
  </p:cSld>
  <p:clrMapOvr>
    <a:masterClrMapping/>
  </p:clrMapOvr>
  <p:transition>
    <p:split orient="vert"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8D0D8-2DFC-438A-AF4D-3EDFCB2FE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570341"/>
      </p:ext>
    </p:extLst>
  </p:cSld>
  <p:clrMapOvr>
    <a:masterClrMapping/>
  </p:clrMapOvr>
  <p:transition>
    <p:split orient="vert"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158750"/>
            <a:ext cx="8229600" cy="597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1656-45A7-4AF9-9110-9A97AA804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61705"/>
      </p:ext>
    </p:extLst>
  </p:cSld>
  <p:clrMapOvr>
    <a:masterClrMapping/>
  </p:clrMapOvr>
  <p:transition>
    <p:split orient="vert"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BA295-BFFB-44B5-809F-1706D94B9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84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31A53-13C8-4C4D-916A-0353CEC14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94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63" y="4267200"/>
            <a:ext cx="913923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0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35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493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36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05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298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19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82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1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84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0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43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543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62741-1709-4498-8115-22572A674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165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A8A11-D87C-4B79-AF24-0BC6006FD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35670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48E2F-0FD0-429A-89C7-375C8098F5A9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82602-3CF2-43A2-BE4D-609CD434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129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615-13CA-4E84-B941-053FC225C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52922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4C007-F7CB-4B60-833C-ACD4C56C0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58349"/>
      </p:ext>
    </p:extLst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935EB-E6D7-478B-9B1E-8EA5574E7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48963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6E902-D6B3-48B7-80F4-882D85971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144808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72AAF-8329-4493-9894-CB4BE8AE8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20434"/>
      </p:ext>
    </p:extLst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159F2-BAEA-489F-81DF-29383E2CF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05693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48482-7A19-4D03-AC9C-4E40EF451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18431"/>
      </p:ext>
    </p:extLst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2BC6-A782-424D-BCDA-FA085C5C6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6991"/>
      </p:ext>
    </p:extLst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132B-360A-47E1-A846-18BCE19F1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75569"/>
      </p:ext>
    </p:extLst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738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5738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8ED7-B596-433D-8A54-0CCB95A77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92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48E2F-0FD0-429A-89C7-375C8098F5A9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82602-3CF2-43A2-BE4D-609CD434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848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2F029-2F2F-4D9F-A491-39DBB2049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5354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C504B-6C02-4AEE-9787-6A793DDB9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4503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8109-7261-4D58-9F0B-F4E9B9804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7525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A60A0-7CA5-49D6-8B33-AAD60A56B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3042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3876-00F3-4941-A78C-3806F5AB0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8809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95B5C-C982-4162-8CB6-91E07E241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3452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63F60-6B28-4083-97F9-CF7477F44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4572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3351A-AB09-410A-B57F-F020641FE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0874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93753-1B7E-424F-ADD3-6B092A5A4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3864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23C10-2D61-4F28-AFC2-EED8FB0AC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473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48E2F-0FD0-429A-89C7-375C8098F5A9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82602-3CF2-43A2-BE4D-609CD434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509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2013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42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604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15F19-06D4-4A57-9394-6E267C7C0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332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E14A9-E7B9-4407-8786-4916BF45A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05068"/>
      </p:ext>
    </p:extLst>
  </p:cSld>
  <p:clrMapOvr>
    <a:masterClrMapping/>
  </p:clrMapOvr>
  <p:transition>
    <p:push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EBC66-D2E2-49B0-A186-E761C1A62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20334"/>
      </p:ext>
    </p:extLst>
  </p:cSld>
  <p:clrMapOvr>
    <a:masterClrMapping/>
  </p:clrMapOvr>
  <p:transition>
    <p:push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BD66-9A55-416C-8ECD-321B17154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60214"/>
      </p:ext>
    </p:extLst>
  </p:cSld>
  <p:clrMapOvr>
    <a:masterClrMapping/>
  </p:clrMapOvr>
  <p:transition>
    <p:push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39E2-1358-4B10-8E19-2AB28F88F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8739"/>
      </p:ext>
    </p:extLst>
  </p:cSld>
  <p:clrMapOvr>
    <a:masterClrMapping/>
  </p:clrMapOvr>
  <p:transition>
    <p:push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20EA-6C4F-4398-8A76-827A21E19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542890"/>
      </p:ext>
    </p:extLst>
  </p:cSld>
  <p:clrMapOvr>
    <a:masterClrMapping/>
  </p:clrMapOvr>
  <p:transition>
    <p:push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88979-DD66-4B30-B809-2FF70A4B9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03110"/>
      </p:ext>
    </p:extLst>
  </p:cSld>
  <p:clrMapOvr>
    <a:masterClrMapping/>
  </p:clrMapOvr>
  <p:transition>
    <p:push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AD620-8D92-4A10-A5B0-583DC5559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6291"/>
      </p:ext>
    </p:extLst>
  </p:cSld>
  <p:clrMapOvr>
    <a:masterClrMapping/>
  </p:clrMapOvr>
  <p:transition>
    <p:push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48C76-2F35-4C65-94FE-1222DE966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31596"/>
      </p:ext>
    </p:extLst>
  </p:cSld>
  <p:clrMapOvr>
    <a:masterClrMapping/>
  </p:clrMapOvr>
  <p:transition>
    <p:push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9B736-A572-4F88-A8FA-9BCBEB999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00393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48E2F-0FD0-429A-89C7-375C8098F5A9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82602-3CF2-43A2-BE4D-609CD434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10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09693-3244-435E-A761-7B7BC6720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98714"/>
      </p:ext>
    </p:extLst>
  </p:cSld>
  <p:clrMapOvr>
    <a:masterClrMapping/>
  </p:clrMapOvr>
  <p:transition>
    <p:push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40 w 2780"/>
                <a:gd name="T1" fmla="*/ 18 h 953"/>
                <a:gd name="T2" fmla="*/ 2750 w 2780"/>
                <a:gd name="T3" fmla="*/ 24 h 953"/>
                <a:gd name="T4" fmla="*/ 2683 w 2780"/>
                <a:gd name="T5" fmla="*/ 102 h 953"/>
                <a:gd name="T6" fmla="*/ 2575 w 2780"/>
                <a:gd name="T7" fmla="*/ 156 h 953"/>
                <a:gd name="T8" fmla="*/ 2569 w 2780"/>
                <a:gd name="T9" fmla="*/ 222 h 953"/>
                <a:gd name="T10" fmla="*/ 2551 w 2780"/>
                <a:gd name="T11" fmla="*/ 246 h 953"/>
                <a:gd name="T12" fmla="*/ 2533 w 2780"/>
                <a:gd name="T13" fmla="*/ 252 h 953"/>
                <a:gd name="T14" fmla="*/ 2461 w 2780"/>
                <a:gd name="T15" fmla="*/ 210 h 953"/>
                <a:gd name="T16" fmla="*/ 2316 w 2780"/>
                <a:gd name="T17" fmla="*/ 192 h 953"/>
                <a:gd name="T18" fmla="*/ 2292 w 2780"/>
                <a:gd name="T19" fmla="*/ 186 h 953"/>
                <a:gd name="T20" fmla="*/ 2274 w 2780"/>
                <a:gd name="T21" fmla="*/ 192 h 953"/>
                <a:gd name="T22" fmla="*/ 2202 w 2780"/>
                <a:gd name="T23" fmla="*/ 228 h 953"/>
                <a:gd name="T24" fmla="*/ 2166 w 2780"/>
                <a:gd name="T25" fmla="*/ 240 h 953"/>
                <a:gd name="T26" fmla="*/ 2142 w 2780"/>
                <a:gd name="T27" fmla="*/ 246 h 953"/>
                <a:gd name="T28" fmla="*/ 2130 w 2780"/>
                <a:gd name="T29" fmla="*/ 258 h 953"/>
                <a:gd name="T30" fmla="*/ 2130 w 2780"/>
                <a:gd name="T31" fmla="*/ 276 h 953"/>
                <a:gd name="T32" fmla="*/ 2107 w 2780"/>
                <a:gd name="T33" fmla="*/ 300 h 953"/>
                <a:gd name="T34" fmla="*/ 2089 w 2780"/>
                <a:gd name="T35" fmla="*/ 312 h 953"/>
                <a:gd name="T36" fmla="*/ 2077 w 2780"/>
                <a:gd name="T37" fmla="*/ 324 h 953"/>
                <a:gd name="T38" fmla="*/ 2065 w 2780"/>
                <a:gd name="T39" fmla="*/ 336 h 953"/>
                <a:gd name="T40" fmla="*/ 2030 w 2780"/>
                <a:gd name="T41" fmla="*/ 342 h 953"/>
                <a:gd name="T42" fmla="*/ 1961 w 2780"/>
                <a:gd name="T43" fmla="*/ 336 h 953"/>
                <a:gd name="T44" fmla="*/ 1925 w 2780"/>
                <a:gd name="T45" fmla="*/ 330 h 953"/>
                <a:gd name="T46" fmla="*/ 1913 w 2780"/>
                <a:gd name="T47" fmla="*/ 342 h 953"/>
                <a:gd name="T48" fmla="*/ 1901 w 2780"/>
                <a:gd name="T49" fmla="*/ 354 h 953"/>
                <a:gd name="T50" fmla="*/ 1871 w 2780"/>
                <a:gd name="T51" fmla="*/ 360 h 953"/>
                <a:gd name="T52" fmla="*/ 1812 w 2780"/>
                <a:gd name="T53" fmla="*/ 342 h 953"/>
                <a:gd name="T54" fmla="*/ 1788 w 2780"/>
                <a:gd name="T55" fmla="*/ 342 h 953"/>
                <a:gd name="T56" fmla="*/ 1764 w 2780"/>
                <a:gd name="T57" fmla="*/ 354 h 953"/>
                <a:gd name="T58" fmla="*/ 1696 w 2780"/>
                <a:gd name="T59" fmla="*/ 425 h 953"/>
                <a:gd name="T60" fmla="*/ 1654 w 2780"/>
                <a:gd name="T61" fmla="*/ 569 h 953"/>
                <a:gd name="T62" fmla="*/ 1654 w 2780"/>
                <a:gd name="T63" fmla="*/ 593 h 953"/>
                <a:gd name="T64" fmla="*/ 1660 w 2780"/>
                <a:gd name="T65" fmla="*/ 641 h 953"/>
                <a:gd name="T66" fmla="*/ 1678 w 2780"/>
                <a:gd name="T67" fmla="*/ 659 h 953"/>
                <a:gd name="T68" fmla="*/ 1672 w 2780"/>
                <a:gd name="T69" fmla="*/ 671 h 953"/>
                <a:gd name="T70" fmla="*/ 1660 w 2780"/>
                <a:gd name="T71" fmla="*/ 683 h 953"/>
                <a:gd name="T72" fmla="*/ 1582 w 2780"/>
                <a:gd name="T73" fmla="*/ 689 h 953"/>
                <a:gd name="T74" fmla="*/ 1505 w 2780"/>
                <a:gd name="T75" fmla="*/ 629 h 953"/>
                <a:gd name="T76" fmla="*/ 1365 w 2780"/>
                <a:gd name="T77" fmla="*/ 587 h 953"/>
                <a:gd name="T78" fmla="*/ 1216 w 2780"/>
                <a:gd name="T79" fmla="*/ 671 h 953"/>
                <a:gd name="T80" fmla="*/ 1040 w 2780"/>
                <a:gd name="T81" fmla="*/ 731 h 953"/>
                <a:gd name="T82" fmla="*/ 837 w 2780"/>
                <a:gd name="T83" fmla="*/ 743 h 953"/>
                <a:gd name="T84" fmla="*/ 644 w 2780"/>
                <a:gd name="T85" fmla="*/ 701 h 953"/>
                <a:gd name="T86" fmla="*/ 584 w 2780"/>
                <a:gd name="T87" fmla="*/ 695 h 953"/>
                <a:gd name="T88" fmla="*/ 572 w 2780"/>
                <a:gd name="T89" fmla="*/ 701 h 953"/>
                <a:gd name="T90" fmla="*/ 536 w 2780"/>
                <a:gd name="T91" fmla="*/ 731 h 953"/>
                <a:gd name="T92" fmla="*/ 444 w 2780"/>
                <a:gd name="T93" fmla="*/ 809 h 953"/>
                <a:gd name="T94" fmla="*/ 414 w 2780"/>
                <a:gd name="T95" fmla="*/ 821 h 953"/>
                <a:gd name="T96" fmla="*/ 390 w 2780"/>
                <a:gd name="T97" fmla="*/ 821 h 953"/>
                <a:gd name="T98" fmla="*/ 343 w 2780"/>
                <a:gd name="T99" fmla="*/ 827 h 953"/>
                <a:gd name="T100" fmla="*/ 217 w 2780"/>
                <a:gd name="T101" fmla="*/ 851 h 953"/>
                <a:gd name="T102" fmla="*/ 181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52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705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8705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11F18-F4E7-455A-B306-69EB73115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5162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C7B2-0616-446A-A666-DEFF8DE73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571051"/>
      </p:ext>
    </p:extLst>
  </p:cSld>
  <p:clrMapOvr>
    <a:masterClrMapping/>
  </p:clrMapOvr>
  <p:transition>
    <p:strips dir="r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7AD1-087F-4DD7-8A25-7178DA021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31128"/>
      </p:ext>
    </p:extLst>
  </p:cSld>
  <p:clrMapOvr>
    <a:masterClrMapping/>
  </p:clrMapOvr>
  <p:transition>
    <p:strips dir="r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DD724-83F7-48AE-B35E-FF8638BF4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4443"/>
      </p:ext>
    </p:extLst>
  </p:cSld>
  <p:clrMapOvr>
    <a:masterClrMapping/>
  </p:clrMapOvr>
  <p:transition>
    <p:strips dir="r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B370A-5210-4012-9B09-C1AD2E325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40142"/>
      </p:ext>
    </p:extLst>
  </p:cSld>
  <p:clrMapOvr>
    <a:masterClrMapping/>
  </p:clrMapOvr>
  <p:transition>
    <p:strips dir="r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65A4F-F7D3-45C3-B97F-7F63BD3A1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56377"/>
      </p:ext>
    </p:extLst>
  </p:cSld>
  <p:clrMapOvr>
    <a:masterClrMapping/>
  </p:clrMapOvr>
  <p:transition>
    <p:strips dir="r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A72E9-217B-4072-8868-E4307F906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2990"/>
      </p:ext>
    </p:extLst>
  </p:cSld>
  <p:clrMapOvr>
    <a:masterClrMapping/>
  </p:clrMapOvr>
  <p:transition>
    <p:strips dir="r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DF9A-D9C2-42C6-B312-4263FC903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30608"/>
      </p:ext>
    </p:extLst>
  </p:cSld>
  <p:clrMapOvr>
    <a:masterClrMapping/>
  </p:clrMapOvr>
  <p:transition>
    <p:strips dir="r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3545-8A4C-4860-96F5-030B60803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47674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48E2F-0FD0-429A-89C7-375C8098F5A9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82602-3CF2-43A2-BE4D-609CD434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141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2DA1-E46A-422B-9B39-14292490E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892149"/>
      </p:ext>
    </p:extLst>
  </p:cSld>
  <p:clrMapOvr>
    <a:masterClrMapping/>
  </p:clrMapOvr>
  <p:transition>
    <p:strips dir="r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3DF8B-71C0-402F-9C66-A56777E88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82714"/>
      </p:ext>
    </p:extLst>
  </p:cSld>
  <p:clrMapOvr>
    <a:masterClrMapping/>
  </p:clrMapOvr>
  <p:transition>
    <p:strips dir="r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41D36-FA81-48A0-9018-F02260FD0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8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D2621-18B5-46A0-A06F-D661D5808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1912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01A08-164E-4578-95D0-B1505E2E8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804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3213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788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C475F-9E26-4DAB-B8E6-1D8C753EE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33961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82A63-77BD-448C-8B3F-B1F3C24D8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9096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8D76D-6A54-4F48-965D-EDF3841E6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96169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F13E9-75A1-4580-A702-899EE87C5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23682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8EE30-9DAE-4DC3-B8DC-01C7A275A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8480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48E2F-0FD0-429A-89C7-375C8098F5A9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82602-3CF2-43A2-BE4D-609CD434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8173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8B631-CAD7-466D-B5CE-65FDB4D85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2334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85B8-A37D-488A-9897-7D826B242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506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8775" y="228600"/>
            <a:ext cx="2135188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3213" y="228600"/>
            <a:ext cx="6253162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FE288-2046-4F63-9CD4-3A3970CDB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95013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03213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F0F08-53E1-4B04-9FC3-9D167F12C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90242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59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1259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701C4-78C0-46E4-8AEA-F9AECB4EC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55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302E1-7B4C-4E00-9ABA-19B0F3C6E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5945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A309F-A5C7-4428-B45F-11033FE14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26075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4F44A-C3D5-412C-A3C2-22FEB0437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6888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00122-43AE-41B8-9588-7AA546309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1727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81AA-27AE-453F-9952-E5CE84488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073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18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5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image" Target="../media/image15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584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332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584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4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4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5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5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5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5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5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5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5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5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5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5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586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6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6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3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333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3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7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8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5548E2F-0FD0-429A-89C7-375C8098F5A9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3588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588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4782602-3CF2-43A2-BE4D-609CD434F2D6}" type="slidenum">
              <a:rPr lang="ru-RU" smtClean="0"/>
              <a:t>‹#›</a:t>
            </a:fld>
            <a:endParaRPr lang="ru-RU"/>
          </a:p>
        </p:txBody>
      </p:sp>
      <p:sp>
        <p:nvSpPr>
          <p:cNvPr id="3588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24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195 w 6027"/>
                <a:gd name="T1" fmla="*/ 17 h 2296"/>
                <a:gd name="T2" fmla="*/ 0 w 6027"/>
                <a:gd name="T3" fmla="*/ 17 h 2296"/>
                <a:gd name="T4" fmla="*/ 0 w 6027"/>
                <a:gd name="T5" fmla="*/ 0 h 2296"/>
                <a:gd name="T6" fmla="*/ 4195 w 6027"/>
                <a:gd name="T7" fmla="*/ 0 h 2296"/>
                <a:gd name="T8" fmla="*/ 4195 w 6027"/>
                <a:gd name="T9" fmla="*/ 17 h 2296"/>
                <a:gd name="T10" fmla="*/ 4195 w 6027"/>
                <a:gd name="T11" fmla="*/ 17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1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1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22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131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23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9236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7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4 h 353"/>
                  <a:gd name="T4" fmla="*/ 24 w 186"/>
                  <a:gd name="T5" fmla="*/ 75 h 353"/>
                  <a:gd name="T6" fmla="*/ 18 w 186"/>
                  <a:gd name="T7" fmla="*/ 162 h 353"/>
                  <a:gd name="T8" fmla="*/ 42 w 186"/>
                  <a:gd name="T9" fmla="*/ 281 h 353"/>
                  <a:gd name="T10" fmla="*/ 48 w 186"/>
                  <a:gd name="T11" fmla="*/ 398 h 353"/>
                  <a:gd name="T12" fmla="*/ 0 w 186"/>
                  <a:gd name="T13" fmla="*/ 869 h 353"/>
                  <a:gd name="T14" fmla="*/ 54 w 186"/>
                  <a:gd name="T15" fmla="*/ 575 h 353"/>
                  <a:gd name="T16" fmla="*/ 84 w 186"/>
                  <a:gd name="T17" fmla="*/ 530 h 353"/>
                  <a:gd name="T18" fmla="*/ 126 w 186"/>
                  <a:gd name="T19" fmla="*/ 311 h 353"/>
                  <a:gd name="T20" fmla="*/ 144 w 186"/>
                  <a:gd name="T21" fmla="*/ 294 h 353"/>
                  <a:gd name="T22" fmla="*/ 144 w 186"/>
                  <a:gd name="T23" fmla="*/ 222 h 353"/>
                  <a:gd name="T24" fmla="*/ 186 w 186"/>
                  <a:gd name="T25" fmla="*/ 162 h 353"/>
                  <a:gd name="T26" fmla="*/ 162 w 186"/>
                  <a:gd name="T27" fmla="*/ 14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8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9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5 h 66"/>
                  <a:gd name="T8" fmla="*/ 6 w 155"/>
                  <a:gd name="T9" fmla="*/ 44 h 66"/>
                  <a:gd name="T10" fmla="*/ 0 w 155"/>
                  <a:gd name="T11" fmla="*/ 61 h 66"/>
                  <a:gd name="T12" fmla="*/ 78 w 155"/>
                  <a:gd name="T13" fmla="*/ 148 h 66"/>
                  <a:gd name="T14" fmla="*/ 96 w 155"/>
                  <a:gd name="T15" fmla="*/ 104 h 66"/>
                  <a:gd name="T16" fmla="*/ 155 w 155"/>
                  <a:gd name="T17" fmla="*/ 165 h 66"/>
                  <a:gd name="T18" fmla="*/ 126 w 155"/>
                  <a:gd name="T19" fmla="*/ 61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0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93 h 72"/>
                  <a:gd name="T2" fmla="*/ 0 w 42"/>
                  <a:gd name="T3" fmla="*/ 47 h 72"/>
                  <a:gd name="T4" fmla="*/ 12 w 42"/>
                  <a:gd name="T5" fmla="*/ 16 h 72"/>
                  <a:gd name="T6" fmla="*/ 0 w 42"/>
                  <a:gd name="T7" fmla="*/ 16 h 72"/>
                  <a:gd name="T8" fmla="*/ 12 w 42"/>
                  <a:gd name="T9" fmla="*/ 16 h 72"/>
                  <a:gd name="T10" fmla="*/ 24 w 42"/>
                  <a:gd name="T11" fmla="*/ 16 h 72"/>
                  <a:gd name="T12" fmla="*/ 36 w 42"/>
                  <a:gd name="T13" fmla="*/ 16 h 72"/>
                  <a:gd name="T14" fmla="*/ 42 w 42"/>
                  <a:gd name="T15" fmla="*/ 0 h 72"/>
                  <a:gd name="T16" fmla="*/ 30 w 42"/>
                  <a:gd name="T17" fmla="*/ 47 h 72"/>
                  <a:gd name="T18" fmla="*/ 42 w 42"/>
                  <a:gd name="T19" fmla="*/ 125 h 72"/>
                  <a:gd name="T20" fmla="*/ 12 w 42"/>
                  <a:gd name="T21" fmla="*/ 183 h 72"/>
                  <a:gd name="T22" fmla="*/ 6 w 42"/>
                  <a:gd name="T23" fmla="*/ 93 h 72"/>
                  <a:gd name="T24" fmla="*/ 6 w 42"/>
                  <a:gd name="T25" fmla="*/ 9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132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22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9227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8 h 287"/>
                <a:gd name="T4" fmla="*/ 66 w 365"/>
                <a:gd name="T5" fmla="*/ 124 h 287"/>
                <a:gd name="T6" fmla="*/ 143 w 365"/>
                <a:gd name="T7" fmla="*/ 204 h 287"/>
                <a:gd name="T8" fmla="*/ 191 w 365"/>
                <a:gd name="T9" fmla="*/ 186 h 287"/>
                <a:gd name="T10" fmla="*/ 341 w 365"/>
                <a:gd name="T11" fmla="*/ 319 h 287"/>
                <a:gd name="T12" fmla="*/ 305 w 365"/>
                <a:gd name="T13" fmla="*/ 195 h 287"/>
                <a:gd name="T14" fmla="*/ 365 w 365"/>
                <a:gd name="T15" fmla="*/ 148 h 287"/>
                <a:gd name="T16" fmla="*/ 359 w 365"/>
                <a:gd name="T17" fmla="*/ 142 h 287"/>
                <a:gd name="T18" fmla="*/ 335 w 365"/>
                <a:gd name="T19" fmla="*/ 130 h 287"/>
                <a:gd name="T20" fmla="*/ 299 w 365"/>
                <a:gd name="T21" fmla="*/ 98 h 287"/>
                <a:gd name="T22" fmla="*/ 257 w 365"/>
                <a:gd name="T23" fmla="*/ 80 h 287"/>
                <a:gd name="T24" fmla="*/ 215 w 365"/>
                <a:gd name="T25" fmla="*/ 62 h 287"/>
                <a:gd name="T26" fmla="*/ 173 w 365"/>
                <a:gd name="T27" fmla="*/ 4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8 h 60"/>
                <a:gd name="T16" fmla="*/ 65 w 71"/>
                <a:gd name="T17" fmla="*/ 50 h 60"/>
                <a:gd name="T18" fmla="*/ 71 w 71"/>
                <a:gd name="T19" fmla="*/ 62 h 60"/>
                <a:gd name="T20" fmla="*/ 71 w 71"/>
                <a:gd name="T21" fmla="*/ 68 h 60"/>
                <a:gd name="T22" fmla="*/ 59 w 71"/>
                <a:gd name="T23" fmla="*/ 62 h 60"/>
                <a:gd name="T24" fmla="*/ 47 w 71"/>
                <a:gd name="T25" fmla="*/ 50 h 60"/>
                <a:gd name="T26" fmla="*/ 23 w 71"/>
                <a:gd name="T27" fmla="*/ 38 h 60"/>
                <a:gd name="T28" fmla="*/ 23 w 71"/>
                <a:gd name="T29" fmla="*/ 44 h 60"/>
                <a:gd name="T30" fmla="*/ 18 w 71"/>
                <a:gd name="T31" fmla="*/ 50 h 60"/>
                <a:gd name="T32" fmla="*/ 12 w 71"/>
                <a:gd name="T33" fmla="*/ 56 h 60"/>
                <a:gd name="T34" fmla="*/ 6 w 71"/>
                <a:gd name="T35" fmla="*/ 56 h 60"/>
                <a:gd name="T36" fmla="*/ 6 w 71"/>
                <a:gd name="T37" fmla="*/ 56 h 60"/>
                <a:gd name="T38" fmla="*/ 6 w 71"/>
                <a:gd name="T39" fmla="*/ 4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2 h 162"/>
                <a:gd name="T10" fmla="*/ 96 w 161"/>
                <a:gd name="T11" fmla="*/ 68 h 162"/>
                <a:gd name="T12" fmla="*/ 102 w 161"/>
                <a:gd name="T13" fmla="*/ 80 h 162"/>
                <a:gd name="T14" fmla="*/ 108 w 161"/>
                <a:gd name="T15" fmla="*/ 92 h 162"/>
                <a:gd name="T16" fmla="*/ 120 w 161"/>
                <a:gd name="T17" fmla="*/ 104 h 162"/>
                <a:gd name="T18" fmla="*/ 143 w 161"/>
                <a:gd name="T19" fmla="*/ 122 h 162"/>
                <a:gd name="T20" fmla="*/ 155 w 161"/>
                <a:gd name="T21" fmla="*/ 154 h 162"/>
                <a:gd name="T22" fmla="*/ 161 w 161"/>
                <a:gd name="T23" fmla="*/ 172 h 162"/>
                <a:gd name="T24" fmla="*/ 161 w 161"/>
                <a:gd name="T25" fmla="*/ 178 h 162"/>
                <a:gd name="T26" fmla="*/ 96 w 161"/>
                <a:gd name="T27" fmla="*/ 110 h 162"/>
                <a:gd name="T28" fmla="*/ 30 w 161"/>
                <a:gd name="T29" fmla="*/ 6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8 h 60"/>
                <a:gd name="T4" fmla="*/ 41 w 59"/>
                <a:gd name="T5" fmla="*/ 44 h 60"/>
                <a:gd name="T6" fmla="*/ 47 w 59"/>
                <a:gd name="T7" fmla="*/ 50 h 60"/>
                <a:gd name="T8" fmla="*/ 53 w 59"/>
                <a:gd name="T9" fmla="*/ 62 h 60"/>
                <a:gd name="T10" fmla="*/ 53 w 59"/>
                <a:gd name="T11" fmla="*/ 68 h 60"/>
                <a:gd name="T12" fmla="*/ 47 w 59"/>
                <a:gd name="T13" fmla="*/ 62 h 60"/>
                <a:gd name="T14" fmla="*/ 35 w 59"/>
                <a:gd name="T15" fmla="*/ 56 h 60"/>
                <a:gd name="T16" fmla="*/ 23 w 59"/>
                <a:gd name="T17" fmla="*/ 44 h 60"/>
                <a:gd name="T18" fmla="*/ 17 w 59"/>
                <a:gd name="T19" fmla="*/ 3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4 h 204"/>
                <a:gd name="T2" fmla="*/ 245 w 245"/>
                <a:gd name="T3" fmla="*/ 50 h 204"/>
                <a:gd name="T4" fmla="*/ 209 w 245"/>
                <a:gd name="T5" fmla="*/ 92 h 204"/>
                <a:gd name="T6" fmla="*/ 143 w 245"/>
                <a:gd name="T7" fmla="*/ 148 h 204"/>
                <a:gd name="T8" fmla="*/ 167 w 245"/>
                <a:gd name="T9" fmla="*/ 173 h 204"/>
                <a:gd name="T10" fmla="*/ 179 w 245"/>
                <a:gd name="T11" fmla="*/ 228 h 204"/>
                <a:gd name="T12" fmla="*/ 77 w 245"/>
                <a:gd name="T13" fmla="*/ 148 h 204"/>
                <a:gd name="T14" fmla="*/ 47 w 245"/>
                <a:gd name="T15" fmla="*/ 92 h 204"/>
                <a:gd name="T16" fmla="*/ 89 w 245"/>
                <a:gd name="T17" fmla="*/ 74 h 204"/>
                <a:gd name="T18" fmla="*/ 59 w 245"/>
                <a:gd name="T19" fmla="*/ 4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4 h 204"/>
                <a:gd name="T50" fmla="*/ 233 w 245"/>
                <a:gd name="T51" fmla="*/ 4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133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133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133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33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33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D5D7B85-C367-4A21-BC9B-92E38365D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34" grpId="0"/>
      <p:bldP spid="1413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3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413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61463" cy="6870700"/>
            <a:chOff x="0" y="0"/>
            <a:chExt cx="5770" cy="4328"/>
          </a:xfrm>
        </p:grpSpPr>
        <p:sp>
          <p:nvSpPr>
            <p:cNvPr id="10248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10249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14950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251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26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28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29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30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0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29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95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96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97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98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9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10285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86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87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88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89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90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91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92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264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265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6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7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8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9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0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1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2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3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4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5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6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7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8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9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80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81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82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83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025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55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14955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14956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0663" y="227013"/>
            <a:ext cx="74755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956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5113" y="1598613"/>
            <a:ext cx="7385050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956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213" y="6242050"/>
            <a:ext cx="17811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56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9013" y="6248400"/>
            <a:ext cx="34544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56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73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B43809B7-195C-4AF4-9D89-9A76035BB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61" grpId="0"/>
      <p:bldP spid="14956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4956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4956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4956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4956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495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D7B2B1-B47A-4F22-8B79-DBD74296F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3789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7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89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0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9 w 185"/>
                <a:gd name="T1" fmla="*/ 0 h 120"/>
                <a:gd name="T2" fmla="*/ 189 w 185"/>
                <a:gd name="T3" fmla="*/ 6 h 120"/>
                <a:gd name="T4" fmla="*/ 189 w 185"/>
                <a:gd name="T5" fmla="*/ 18 h 120"/>
                <a:gd name="T6" fmla="*/ 189 w 185"/>
                <a:gd name="T7" fmla="*/ 36 h 120"/>
                <a:gd name="T8" fmla="*/ 183 w 185"/>
                <a:gd name="T9" fmla="*/ 54 h 120"/>
                <a:gd name="T10" fmla="*/ 165 w 185"/>
                <a:gd name="T11" fmla="*/ 72 h 120"/>
                <a:gd name="T12" fmla="*/ 141 w 185"/>
                <a:gd name="T13" fmla="*/ 96 h 120"/>
                <a:gd name="T14" fmla="*/ 105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9 w 185"/>
                <a:gd name="T29" fmla="*/ 0 h 120"/>
                <a:gd name="T30" fmla="*/ 189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1 w 526"/>
                <a:gd name="T17" fmla="*/ 179 h 275"/>
                <a:gd name="T18" fmla="*/ 213 w 526"/>
                <a:gd name="T19" fmla="*/ 143 h 275"/>
                <a:gd name="T20" fmla="*/ 255 w 526"/>
                <a:gd name="T21" fmla="*/ 120 h 275"/>
                <a:gd name="T22" fmla="*/ 303 w 526"/>
                <a:gd name="T23" fmla="*/ 96 h 275"/>
                <a:gd name="T24" fmla="*/ 401 w 526"/>
                <a:gd name="T25" fmla="*/ 48 h 275"/>
                <a:gd name="T26" fmla="*/ 450 w 526"/>
                <a:gd name="T27" fmla="*/ 30 h 275"/>
                <a:gd name="T28" fmla="*/ 486 w 526"/>
                <a:gd name="T29" fmla="*/ 12 h 275"/>
                <a:gd name="T30" fmla="*/ 510 w 526"/>
                <a:gd name="T31" fmla="*/ 6 h 275"/>
                <a:gd name="T32" fmla="*/ 528 w 526"/>
                <a:gd name="T33" fmla="*/ 0 h 275"/>
                <a:gd name="T34" fmla="*/ 534 w 526"/>
                <a:gd name="T35" fmla="*/ 0 h 275"/>
                <a:gd name="T36" fmla="*/ 528 w 526"/>
                <a:gd name="T37" fmla="*/ 6 h 275"/>
                <a:gd name="T38" fmla="*/ 516 w 526"/>
                <a:gd name="T39" fmla="*/ 12 h 275"/>
                <a:gd name="T40" fmla="*/ 492 w 526"/>
                <a:gd name="T41" fmla="*/ 24 h 275"/>
                <a:gd name="T42" fmla="*/ 468 w 526"/>
                <a:gd name="T43" fmla="*/ 42 h 275"/>
                <a:gd name="T44" fmla="*/ 444 w 526"/>
                <a:gd name="T45" fmla="*/ 54 h 275"/>
                <a:gd name="T46" fmla="*/ 401 w 526"/>
                <a:gd name="T47" fmla="*/ 78 h 275"/>
                <a:gd name="T48" fmla="*/ 344 w 526"/>
                <a:gd name="T49" fmla="*/ 108 h 275"/>
                <a:gd name="T50" fmla="*/ 279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4 w 718"/>
                <a:gd name="T17" fmla="*/ 228 h 306"/>
                <a:gd name="T18" fmla="*/ 130 w 718"/>
                <a:gd name="T19" fmla="*/ 228 h 306"/>
                <a:gd name="T20" fmla="*/ 148 w 718"/>
                <a:gd name="T21" fmla="*/ 222 h 306"/>
                <a:gd name="T22" fmla="*/ 172 w 718"/>
                <a:gd name="T23" fmla="*/ 216 h 306"/>
                <a:gd name="T24" fmla="*/ 202 w 718"/>
                <a:gd name="T25" fmla="*/ 204 h 306"/>
                <a:gd name="T26" fmla="*/ 279 w 718"/>
                <a:gd name="T27" fmla="*/ 180 h 306"/>
                <a:gd name="T28" fmla="*/ 379 w 718"/>
                <a:gd name="T29" fmla="*/ 156 h 306"/>
                <a:gd name="T30" fmla="*/ 469 w 718"/>
                <a:gd name="T31" fmla="*/ 126 h 306"/>
                <a:gd name="T32" fmla="*/ 552 w 718"/>
                <a:gd name="T33" fmla="*/ 102 h 306"/>
                <a:gd name="T34" fmla="*/ 582 w 718"/>
                <a:gd name="T35" fmla="*/ 90 h 306"/>
                <a:gd name="T36" fmla="*/ 616 w 718"/>
                <a:gd name="T37" fmla="*/ 84 h 306"/>
                <a:gd name="T38" fmla="*/ 634 w 718"/>
                <a:gd name="T39" fmla="*/ 78 h 306"/>
                <a:gd name="T40" fmla="*/ 640 w 718"/>
                <a:gd name="T41" fmla="*/ 72 h 306"/>
                <a:gd name="T42" fmla="*/ 646 w 718"/>
                <a:gd name="T43" fmla="*/ 66 h 306"/>
                <a:gd name="T44" fmla="*/ 664 w 718"/>
                <a:gd name="T45" fmla="*/ 60 h 306"/>
                <a:gd name="T46" fmla="*/ 706 w 718"/>
                <a:gd name="T47" fmla="*/ 30 h 306"/>
                <a:gd name="T48" fmla="*/ 724 w 718"/>
                <a:gd name="T49" fmla="*/ 18 h 306"/>
                <a:gd name="T50" fmla="*/ 730 w 718"/>
                <a:gd name="T51" fmla="*/ 6 h 306"/>
                <a:gd name="T52" fmla="*/ 724 w 718"/>
                <a:gd name="T53" fmla="*/ 0 h 306"/>
                <a:gd name="T54" fmla="*/ 700 w 718"/>
                <a:gd name="T55" fmla="*/ 0 h 306"/>
                <a:gd name="T56" fmla="*/ 640 w 718"/>
                <a:gd name="T57" fmla="*/ 0 h 306"/>
                <a:gd name="T58" fmla="*/ 588 w 718"/>
                <a:gd name="T59" fmla="*/ 0 h 306"/>
                <a:gd name="T60" fmla="*/ 552 w 718"/>
                <a:gd name="T61" fmla="*/ 0 h 306"/>
                <a:gd name="T62" fmla="*/ 522 w 718"/>
                <a:gd name="T63" fmla="*/ 18 h 306"/>
                <a:gd name="T64" fmla="*/ 493 w 718"/>
                <a:gd name="T65" fmla="*/ 42 h 306"/>
                <a:gd name="T66" fmla="*/ 475 w 718"/>
                <a:gd name="T67" fmla="*/ 54 h 306"/>
                <a:gd name="T68" fmla="*/ 457 w 718"/>
                <a:gd name="T69" fmla="*/ 60 h 306"/>
                <a:gd name="T70" fmla="*/ 433 w 718"/>
                <a:gd name="T71" fmla="*/ 60 h 306"/>
                <a:gd name="T72" fmla="*/ 397 w 718"/>
                <a:gd name="T73" fmla="*/ 66 h 306"/>
                <a:gd name="T74" fmla="*/ 351 w 718"/>
                <a:gd name="T75" fmla="*/ 84 h 306"/>
                <a:gd name="T76" fmla="*/ 315 w 718"/>
                <a:gd name="T77" fmla="*/ 108 h 306"/>
                <a:gd name="T78" fmla="*/ 291 w 718"/>
                <a:gd name="T79" fmla="*/ 126 h 306"/>
                <a:gd name="T80" fmla="*/ 279 w 718"/>
                <a:gd name="T81" fmla="*/ 132 h 306"/>
                <a:gd name="T82" fmla="*/ 261 w 718"/>
                <a:gd name="T83" fmla="*/ 138 h 306"/>
                <a:gd name="T84" fmla="*/ 225 w 718"/>
                <a:gd name="T85" fmla="*/ 138 h 306"/>
                <a:gd name="T86" fmla="*/ 190 w 718"/>
                <a:gd name="T87" fmla="*/ 138 h 306"/>
                <a:gd name="T88" fmla="*/ 184 w 718"/>
                <a:gd name="T89" fmla="*/ 138 h 306"/>
                <a:gd name="T90" fmla="*/ 178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61 w 2392"/>
                <a:gd name="T1" fmla="*/ 54 h 881"/>
                <a:gd name="T2" fmla="*/ 2217 w 2392"/>
                <a:gd name="T3" fmla="*/ 54 h 881"/>
                <a:gd name="T4" fmla="*/ 2175 w 2392"/>
                <a:gd name="T5" fmla="*/ 66 h 881"/>
                <a:gd name="T6" fmla="*/ 2049 w 2392"/>
                <a:gd name="T7" fmla="*/ 101 h 881"/>
                <a:gd name="T8" fmla="*/ 1984 w 2392"/>
                <a:gd name="T9" fmla="*/ 119 h 881"/>
                <a:gd name="T10" fmla="*/ 1884 w 2392"/>
                <a:gd name="T11" fmla="*/ 167 h 881"/>
                <a:gd name="T12" fmla="*/ 1860 w 2392"/>
                <a:gd name="T13" fmla="*/ 245 h 881"/>
                <a:gd name="T14" fmla="*/ 1866 w 2392"/>
                <a:gd name="T15" fmla="*/ 305 h 881"/>
                <a:gd name="T16" fmla="*/ 1782 w 2392"/>
                <a:gd name="T17" fmla="*/ 317 h 881"/>
                <a:gd name="T18" fmla="*/ 1617 w 2392"/>
                <a:gd name="T19" fmla="*/ 263 h 881"/>
                <a:gd name="T20" fmla="*/ 1527 w 2392"/>
                <a:gd name="T21" fmla="*/ 257 h 881"/>
                <a:gd name="T22" fmla="*/ 1419 w 2392"/>
                <a:gd name="T23" fmla="*/ 311 h 881"/>
                <a:gd name="T24" fmla="*/ 1351 w 2392"/>
                <a:gd name="T25" fmla="*/ 353 h 881"/>
                <a:gd name="T26" fmla="*/ 1326 w 2392"/>
                <a:gd name="T27" fmla="*/ 359 h 881"/>
                <a:gd name="T28" fmla="*/ 1230 w 2392"/>
                <a:gd name="T29" fmla="*/ 371 h 881"/>
                <a:gd name="T30" fmla="*/ 1176 w 2392"/>
                <a:gd name="T31" fmla="*/ 365 h 881"/>
                <a:gd name="T32" fmla="*/ 1069 w 2392"/>
                <a:gd name="T33" fmla="*/ 371 h 881"/>
                <a:gd name="T34" fmla="*/ 969 w 2392"/>
                <a:gd name="T35" fmla="*/ 383 h 881"/>
                <a:gd name="T36" fmla="*/ 933 w 2392"/>
                <a:gd name="T37" fmla="*/ 401 h 881"/>
                <a:gd name="T38" fmla="*/ 831 w 2392"/>
                <a:gd name="T39" fmla="*/ 419 h 881"/>
                <a:gd name="T40" fmla="*/ 790 w 2392"/>
                <a:gd name="T41" fmla="*/ 419 h 881"/>
                <a:gd name="T42" fmla="*/ 672 w 2392"/>
                <a:gd name="T43" fmla="*/ 437 h 881"/>
                <a:gd name="T44" fmla="*/ 606 w 2392"/>
                <a:gd name="T45" fmla="*/ 473 h 881"/>
                <a:gd name="T46" fmla="*/ 511 w 2392"/>
                <a:gd name="T47" fmla="*/ 467 h 881"/>
                <a:gd name="T48" fmla="*/ 435 w 2392"/>
                <a:gd name="T49" fmla="*/ 491 h 881"/>
                <a:gd name="T50" fmla="*/ 417 w 2392"/>
                <a:gd name="T51" fmla="*/ 539 h 881"/>
                <a:gd name="T52" fmla="*/ 351 w 2392"/>
                <a:gd name="T53" fmla="*/ 569 h 881"/>
                <a:gd name="T54" fmla="*/ 226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7 w 2392"/>
                <a:gd name="T65" fmla="*/ 653 h 881"/>
                <a:gd name="T66" fmla="*/ 481 w 2392"/>
                <a:gd name="T67" fmla="*/ 569 h 881"/>
                <a:gd name="T68" fmla="*/ 576 w 2392"/>
                <a:gd name="T69" fmla="*/ 521 h 881"/>
                <a:gd name="T70" fmla="*/ 654 w 2392"/>
                <a:gd name="T71" fmla="*/ 515 h 881"/>
                <a:gd name="T72" fmla="*/ 885 w 2392"/>
                <a:gd name="T73" fmla="*/ 461 h 881"/>
                <a:gd name="T74" fmla="*/ 1164 w 2392"/>
                <a:gd name="T75" fmla="*/ 425 h 881"/>
                <a:gd name="T76" fmla="*/ 1308 w 2392"/>
                <a:gd name="T77" fmla="*/ 461 h 881"/>
                <a:gd name="T78" fmla="*/ 1437 w 2392"/>
                <a:gd name="T79" fmla="*/ 533 h 881"/>
                <a:gd name="T80" fmla="*/ 1455 w 2392"/>
                <a:gd name="T81" fmla="*/ 617 h 881"/>
                <a:gd name="T82" fmla="*/ 1396 w 2392"/>
                <a:gd name="T83" fmla="*/ 653 h 881"/>
                <a:gd name="T84" fmla="*/ 1242 w 2392"/>
                <a:gd name="T85" fmla="*/ 701 h 881"/>
                <a:gd name="T86" fmla="*/ 1128 w 2392"/>
                <a:gd name="T87" fmla="*/ 755 h 881"/>
                <a:gd name="T88" fmla="*/ 1081 w 2392"/>
                <a:gd name="T89" fmla="*/ 809 h 881"/>
                <a:gd name="T90" fmla="*/ 1093 w 2392"/>
                <a:gd name="T91" fmla="*/ 869 h 881"/>
                <a:gd name="T92" fmla="*/ 1122 w 2392"/>
                <a:gd name="T93" fmla="*/ 881 h 881"/>
                <a:gd name="T94" fmla="*/ 1224 w 2392"/>
                <a:gd name="T95" fmla="*/ 869 h 881"/>
                <a:gd name="T96" fmla="*/ 1408 w 2392"/>
                <a:gd name="T97" fmla="*/ 857 h 881"/>
                <a:gd name="T98" fmla="*/ 1461 w 2392"/>
                <a:gd name="T99" fmla="*/ 851 h 881"/>
                <a:gd name="T100" fmla="*/ 1503 w 2392"/>
                <a:gd name="T101" fmla="*/ 833 h 881"/>
                <a:gd name="T102" fmla="*/ 1699 w 2392"/>
                <a:gd name="T103" fmla="*/ 743 h 881"/>
                <a:gd name="T104" fmla="*/ 1830 w 2392"/>
                <a:gd name="T105" fmla="*/ 689 h 881"/>
                <a:gd name="T106" fmla="*/ 1908 w 2392"/>
                <a:gd name="T107" fmla="*/ 581 h 881"/>
                <a:gd name="T108" fmla="*/ 2067 w 2392"/>
                <a:gd name="T109" fmla="*/ 389 h 881"/>
                <a:gd name="T110" fmla="*/ 2235 w 2392"/>
                <a:gd name="T111" fmla="*/ 269 h 881"/>
                <a:gd name="T112" fmla="*/ 2281 w 2392"/>
                <a:gd name="T113" fmla="*/ 239 h 881"/>
                <a:gd name="T114" fmla="*/ 2424 w 2392"/>
                <a:gd name="T115" fmla="*/ 0 h 881"/>
                <a:gd name="T116" fmla="*/ 2334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0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6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0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10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9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0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0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E227571F-5C87-4F59-A2C4-7847E3217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9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6" grpId="0"/>
      <p:bldP spid="3791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79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9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79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79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9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79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79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9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79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79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9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79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79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9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79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885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5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5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5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88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88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88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22E3BF8-5C9E-40F9-B233-54EC7B954A94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788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B1AE074-43A4-4553-88D3-19EAB58E1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36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537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37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37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36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C4B02AC2-7EE6-44A1-B8D0-15C6E0BFFFF3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860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5AFDE945-BEA6-4956-8CA4-540996D9E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36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3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90600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67EA8A9-149C-424C-B7CE-405DAE715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7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3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CF37F967-82B2-48CE-86F8-218E345DD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529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529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29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529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529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529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29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529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29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295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295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B8E0661-541E-4CF8-A1E1-27713F261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5295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2476AD1B-F61D-4C0C-A01F-C0EA38C89042}" type="slidenum">
              <a:rPr lang="ru-RU" smtClean="0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7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 h 2182"/>
                <a:gd name="T4" fmla="*/ 18395 w 4897"/>
                <a:gd name="T5" fmla="*/ 1 h 2182"/>
                <a:gd name="T6" fmla="*/ 18395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 h 2182"/>
                <a:gd name="T4" fmla="*/ 18395 w 4897"/>
                <a:gd name="T5" fmla="*/ 1 h 2182"/>
                <a:gd name="T6" fmla="*/ 18395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88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8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55548E2F-0FD0-429A-89C7-375C8098F5A9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1228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228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B4782602-3CF2-43A2-BE4D-609CD434F2D6}" type="slidenum">
              <a:rPr lang="ru-RU" smtClean="0"/>
              <a:t>‹#›</a:t>
            </a:fld>
            <a:endParaRPr lang="ru-RU"/>
          </a:p>
        </p:txBody>
      </p:sp>
      <p:sp>
        <p:nvSpPr>
          <p:cNvPr id="12289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89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5A296A51-53C8-4275-8884-E0CC51317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b="0" smtClean="0">
                <a:latin typeface="Times New Roman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b="0" smtClean="0">
                <a:latin typeface="Times New Roman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b="0" smtClean="0">
                <a:solidFill>
                  <a:schemeClr val="hlink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b="0" smtClean="0">
                <a:solidFill>
                  <a:schemeClr val="hlink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b="0" smtClean="0">
                <a:solidFill>
                  <a:schemeClr val="accent2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b="0" smtClean="0">
                <a:solidFill>
                  <a:schemeClr val="hlink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b="0" smtClean="0">
                <a:latin typeface="Times New Roman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b="0" smtClean="0">
                <a:solidFill>
                  <a:schemeClr val="accent2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b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2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2413" cy="6851650"/>
            <a:chOff x="0" y="0"/>
            <a:chExt cx="5758" cy="4316"/>
          </a:xfrm>
        </p:grpSpPr>
        <p:sp>
          <p:nvSpPr>
            <p:cNvPr id="2056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3 w 3934"/>
                <a:gd name="T3" fmla="*/ 1331 h 1505"/>
                <a:gd name="T4" fmla="*/ 1245 w 3934"/>
                <a:gd name="T5" fmla="*/ 1157 h 1505"/>
                <a:gd name="T6" fmla="*/ 1768 w 3934"/>
                <a:gd name="T7" fmla="*/ 977 h 1505"/>
                <a:gd name="T8" fmla="*/ 2274 w 3934"/>
                <a:gd name="T9" fmla="*/ 792 h 1505"/>
                <a:gd name="T10" fmla="*/ 2520 w 3934"/>
                <a:gd name="T11" fmla="*/ 696 h 1505"/>
                <a:gd name="T12" fmla="*/ 2754 w 3934"/>
                <a:gd name="T13" fmla="*/ 606 h 1505"/>
                <a:gd name="T14" fmla="*/ 2990 w 3934"/>
                <a:gd name="T15" fmla="*/ 510 h 1505"/>
                <a:gd name="T16" fmla="*/ 3219 w 3934"/>
                <a:gd name="T17" fmla="*/ 420 h 1505"/>
                <a:gd name="T18" fmla="*/ 3428 w 3934"/>
                <a:gd name="T19" fmla="*/ 324 h 1505"/>
                <a:gd name="T20" fmla="*/ 3639 w 3934"/>
                <a:gd name="T21" fmla="*/ 234 h 1505"/>
                <a:gd name="T22" fmla="*/ 3843 w 3934"/>
                <a:gd name="T23" fmla="*/ 138 h 1505"/>
                <a:gd name="T24" fmla="*/ 4030 w 3934"/>
                <a:gd name="T25" fmla="*/ 48 h 1505"/>
                <a:gd name="T26" fmla="*/ 4030 w 3934"/>
                <a:gd name="T27" fmla="*/ 0 h 1505"/>
                <a:gd name="T28" fmla="*/ 3836 w 3934"/>
                <a:gd name="T29" fmla="*/ 96 h 1505"/>
                <a:gd name="T30" fmla="*/ 3627 w 3934"/>
                <a:gd name="T31" fmla="*/ 192 h 1505"/>
                <a:gd name="T32" fmla="*/ 3410 w 3934"/>
                <a:gd name="T33" fmla="*/ 288 h 1505"/>
                <a:gd name="T34" fmla="*/ 3195 w 3934"/>
                <a:gd name="T35" fmla="*/ 384 h 1505"/>
                <a:gd name="T36" fmla="*/ 2960 w 3934"/>
                <a:gd name="T37" fmla="*/ 480 h 1505"/>
                <a:gd name="T38" fmla="*/ 2718 w 3934"/>
                <a:gd name="T39" fmla="*/ 576 h 1505"/>
                <a:gd name="T40" fmla="*/ 2465 w 3934"/>
                <a:gd name="T41" fmla="*/ 672 h 1505"/>
                <a:gd name="T42" fmla="*/ 2220 w 3934"/>
                <a:gd name="T43" fmla="*/ 768 h 1505"/>
                <a:gd name="T44" fmla="*/ 1955 w 3934"/>
                <a:gd name="T45" fmla="*/ 864 h 1505"/>
                <a:gd name="T46" fmla="*/ 1690 w 3934"/>
                <a:gd name="T47" fmla="*/ 960 h 1505"/>
                <a:gd name="T48" fmla="*/ 1136 w 3934"/>
                <a:gd name="T49" fmla="*/ 1145 h 1505"/>
                <a:gd name="T50" fmla="*/ 57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6 w 1728"/>
                <a:gd name="T3" fmla="*/ 527 h 689"/>
                <a:gd name="T4" fmla="*/ 987 w 1728"/>
                <a:gd name="T5" fmla="*/ 365 h 689"/>
                <a:gd name="T6" fmla="*/ 1184 w 1728"/>
                <a:gd name="T7" fmla="*/ 287 h 689"/>
                <a:gd name="T8" fmla="*/ 1389 w 1728"/>
                <a:gd name="T9" fmla="*/ 203 h 689"/>
                <a:gd name="T10" fmla="*/ 1587 w 1728"/>
                <a:gd name="T11" fmla="*/ 126 h 689"/>
                <a:gd name="T12" fmla="*/ 1768 w 1728"/>
                <a:gd name="T13" fmla="*/ 48 h 689"/>
                <a:gd name="T14" fmla="*/ 1768 w 1728"/>
                <a:gd name="T15" fmla="*/ 0 h 689"/>
                <a:gd name="T16" fmla="*/ 1564 w 1728"/>
                <a:gd name="T17" fmla="*/ 84 h 689"/>
                <a:gd name="T18" fmla="*/ 1359 w 1728"/>
                <a:gd name="T19" fmla="*/ 167 h 689"/>
                <a:gd name="T20" fmla="*/ 1142 w 1728"/>
                <a:gd name="T21" fmla="*/ 257 h 689"/>
                <a:gd name="T22" fmla="*/ 927 w 1728"/>
                <a:gd name="T23" fmla="*/ 341 h 689"/>
                <a:gd name="T24" fmla="*/ 462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97 w 5561"/>
                <a:gd name="T1" fmla="*/ 929 h 3447"/>
                <a:gd name="T2" fmla="*/ 5673 w 5561"/>
                <a:gd name="T3" fmla="*/ 773 h 3447"/>
                <a:gd name="T4" fmla="*/ 5589 w 5561"/>
                <a:gd name="T5" fmla="*/ 629 h 3447"/>
                <a:gd name="T6" fmla="*/ 5458 w 5561"/>
                <a:gd name="T7" fmla="*/ 492 h 3447"/>
                <a:gd name="T8" fmla="*/ 5276 w 5561"/>
                <a:gd name="T9" fmla="*/ 366 h 3447"/>
                <a:gd name="T10" fmla="*/ 5041 w 5561"/>
                <a:gd name="T11" fmla="*/ 252 h 3447"/>
                <a:gd name="T12" fmla="*/ 4765 w 5561"/>
                <a:gd name="T13" fmla="*/ 144 h 3447"/>
                <a:gd name="T14" fmla="*/ 4447 w 5561"/>
                <a:gd name="T15" fmla="*/ 48 h 3447"/>
                <a:gd name="T16" fmla="*/ 4096 w 5561"/>
                <a:gd name="T17" fmla="*/ 0 h 3447"/>
                <a:gd name="T18" fmla="*/ 4466 w 5561"/>
                <a:gd name="T19" fmla="*/ 90 h 3447"/>
                <a:gd name="T20" fmla="*/ 4784 w 5561"/>
                <a:gd name="T21" fmla="*/ 192 h 3447"/>
                <a:gd name="T22" fmla="*/ 5053 w 5561"/>
                <a:gd name="T23" fmla="*/ 306 h 3447"/>
                <a:gd name="T24" fmla="*/ 5276 w 5561"/>
                <a:gd name="T25" fmla="*/ 426 h 3447"/>
                <a:gd name="T26" fmla="*/ 5445 w 5561"/>
                <a:gd name="T27" fmla="*/ 557 h 3447"/>
                <a:gd name="T28" fmla="*/ 5565 w 5561"/>
                <a:gd name="T29" fmla="*/ 701 h 3447"/>
                <a:gd name="T30" fmla="*/ 5625 w 5561"/>
                <a:gd name="T31" fmla="*/ 851 h 3447"/>
                <a:gd name="T32" fmla="*/ 5625 w 5561"/>
                <a:gd name="T33" fmla="*/ 1013 h 3447"/>
                <a:gd name="T34" fmla="*/ 5577 w 5561"/>
                <a:gd name="T35" fmla="*/ 1163 h 3447"/>
                <a:gd name="T36" fmla="*/ 5477 w 5561"/>
                <a:gd name="T37" fmla="*/ 1319 h 3447"/>
                <a:gd name="T38" fmla="*/ 5330 w 5561"/>
                <a:gd name="T39" fmla="*/ 1475 h 3447"/>
                <a:gd name="T40" fmla="*/ 5141 w 5561"/>
                <a:gd name="T41" fmla="*/ 1630 h 3447"/>
                <a:gd name="T42" fmla="*/ 4909 w 5561"/>
                <a:gd name="T43" fmla="*/ 1786 h 3447"/>
                <a:gd name="T44" fmla="*/ 4638 w 5561"/>
                <a:gd name="T45" fmla="*/ 1948 h 3447"/>
                <a:gd name="T46" fmla="*/ 4319 w 5561"/>
                <a:gd name="T47" fmla="*/ 2104 h 3447"/>
                <a:gd name="T48" fmla="*/ 3971 w 5561"/>
                <a:gd name="T49" fmla="*/ 2260 h 3447"/>
                <a:gd name="T50" fmla="*/ 3586 w 5561"/>
                <a:gd name="T51" fmla="*/ 2416 h 3447"/>
                <a:gd name="T52" fmla="*/ 3162 w 5561"/>
                <a:gd name="T53" fmla="*/ 2566 h 3447"/>
                <a:gd name="T54" fmla="*/ 2707 w 5561"/>
                <a:gd name="T55" fmla="*/ 2715 h 3447"/>
                <a:gd name="T56" fmla="*/ 2220 w 5561"/>
                <a:gd name="T57" fmla="*/ 2865 h 3447"/>
                <a:gd name="T58" fmla="*/ 1702 w 5561"/>
                <a:gd name="T59" fmla="*/ 3009 h 3447"/>
                <a:gd name="T60" fmla="*/ 1165 w 5561"/>
                <a:gd name="T61" fmla="*/ 3147 h 3447"/>
                <a:gd name="T62" fmla="*/ 596 w 5561"/>
                <a:gd name="T63" fmla="*/ 3279 h 3447"/>
                <a:gd name="T64" fmla="*/ 0 w 5561"/>
                <a:gd name="T65" fmla="*/ 3447 h 3447"/>
                <a:gd name="T66" fmla="*/ 891 w 5561"/>
                <a:gd name="T67" fmla="*/ 3249 h 3447"/>
                <a:gd name="T68" fmla="*/ 1449 w 5561"/>
                <a:gd name="T69" fmla="*/ 3105 h 3447"/>
                <a:gd name="T70" fmla="*/ 1985 w 5561"/>
                <a:gd name="T71" fmla="*/ 2961 h 3447"/>
                <a:gd name="T72" fmla="*/ 2495 w 5561"/>
                <a:gd name="T73" fmla="*/ 2817 h 3447"/>
                <a:gd name="T74" fmla="*/ 2972 w 5561"/>
                <a:gd name="T75" fmla="*/ 2668 h 3447"/>
                <a:gd name="T76" fmla="*/ 3410 w 5561"/>
                <a:gd name="T77" fmla="*/ 2512 h 3447"/>
                <a:gd name="T78" fmla="*/ 3824 w 5561"/>
                <a:gd name="T79" fmla="*/ 2356 h 3447"/>
                <a:gd name="T80" fmla="*/ 4200 w 5561"/>
                <a:gd name="T81" fmla="*/ 2200 h 3447"/>
                <a:gd name="T82" fmla="*/ 4537 w 5561"/>
                <a:gd name="T83" fmla="*/ 2038 h 3447"/>
                <a:gd name="T84" fmla="*/ 4836 w 5561"/>
                <a:gd name="T85" fmla="*/ 1876 h 3447"/>
                <a:gd name="T86" fmla="*/ 5090 w 5561"/>
                <a:gd name="T87" fmla="*/ 1720 h 3447"/>
                <a:gd name="T88" fmla="*/ 5306 w 5561"/>
                <a:gd name="T89" fmla="*/ 1559 h 3447"/>
                <a:gd name="T90" fmla="*/ 5471 w 5561"/>
                <a:gd name="T91" fmla="*/ 1397 h 3447"/>
                <a:gd name="T92" fmla="*/ 5595 w 5561"/>
                <a:gd name="T93" fmla="*/ 1241 h 3447"/>
                <a:gd name="T94" fmla="*/ 5673 w 5561"/>
                <a:gd name="T95" fmla="*/ 1085 h 3447"/>
                <a:gd name="T96" fmla="*/ 5691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84 w 5740"/>
                <a:gd name="T1" fmla="*/ 0 h 2098"/>
                <a:gd name="T2" fmla="*/ 5782 w 5740"/>
                <a:gd name="T3" fmla="*/ 72 h 2098"/>
                <a:gd name="T4" fmla="*/ 5678 w 5740"/>
                <a:gd name="T5" fmla="*/ 138 h 2098"/>
                <a:gd name="T6" fmla="*/ 5559 w 5740"/>
                <a:gd name="T7" fmla="*/ 210 h 2098"/>
                <a:gd name="T8" fmla="*/ 5440 w 5740"/>
                <a:gd name="T9" fmla="*/ 276 h 2098"/>
                <a:gd name="T10" fmla="*/ 5180 w 5740"/>
                <a:gd name="T11" fmla="*/ 414 h 2098"/>
                <a:gd name="T12" fmla="*/ 4897 w 5740"/>
                <a:gd name="T13" fmla="*/ 552 h 2098"/>
                <a:gd name="T14" fmla="*/ 4590 w 5740"/>
                <a:gd name="T15" fmla="*/ 690 h 2098"/>
                <a:gd name="T16" fmla="*/ 4266 w 5740"/>
                <a:gd name="T17" fmla="*/ 827 h 2098"/>
                <a:gd name="T18" fmla="*/ 3923 w 5740"/>
                <a:gd name="T19" fmla="*/ 959 h 2098"/>
                <a:gd name="T20" fmla="*/ 3556 w 5740"/>
                <a:gd name="T21" fmla="*/ 1091 h 2098"/>
                <a:gd name="T22" fmla="*/ 3171 w 5740"/>
                <a:gd name="T23" fmla="*/ 1223 h 2098"/>
                <a:gd name="T24" fmla="*/ 2767 w 5740"/>
                <a:gd name="T25" fmla="*/ 1355 h 2098"/>
                <a:gd name="T26" fmla="*/ 2340 w 5740"/>
                <a:gd name="T27" fmla="*/ 1481 h 2098"/>
                <a:gd name="T28" fmla="*/ 1908 w 5740"/>
                <a:gd name="T29" fmla="*/ 1601 h 2098"/>
                <a:gd name="T30" fmla="*/ 1452 w 5740"/>
                <a:gd name="T31" fmla="*/ 1721 h 2098"/>
                <a:gd name="T32" fmla="*/ 981 w 5740"/>
                <a:gd name="T33" fmla="*/ 1834 h 2098"/>
                <a:gd name="T34" fmla="*/ 50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3 w 5740"/>
                <a:gd name="T41" fmla="*/ 1990 h 2098"/>
                <a:gd name="T42" fmla="*/ 975 w 5740"/>
                <a:gd name="T43" fmla="*/ 1882 h 2098"/>
                <a:gd name="T44" fmla="*/ 1437 w 5740"/>
                <a:gd name="T45" fmla="*/ 1763 h 2098"/>
                <a:gd name="T46" fmla="*/ 1890 w 5740"/>
                <a:gd name="T47" fmla="*/ 1649 h 2098"/>
                <a:gd name="T48" fmla="*/ 2322 w 5740"/>
                <a:gd name="T49" fmla="*/ 1523 h 2098"/>
                <a:gd name="T50" fmla="*/ 2747 w 5740"/>
                <a:gd name="T51" fmla="*/ 1397 h 2098"/>
                <a:gd name="T52" fmla="*/ 3147 w 5740"/>
                <a:gd name="T53" fmla="*/ 1271 h 2098"/>
                <a:gd name="T54" fmla="*/ 3532 w 5740"/>
                <a:gd name="T55" fmla="*/ 1139 h 2098"/>
                <a:gd name="T56" fmla="*/ 3899 w 5740"/>
                <a:gd name="T57" fmla="*/ 1007 h 2098"/>
                <a:gd name="T58" fmla="*/ 4242 w 5740"/>
                <a:gd name="T59" fmla="*/ 875 h 2098"/>
                <a:gd name="T60" fmla="*/ 4572 w 5740"/>
                <a:gd name="T61" fmla="*/ 737 h 2098"/>
                <a:gd name="T62" fmla="*/ 4879 w 5740"/>
                <a:gd name="T63" fmla="*/ 600 h 2098"/>
                <a:gd name="T64" fmla="*/ 5168 w 5740"/>
                <a:gd name="T65" fmla="*/ 462 h 2098"/>
                <a:gd name="T66" fmla="*/ 5428 w 5740"/>
                <a:gd name="T67" fmla="*/ 324 h 2098"/>
                <a:gd name="T68" fmla="*/ 5672 w 5740"/>
                <a:gd name="T69" fmla="*/ 186 h 2098"/>
                <a:gd name="T70" fmla="*/ 5884 w 5740"/>
                <a:gd name="T71" fmla="*/ 48 h 2098"/>
                <a:gd name="T72" fmla="*/ 5884 w 5740"/>
                <a:gd name="T73" fmla="*/ 0 h 2098"/>
                <a:gd name="T74" fmla="*/ 5884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003 w 1955"/>
                <a:gd name="T1" fmla="*/ 485 h 1265"/>
                <a:gd name="T2" fmla="*/ 1949 w 1955"/>
                <a:gd name="T3" fmla="*/ 390 h 1265"/>
                <a:gd name="T4" fmla="*/ 1813 w 1955"/>
                <a:gd name="T5" fmla="*/ 306 h 1265"/>
                <a:gd name="T6" fmla="*/ 1619 w 1955"/>
                <a:gd name="T7" fmla="*/ 228 h 1265"/>
                <a:gd name="T8" fmla="*/ 1359 w 1955"/>
                <a:gd name="T9" fmla="*/ 162 h 1265"/>
                <a:gd name="T10" fmla="*/ 1034 w 1955"/>
                <a:gd name="T11" fmla="*/ 102 h 1265"/>
                <a:gd name="T12" fmla="*/ 662 w 1955"/>
                <a:gd name="T13" fmla="*/ 54 h 1265"/>
                <a:gd name="T14" fmla="*/ 235 w 1955"/>
                <a:gd name="T15" fmla="*/ 18 h 1265"/>
                <a:gd name="T16" fmla="*/ 0 w 1955"/>
                <a:gd name="T17" fmla="*/ 12 h 1265"/>
                <a:gd name="T18" fmla="*/ 439 w 1955"/>
                <a:gd name="T19" fmla="*/ 48 h 1265"/>
                <a:gd name="T20" fmla="*/ 836 w 1955"/>
                <a:gd name="T21" fmla="*/ 90 h 1265"/>
                <a:gd name="T22" fmla="*/ 1180 w 1955"/>
                <a:gd name="T23" fmla="*/ 144 h 1265"/>
                <a:gd name="T24" fmla="*/ 1455 w 1955"/>
                <a:gd name="T25" fmla="*/ 204 h 1265"/>
                <a:gd name="T26" fmla="*/ 1678 w 1955"/>
                <a:gd name="T27" fmla="*/ 276 h 1265"/>
                <a:gd name="T28" fmla="*/ 1842 w 1955"/>
                <a:gd name="T29" fmla="*/ 360 h 1265"/>
                <a:gd name="T30" fmla="*/ 1931 w 1955"/>
                <a:gd name="T31" fmla="*/ 443 h 1265"/>
                <a:gd name="T32" fmla="*/ 1949 w 1955"/>
                <a:gd name="T33" fmla="*/ 539 h 1265"/>
                <a:gd name="T34" fmla="*/ 1902 w 1955"/>
                <a:gd name="T35" fmla="*/ 629 h 1265"/>
                <a:gd name="T36" fmla="*/ 1786 w 1955"/>
                <a:gd name="T37" fmla="*/ 719 h 1265"/>
                <a:gd name="T38" fmla="*/ 1619 w 1955"/>
                <a:gd name="T39" fmla="*/ 809 h 1265"/>
                <a:gd name="T40" fmla="*/ 1389 w 1955"/>
                <a:gd name="T41" fmla="*/ 899 h 1265"/>
                <a:gd name="T42" fmla="*/ 1112 w 1955"/>
                <a:gd name="T43" fmla="*/ 989 h 1265"/>
                <a:gd name="T44" fmla="*/ 781 w 1955"/>
                <a:gd name="T45" fmla="*/ 1073 h 1265"/>
                <a:gd name="T46" fmla="*/ 415 w 1955"/>
                <a:gd name="T47" fmla="*/ 1157 h 1265"/>
                <a:gd name="T48" fmla="*/ 0 w 1955"/>
                <a:gd name="T49" fmla="*/ 1241 h 1265"/>
                <a:gd name="T50" fmla="*/ 223 w 1955"/>
                <a:gd name="T51" fmla="*/ 1223 h 1265"/>
                <a:gd name="T52" fmla="*/ 626 w 1955"/>
                <a:gd name="T53" fmla="*/ 1139 h 1265"/>
                <a:gd name="T54" fmla="*/ 981 w 1955"/>
                <a:gd name="T55" fmla="*/ 1049 h 1265"/>
                <a:gd name="T56" fmla="*/ 1294 w 1955"/>
                <a:gd name="T57" fmla="*/ 959 h 1265"/>
                <a:gd name="T58" fmla="*/ 1553 w 1955"/>
                <a:gd name="T59" fmla="*/ 863 h 1265"/>
                <a:gd name="T60" fmla="*/ 1756 w 1955"/>
                <a:gd name="T61" fmla="*/ 767 h 1265"/>
                <a:gd name="T62" fmla="*/ 1908 w 1955"/>
                <a:gd name="T63" fmla="*/ 677 h 1265"/>
                <a:gd name="T64" fmla="*/ 1985 w 1955"/>
                <a:gd name="T65" fmla="*/ 581 h 1265"/>
                <a:gd name="T66" fmla="*/ 2003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814 w 4694"/>
                <a:gd name="T1" fmla="*/ 797 h 2901"/>
                <a:gd name="T2" fmla="*/ 4784 w 4694"/>
                <a:gd name="T3" fmla="*/ 665 h 2901"/>
                <a:gd name="T4" fmla="*/ 4706 w 4694"/>
                <a:gd name="T5" fmla="*/ 540 h 2901"/>
                <a:gd name="T6" fmla="*/ 4580 w 4694"/>
                <a:gd name="T7" fmla="*/ 426 h 2901"/>
                <a:gd name="T8" fmla="*/ 4411 w 4694"/>
                <a:gd name="T9" fmla="*/ 312 h 2901"/>
                <a:gd name="T10" fmla="*/ 4188 w 4694"/>
                <a:gd name="T11" fmla="*/ 216 h 2901"/>
                <a:gd name="T12" fmla="*/ 3930 w 4694"/>
                <a:gd name="T13" fmla="*/ 120 h 2901"/>
                <a:gd name="T14" fmla="*/ 3630 w 4694"/>
                <a:gd name="T15" fmla="*/ 36 h 2901"/>
                <a:gd name="T16" fmla="*/ 3285 w 4694"/>
                <a:gd name="T17" fmla="*/ 0 h 2901"/>
                <a:gd name="T18" fmla="*/ 3630 w 4694"/>
                <a:gd name="T19" fmla="*/ 78 h 2901"/>
                <a:gd name="T20" fmla="*/ 3930 w 4694"/>
                <a:gd name="T21" fmla="*/ 162 h 2901"/>
                <a:gd name="T22" fmla="*/ 4188 w 4694"/>
                <a:gd name="T23" fmla="*/ 258 h 2901"/>
                <a:gd name="T24" fmla="*/ 4399 w 4694"/>
                <a:gd name="T25" fmla="*/ 366 h 2901"/>
                <a:gd name="T26" fmla="*/ 4556 w 4694"/>
                <a:gd name="T27" fmla="*/ 480 h 2901"/>
                <a:gd name="T28" fmla="*/ 4670 w 4694"/>
                <a:gd name="T29" fmla="*/ 605 h 2901"/>
                <a:gd name="T30" fmla="*/ 4730 w 4694"/>
                <a:gd name="T31" fmla="*/ 737 h 2901"/>
                <a:gd name="T32" fmla="*/ 4730 w 4694"/>
                <a:gd name="T33" fmla="*/ 875 h 2901"/>
                <a:gd name="T34" fmla="*/ 4688 w 4694"/>
                <a:gd name="T35" fmla="*/ 1001 h 2901"/>
                <a:gd name="T36" fmla="*/ 4606 w 4694"/>
                <a:gd name="T37" fmla="*/ 1127 h 2901"/>
                <a:gd name="T38" fmla="*/ 4483 w 4694"/>
                <a:gd name="T39" fmla="*/ 1259 h 2901"/>
                <a:gd name="T40" fmla="*/ 4326 w 4694"/>
                <a:gd name="T41" fmla="*/ 1385 h 2901"/>
                <a:gd name="T42" fmla="*/ 4128 w 4694"/>
                <a:gd name="T43" fmla="*/ 1517 h 2901"/>
                <a:gd name="T44" fmla="*/ 3899 w 4694"/>
                <a:gd name="T45" fmla="*/ 1648 h 2901"/>
                <a:gd name="T46" fmla="*/ 3637 w 4694"/>
                <a:gd name="T47" fmla="*/ 1774 h 2901"/>
                <a:gd name="T48" fmla="*/ 3344 w 4694"/>
                <a:gd name="T49" fmla="*/ 1906 h 2901"/>
                <a:gd name="T50" fmla="*/ 3018 w 4694"/>
                <a:gd name="T51" fmla="*/ 2032 h 2901"/>
                <a:gd name="T52" fmla="*/ 2659 w 4694"/>
                <a:gd name="T53" fmla="*/ 2164 h 2901"/>
                <a:gd name="T54" fmla="*/ 2280 w 4694"/>
                <a:gd name="T55" fmla="*/ 2284 h 2901"/>
                <a:gd name="T56" fmla="*/ 1872 w 4694"/>
                <a:gd name="T57" fmla="*/ 2410 h 2901"/>
                <a:gd name="T58" fmla="*/ 1436 w 4694"/>
                <a:gd name="T59" fmla="*/ 2530 h 2901"/>
                <a:gd name="T60" fmla="*/ 500 w 4694"/>
                <a:gd name="T61" fmla="*/ 2757 h 2901"/>
                <a:gd name="T62" fmla="*/ 0 w 4694"/>
                <a:gd name="T63" fmla="*/ 2901 h 2901"/>
                <a:gd name="T64" fmla="*/ 993 w 4694"/>
                <a:gd name="T65" fmla="*/ 2674 h 2901"/>
                <a:gd name="T66" fmla="*/ 1678 w 4694"/>
                <a:gd name="T67" fmla="*/ 2494 h 2901"/>
                <a:gd name="T68" fmla="*/ 2113 w 4694"/>
                <a:gd name="T69" fmla="*/ 2374 h 2901"/>
                <a:gd name="T70" fmla="*/ 2515 w 4694"/>
                <a:gd name="T71" fmla="*/ 2248 h 2901"/>
                <a:gd name="T72" fmla="*/ 2888 w 4694"/>
                <a:gd name="T73" fmla="*/ 2116 h 2901"/>
                <a:gd name="T74" fmla="*/ 3231 w 4694"/>
                <a:gd name="T75" fmla="*/ 1984 h 2901"/>
                <a:gd name="T76" fmla="*/ 3550 w 4694"/>
                <a:gd name="T77" fmla="*/ 1858 h 2901"/>
                <a:gd name="T78" fmla="*/ 3833 w 4694"/>
                <a:gd name="T79" fmla="*/ 1720 h 2901"/>
                <a:gd name="T80" fmla="*/ 4086 w 4694"/>
                <a:gd name="T81" fmla="*/ 1589 h 2901"/>
                <a:gd name="T82" fmla="*/ 4300 w 4694"/>
                <a:gd name="T83" fmla="*/ 1457 h 2901"/>
                <a:gd name="T84" fmla="*/ 4483 w 4694"/>
                <a:gd name="T85" fmla="*/ 1325 h 2901"/>
                <a:gd name="T86" fmla="*/ 4625 w 4694"/>
                <a:gd name="T87" fmla="*/ 1193 h 2901"/>
                <a:gd name="T88" fmla="*/ 4730 w 4694"/>
                <a:gd name="T89" fmla="*/ 1061 h 2901"/>
                <a:gd name="T90" fmla="*/ 4790 w 4694"/>
                <a:gd name="T91" fmla="*/ 935 h 2901"/>
                <a:gd name="T92" fmla="*/ 480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57 w 3761"/>
                <a:gd name="T1" fmla="*/ 719 h 2356"/>
                <a:gd name="T2" fmla="*/ 3827 w 3761"/>
                <a:gd name="T3" fmla="*/ 599 h 2356"/>
                <a:gd name="T4" fmla="*/ 3749 w 3761"/>
                <a:gd name="T5" fmla="*/ 486 h 2356"/>
                <a:gd name="T6" fmla="*/ 3610 w 3761"/>
                <a:gd name="T7" fmla="*/ 378 h 2356"/>
                <a:gd name="T8" fmla="*/ 3436 w 3761"/>
                <a:gd name="T9" fmla="*/ 282 h 2356"/>
                <a:gd name="T10" fmla="*/ 3207 w 3761"/>
                <a:gd name="T11" fmla="*/ 192 h 2356"/>
                <a:gd name="T12" fmla="*/ 2936 w 3761"/>
                <a:gd name="T13" fmla="*/ 108 h 2356"/>
                <a:gd name="T14" fmla="*/ 2623 w 3761"/>
                <a:gd name="T15" fmla="*/ 36 h 2356"/>
                <a:gd name="T16" fmla="*/ 2286 w 3761"/>
                <a:gd name="T17" fmla="*/ 0 h 2356"/>
                <a:gd name="T18" fmla="*/ 2641 w 3761"/>
                <a:gd name="T19" fmla="*/ 72 h 2356"/>
                <a:gd name="T20" fmla="*/ 2948 w 3761"/>
                <a:gd name="T21" fmla="*/ 150 h 2356"/>
                <a:gd name="T22" fmla="*/ 3219 w 3761"/>
                <a:gd name="T23" fmla="*/ 234 h 2356"/>
                <a:gd name="T24" fmla="*/ 3436 w 3761"/>
                <a:gd name="T25" fmla="*/ 330 h 2356"/>
                <a:gd name="T26" fmla="*/ 3604 w 3761"/>
                <a:gd name="T27" fmla="*/ 432 h 2356"/>
                <a:gd name="T28" fmla="*/ 3719 w 3761"/>
                <a:gd name="T29" fmla="*/ 545 h 2356"/>
                <a:gd name="T30" fmla="*/ 3779 w 3761"/>
                <a:gd name="T31" fmla="*/ 665 h 2356"/>
                <a:gd name="T32" fmla="*/ 3785 w 3761"/>
                <a:gd name="T33" fmla="*/ 791 h 2356"/>
                <a:gd name="T34" fmla="*/ 3749 w 3761"/>
                <a:gd name="T35" fmla="*/ 887 h 2356"/>
                <a:gd name="T36" fmla="*/ 3687 w 3761"/>
                <a:gd name="T37" fmla="*/ 989 h 2356"/>
                <a:gd name="T38" fmla="*/ 3586 w 3761"/>
                <a:gd name="T39" fmla="*/ 1091 h 2356"/>
                <a:gd name="T40" fmla="*/ 3460 w 3761"/>
                <a:gd name="T41" fmla="*/ 1187 h 2356"/>
                <a:gd name="T42" fmla="*/ 3304 w 3761"/>
                <a:gd name="T43" fmla="*/ 1289 h 2356"/>
                <a:gd name="T44" fmla="*/ 3123 w 3761"/>
                <a:gd name="T45" fmla="*/ 1391 h 2356"/>
                <a:gd name="T46" fmla="*/ 2906 w 3761"/>
                <a:gd name="T47" fmla="*/ 1493 h 2356"/>
                <a:gd name="T48" fmla="*/ 2671 w 3761"/>
                <a:gd name="T49" fmla="*/ 1589 h 2356"/>
                <a:gd name="T50" fmla="*/ 2131 w 3761"/>
                <a:gd name="T51" fmla="*/ 1786 h 2356"/>
                <a:gd name="T52" fmla="*/ 1499 w 3761"/>
                <a:gd name="T53" fmla="*/ 1972 h 2356"/>
                <a:gd name="T54" fmla="*/ 781 w 3761"/>
                <a:gd name="T55" fmla="*/ 2158 h 2356"/>
                <a:gd name="T56" fmla="*/ 0 w 3761"/>
                <a:gd name="T57" fmla="*/ 2326 h 2356"/>
                <a:gd name="T58" fmla="*/ 409 w 3761"/>
                <a:gd name="T59" fmla="*/ 2272 h 2356"/>
                <a:gd name="T60" fmla="*/ 1174 w 3761"/>
                <a:gd name="T61" fmla="*/ 2092 h 2356"/>
                <a:gd name="T62" fmla="*/ 1860 w 3761"/>
                <a:gd name="T63" fmla="*/ 1900 h 2356"/>
                <a:gd name="T64" fmla="*/ 2456 w 3761"/>
                <a:gd name="T65" fmla="*/ 1702 h 2356"/>
                <a:gd name="T66" fmla="*/ 2719 w 3761"/>
                <a:gd name="T67" fmla="*/ 1607 h 2356"/>
                <a:gd name="T68" fmla="*/ 2954 w 3761"/>
                <a:gd name="T69" fmla="*/ 1505 h 2356"/>
                <a:gd name="T70" fmla="*/ 3171 w 3761"/>
                <a:gd name="T71" fmla="*/ 1403 h 2356"/>
                <a:gd name="T72" fmla="*/ 3363 w 3761"/>
                <a:gd name="T73" fmla="*/ 1301 h 2356"/>
                <a:gd name="T74" fmla="*/ 3520 w 3761"/>
                <a:gd name="T75" fmla="*/ 1193 h 2356"/>
                <a:gd name="T76" fmla="*/ 3649 w 3761"/>
                <a:gd name="T77" fmla="*/ 1091 h 2356"/>
                <a:gd name="T78" fmla="*/ 3749 w 3761"/>
                <a:gd name="T79" fmla="*/ 989 h 2356"/>
                <a:gd name="T80" fmla="*/ 3815 w 3761"/>
                <a:gd name="T81" fmla="*/ 887 h 2356"/>
                <a:gd name="T82" fmla="*/ 3851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96 w 2924"/>
                <a:gd name="T1" fmla="*/ 647 h 1846"/>
                <a:gd name="T2" fmla="*/ 2948 w 2924"/>
                <a:gd name="T3" fmla="*/ 528 h 1846"/>
                <a:gd name="T4" fmla="*/ 2820 w 2924"/>
                <a:gd name="T5" fmla="*/ 414 h 1846"/>
                <a:gd name="T6" fmla="*/ 2623 w 2924"/>
                <a:gd name="T7" fmla="*/ 318 h 1846"/>
                <a:gd name="T8" fmla="*/ 2358 w 2924"/>
                <a:gd name="T9" fmla="*/ 228 h 1846"/>
                <a:gd name="T10" fmla="*/ 2033 w 2924"/>
                <a:gd name="T11" fmla="*/ 150 h 1846"/>
                <a:gd name="T12" fmla="*/ 1648 w 2924"/>
                <a:gd name="T13" fmla="*/ 78 h 1846"/>
                <a:gd name="T14" fmla="*/ 1210 w 2924"/>
                <a:gd name="T15" fmla="*/ 24 h 1846"/>
                <a:gd name="T16" fmla="*/ 710 w 2924"/>
                <a:gd name="T17" fmla="*/ 0 h 1846"/>
                <a:gd name="T18" fmla="*/ 1222 w 2924"/>
                <a:gd name="T19" fmla="*/ 48 h 1846"/>
                <a:gd name="T20" fmla="*/ 1666 w 2924"/>
                <a:gd name="T21" fmla="*/ 108 h 1846"/>
                <a:gd name="T22" fmla="*/ 2057 w 2924"/>
                <a:gd name="T23" fmla="*/ 180 h 1846"/>
                <a:gd name="T24" fmla="*/ 2382 w 2924"/>
                <a:gd name="T25" fmla="*/ 264 h 1846"/>
                <a:gd name="T26" fmla="*/ 2635 w 2924"/>
                <a:gd name="T27" fmla="*/ 360 h 1846"/>
                <a:gd name="T28" fmla="*/ 2820 w 2924"/>
                <a:gd name="T29" fmla="*/ 468 h 1846"/>
                <a:gd name="T30" fmla="*/ 2918 w 2924"/>
                <a:gd name="T31" fmla="*/ 587 h 1846"/>
                <a:gd name="T32" fmla="*/ 2936 w 2924"/>
                <a:gd name="T33" fmla="*/ 713 h 1846"/>
                <a:gd name="T34" fmla="*/ 2912 w 2924"/>
                <a:gd name="T35" fmla="*/ 785 h 1846"/>
                <a:gd name="T36" fmla="*/ 2864 w 2924"/>
                <a:gd name="T37" fmla="*/ 857 h 1846"/>
                <a:gd name="T38" fmla="*/ 2689 w 2924"/>
                <a:gd name="T39" fmla="*/ 1001 h 1846"/>
                <a:gd name="T40" fmla="*/ 2424 w 2924"/>
                <a:gd name="T41" fmla="*/ 1145 h 1846"/>
                <a:gd name="T42" fmla="*/ 2081 w 2924"/>
                <a:gd name="T43" fmla="*/ 1289 h 1846"/>
                <a:gd name="T44" fmla="*/ 1666 w 2924"/>
                <a:gd name="T45" fmla="*/ 1433 h 1846"/>
                <a:gd name="T46" fmla="*/ 1174 w 2924"/>
                <a:gd name="T47" fmla="*/ 1571 h 1846"/>
                <a:gd name="T48" fmla="*/ 620 w 2924"/>
                <a:gd name="T49" fmla="*/ 1702 h 1846"/>
                <a:gd name="T50" fmla="*/ 0 w 2924"/>
                <a:gd name="T51" fmla="*/ 1828 h 1846"/>
                <a:gd name="T52" fmla="*/ 319 w 2924"/>
                <a:gd name="T53" fmla="*/ 1780 h 1846"/>
                <a:gd name="T54" fmla="*/ 921 w 2924"/>
                <a:gd name="T55" fmla="*/ 1648 h 1846"/>
                <a:gd name="T56" fmla="*/ 1449 w 2924"/>
                <a:gd name="T57" fmla="*/ 1511 h 1846"/>
                <a:gd name="T58" fmla="*/ 1919 w 2924"/>
                <a:gd name="T59" fmla="*/ 1367 h 1846"/>
                <a:gd name="T60" fmla="*/ 2310 w 2924"/>
                <a:gd name="T61" fmla="*/ 1223 h 1846"/>
                <a:gd name="T62" fmla="*/ 2623 w 2924"/>
                <a:gd name="T63" fmla="*/ 1079 h 1846"/>
                <a:gd name="T64" fmla="*/ 2846 w 2924"/>
                <a:gd name="T65" fmla="*/ 929 h 1846"/>
                <a:gd name="T66" fmla="*/ 2948 w 2924"/>
                <a:gd name="T67" fmla="*/ 815 h 1846"/>
                <a:gd name="T68" fmla="*/ 2984 w 2924"/>
                <a:gd name="T69" fmla="*/ 743 h 1846"/>
                <a:gd name="T70" fmla="*/ 2996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8 w 1488"/>
                <a:gd name="T7" fmla="*/ 186 h 204"/>
                <a:gd name="T8" fmla="*/ 1439 w 1488"/>
                <a:gd name="T9" fmla="*/ 204 h 204"/>
                <a:gd name="T10" fmla="*/ 143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68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069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0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1 w 323"/>
                  <a:gd name="T13" fmla="*/ 18 h 162"/>
                  <a:gd name="T14" fmla="*/ 247 w 323"/>
                  <a:gd name="T15" fmla="*/ 54 h 162"/>
                  <a:gd name="T16" fmla="*/ 295 w 323"/>
                  <a:gd name="T17" fmla="*/ 90 h 162"/>
                  <a:gd name="T18" fmla="*/ 325 w 323"/>
                  <a:gd name="T19" fmla="*/ 114 h 162"/>
                  <a:gd name="T20" fmla="*/ 331 w 323"/>
                  <a:gd name="T21" fmla="*/ 126 h 162"/>
                  <a:gd name="T22" fmla="*/ 331 w 323"/>
                  <a:gd name="T23" fmla="*/ 126 h 162"/>
                  <a:gd name="T24" fmla="*/ 229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1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8 w 1250"/>
                  <a:gd name="T1" fmla="*/ 641 h 923"/>
                  <a:gd name="T2" fmla="*/ 1198 w 1250"/>
                  <a:gd name="T3" fmla="*/ 473 h 923"/>
                  <a:gd name="T4" fmla="*/ 1168 w 1250"/>
                  <a:gd name="T5" fmla="*/ 384 h 923"/>
                  <a:gd name="T6" fmla="*/ 1144 w 1250"/>
                  <a:gd name="T7" fmla="*/ 288 h 923"/>
                  <a:gd name="T8" fmla="*/ 1077 w 1250"/>
                  <a:gd name="T9" fmla="*/ 174 h 923"/>
                  <a:gd name="T10" fmla="*/ 1005 w 1250"/>
                  <a:gd name="T11" fmla="*/ 96 h 923"/>
                  <a:gd name="T12" fmla="*/ 987 w 1250"/>
                  <a:gd name="T13" fmla="*/ 72 h 923"/>
                  <a:gd name="T14" fmla="*/ 915 w 1250"/>
                  <a:gd name="T15" fmla="*/ 18 h 923"/>
                  <a:gd name="T16" fmla="*/ 843 w 1250"/>
                  <a:gd name="T17" fmla="*/ 6 h 923"/>
                  <a:gd name="T18" fmla="*/ 728 w 1250"/>
                  <a:gd name="T19" fmla="*/ 24 h 923"/>
                  <a:gd name="T20" fmla="*/ 680 w 1250"/>
                  <a:gd name="T21" fmla="*/ 42 h 923"/>
                  <a:gd name="T22" fmla="*/ 584 w 1250"/>
                  <a:gd name="T23" fmla="*/ 120 h 923"/>
                  <a:gd name="T24" fmla="*/ 548 w 1250"/>
                  <a:gd name="T25" fmla="*/ 228 h 923"/>
                  <a:gd name="T26" fmla="*/ 525 w 1250"/>
                  <a:gd name="T27" fmla="*/ 348 h 923"/>
                  <a:gd name="T28" fmla="*/ 439 w 1250"/>
                  <a:gd name="T29" fmla="*/ 479 h 923"/>
                  <a:gd name="T30" fmla="*/ 421 w 1250"/>
                  <a:gd name="T31" fmla="*/ 539 h 923"/>
                  <a:gd name="T32" fmla="*/ 361 w 1250"/>
                  <a:gd name="T33" fmla="*/ 599 h 923"/>
                  <a:gd name="T34" fmla="*/ 313 w 1250"/>
                  <a:gd name="T35" fmla="*/ 629 h 923"/>
                  <a:gd name="T36" fmla="*/ 301 w 1250"/>
                  <a:gd name="T37" fmla="*/ 635 h 923"/>
                  <a:gd name="T38" fmla="*/ 265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8 w 1250"/>
                  <a:gd name="T47" fmla="*/ 869 h 923"/>
                  <a:gd name="T48" fmla="*/ 656 w 1250"/>
                  <a:gd name="T49" fmla="*/ 827 h 923"/>
                  <a:gd name="T50" fmla="*/ 716 w 1250"/>
                  <a:gd name="T51" fmla="*/ 725 h 923"/>
                  <a:gd name="T52" fmla="*/ 710 w 1250"/>
                  <a:gd name="T53" fmla="*/ 611 h 923"/>
                  <a:gd name="T54" fmla="*/ 800 w 1250"/>
                  <a:gd name="T55" fmla="*/ 551 h 923"/>
                  <a:gd name="T56" fmla="*/ 903 w 1250"/>
                  <a:gd name="T57" fmla="*/ 449 h 923"/>
                  <a:gd name="T58" fmla="*/ 933 w 1250"/>
                  <a:gd name="T59" fmla="*/ 414 h 923"/>
                  <a:gd name="T60" fmla="*/ 999 w 1250"/>
                  <a:gd name="T61" fmla="*/ 318 h 923"/>
                  <a:gd name="T62" fmla="*/ 1047 w 1250"/>
                  <a:gd name="T63" fmla="*/ 336 h 923"/>
                  <a:gd name="T64" fmla="*/ 1150 w 1250"/>
                  <a:gd name="T65" fmla="*/ 617 h 923"/>
                  <a:gd name="T66" fmla="*/ 1144 w 1250"/>
                  <a:gd name="T67" fmla="*/ 689 h 923"/>
                  <a:gd name="T68" fmla="*/ 1180 w 1250"/>
                  <a:gd name="T69" fmla="*/ 749 h 923"/>
                  <a:gd name="T70" fmla="*/ 1234 w 1250"/>
                  <a:gd name="T71" fmla="*/ 713 h 923"/>
                  <a:gd name="T72" fmla="*/ 1270 w 1250"/>
                  <a:gd name="T73" fmla="*/ 749 h 923"/>
                  <a:gd name="T74" fmla="*/ 1282 w 1250"/>
                  <a:gd name="T75" fmla="*/ 743 h 923"/>
                  <a:gd name="T76" fmla="*/ 710 w 1250"/>
                  <a:gd name="T77" fmla="*/ 264 h 923"/>
                  <a:gd name="T78" fmla="*/ 808 w 1250"/>
                  <a:gd name="T79" fmla="*/ 372 h 923"/>
                  <a:gd name="T80" fmla="*/ 782 w 1250"/>
                  <a:gd name="T81" fmla="*/ 443 h 923"/>
                  <a:gd name="T82" fmla="*/ 722 w 1250"/>
                  <a:gd name="T83" fmla="*/ 515 h 923"/>
                  <a:gd name="T84" fmla="*/ 674 w 1250"/>
                  <a:gd name="T85" fmla="*/ 569 h 923"/>
                  <a:gd name="T86" fmla="*/ 632 w 1250"/>
                  <a:gd name="T87" fmla="*/ 593 h 923"/>
                  <a:gd name="T88" fmla="*/ 590 w 1250"/>
                  <a:gd name="T89" fmla="*/ 617 h 923"/>
                  <a:gd name="T90" fmla="*/ 578 w 1250"/>
                  <a:gd name="T91" fmla="*/ 707 h 923"/>
                  <a:gd name="T92" fmla="*/ 361 w 1250"/>
                  <a:gd name="T93" fmla="*/ 755 h 923"/>
                  <a:gd name="T94" fmla="*/ 397 w 1250"/>
                  <a:gd name="T95" fmla="*/ 641 h 923"/>
                  <a:gd name="T96" fmla="*/ 433 w 1250"/>
                  <a:gd name="T97" fmla="*/ 647 h 923"/>
                  <a:gd name="T98" fmla="*/ 451 w 1250"/>
                  <a:gd name="T99" fmla="*/ 617 h 923"/>
                  <a:gd name="T100" fmla="*/ 584 w 1250"/>
                  <a:gd name="T101" fmla="*/ 515 h 923"/>
                  <a:gd name="T102" fmla="*/ 632 w 1250"/>
                  <a:gd name="T103" fmla="*/ 473 h 923"/>
                  <a:gd name="T104" fmla="*/ 656 w 1250"/>
                  <a:gd name="T105" fmla="*/ 396 h 923"/>
                  <a:gd name="T106" fmla="*/ 656 w 1250"/>
                  <a:gd name="T107" fmla="*/ 378 h 923"/>
                  <a:gd name="T108" fmla="*/ 680 w 1250"/>
                  <a:gd name="T109" fmla="*/ 270 h 923"/>
                  <a:gd name="T110" fmla="*/ 698 w 1250"/>
                  <a:gd name="T111" fmla="*/ 192 h 923"/>
                  <a:gd name="T112" fmla="*/ 710 w 1250"/>
                  <a:gd name="T113" fmla="*/ 264 h 923"/>
                  <a:gd name="T114" fmla="*/ 548 w 1250"/>
                  <a:gd name="T115" fmla="*/ 455 h 923"/>
                  <a:gd name="T116" fmla="*/ 65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2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3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4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5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6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7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8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6 w 72"/>
                  <a:gd name="T3" fmla="*/ 24 h 54"/>
                  <a:gd name="T4" fmla="*/ 68 w 72"/>
                  <a:gd name="T5" fmla="*/ 12 h 54"/>
                  <a:gd name="T6" fmla="*/ 74 w 72"/>
                  <a:gd name="T7" fmla="*/ 6 h 54"/>
                  <a:gd name="T8" fmla="*/ 80 w 72"/>
                  <a:gd name="T9" fmla="*/ 0 h 54"/>
                  <a:gd name="T10" fmla="*/ 50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9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0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1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5 w 287"/>
                  <a:gd name="T1" fmla="*/ 0 h 84"/>
                  <a:gd name="T2" fmla="*/ 0 w 287"/>
                  <a:gd name="T3" fmla="*/ 84 h 84"/>
                  <a:gd name="T4" fmla="*/ 176 w 287"/>
                  <a:gd name="T5" fmla="*/ 36 h 84"/>
                  <a:gd name="T6" fmla="*/ 114 w 287"/>
                  <a:gd name="T7" fmla="*/ 60 h 84"/>
                  <a:gd name="T8" fmla="*/ 284 w 287"/>
                  <a:gd name="T9" fmla="*/ 18 h 84"/>
                  <a:gd name="T10" fmla="*/ 295 w 287"/>
                  <a:gd name="T11" fmla="*/ 0 h 84"/>
                  <a:gd name="T12" fmla="*/ 295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2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3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4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5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6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7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8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0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1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2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3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871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71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71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3B9F3BD-882D-46C4-A249-04FF8E48B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3" grpId="0"/>
      <p:bldP spid="28714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7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7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7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7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7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7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7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7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7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7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7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7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7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7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7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7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4763" y="4267200"/>
            <a:ext cx="9139237" cy="2590800"/>
            <a:chOff x="2" y="2688"/>
            <a:chExt cx="5758" cy="1632"/>
          </a:xfrm>
        </p:grpSpPr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325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5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5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5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5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5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6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6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6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6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6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326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0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6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35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6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493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6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36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7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05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7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298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7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19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7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82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7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1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7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84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7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7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7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8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8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8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0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8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2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328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8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8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8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8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9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9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5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9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9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9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9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9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9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9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30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30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86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094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5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6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7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331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31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31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31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31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12D9F3E-CBD3-40A7-9788-031F7331C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5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5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5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15" grpId="0"/>
      <p:bldP spid="53316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3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33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33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33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33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3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33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33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33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33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3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33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33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33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33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3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33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33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33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33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3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33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33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33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33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63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6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0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2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6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9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1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40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63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3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636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6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6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6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29BA5A2-774E-45F0-A5BD-86A9BB1DC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6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62" grpId="0"/>
      <p:bldP spid="5636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63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63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63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63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63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3902075"/>
            <a:ext cx="3402013" cy="2949575"/>
            <a:chOff x="0" y="2458"/>
            <a:chExt cx="2142" cy="1858"/>
          </a:xfrm>
        </p:grpSpPr>
        <p:sp>
          <p:nvSpPr>
            <p:cNvPr id="5939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39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40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4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280BEEC-3A1D-4428-9EC8-CABA6A6FA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  <p:bldP spid="5940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9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15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40 w 2780"/>
                <a:gd name="T1" fmla="*/ 18 h 953"/>
                <a:gd name="T2" fmla="*/ 2750 w 2780"/>
                <a:gd name="T3" fmla="*/ 24 h 953"/>
                <a:gd name="T4" fmla="*/ 2683 w 2780"/>
                <a:gd name="T5" fmla="*/ 102 h 953"/>
                <a:gd name="T6" fmla="*/ 2575 w 2780"/>
                <a:gd name="T7" fmla="*/ 156 h 953"/>
                <a:gd name="T8" fmla="*/ 2569 w 2780"/>
                <a:gd name="T9" fmla="*/ 222 h 953"/>
                <a:gd name="T10" fmla="*/ 2551 w 2780"/>
                <a:gd name="T11" fmla="*/ 246 h 953"/>
                <a:gd name="T12" fmla="*/ 2533 w 2780"/>
                <a:gd name="T13" fmla="*/ 252 h 953"/>
                <a:gd name="T14" fmla="*/ 2461 w 2780"/>
                <a:gd name="T15" fmla="*/ 210 h 953"/>
                <a:gd name="T16" fmla="*/ 2316 w 2780"/>
                <a:gd name="T17" fmla="*/ 192 h 953"/>
                <a:gd name="T18" fmla="*/ 2292 w 2780"/>
                <a:gd name="T19" fmla="*/ 186 h 953"/>
                <a:gd name="T20" fmla="*/ 2274 w 2780"/>
                <a:gd name="T21" fmla="*/ 192 h 953"/>
                <a:gd name="T22" fmla="*/ 2202 w 2780"/>
                <a:gd name="T23" fmla="*/ 228 h 953"/>
                <a:gd name="T24" fmla="*/ 2166 w 2780"/>
                <a:gd name="T25" fmla="*/ 240 h 953"/>
                <a:gd name="T26" fmla="*/ 2142 w 2780"/>
                <a:gd name="T27" fmla="*/ 246 h 953"/>
                <a:gd name="T28" fmla="*/ 2130 w 2780"/>
                <a:gd name="T29" fmla="*/ 258 h 953"/>
                <a:gd name="T30" fmla="*/ 2130 w 2780"/>
                <a:gd name="T31" fmla="*/ 276 h 953"/>
                <a:gd name="T32" fmla="*/ 2107 w 2780"/>
                <a:gd name="T33" fmla="*/ 300 h 953"/>
                <a:gd name="T34" fmla="*/ 2089 w 2780"/>
                <a:gd name="T35" fmla="*/ 312 h 953"/>
                <a:gd name="T36" fmla="*/ 2077 w 2780"/>
                <a:gd name="T37" fmla="*/ 324 h 953"/>
                <a:gd name="T38" fmla="*/ 2065 w 2780"/>
                <a:gd name="T39" fmla="*/ 336 h 953"/>
                <a:gd name="T40" fmla="*/ 2030 w 2780"/>
                <a:gd name="T41" fmla="*/ 342 h 953"/>
                <a:gd name="T42" fmla="*/ 1961 w 2780"/>
                <a:gd name="T43" fmla="*/ 336 h 953"/>
                <a:gd name="T44" fmla="*/ 1925 w 2780"/>
                <a:gd name="T45" fmla="*/ 330 h 953"/>
                <a:gd name="T46" fmla="*/ 1913 w 2780"/>
                <a:gd name="T47" fmla="*/ 342 h 953"/>
                <a:gd name="T48" fmla="*/ 1901 w 2780"/>
                <a:gd name="T49" fmla="*/ 354 h 953"/>
                <a:gd name="T50" fmla="*/ 1871 w 2780"/>
                <a:gd name="T51" fmla="*/ 360 h 953"/>
                <a:gd name="T52" fmla="*/ 1812 w 2780"/>
                <a:gd name="T53" fmla="*/ 342 h 953"/>
                <a:gd name="T54" fmla="*/ 1788 w 2780"/>
                <a:gd name="T55" fmla="*/ 342 h 953"/>
                <a:gd name="T56" fmla="*/ 1764 w 2780"/>
                <a:gd name="T57" fmla="*/ 354 h 953"/>
                <a:gd name="T58" fmla="*/ 1696 w 2780"/>
                <a:gd name="T59" fmla="*/ 425 h 953"/>
                <a:gd name="T60" fmla="*/ 1654 w 2780"/>
                <a:gd name="T61" fmla="*/ 569 h 953"/>
                <a:gd name="T62" fmla="*/ 1654 w 2780"/>
                <a:gd name="T63" fmla="*/ 593 h 953"/>
                <a:gd name="T64" fmla="*/ 1660 w 2780"/>
                <a:gd name="T65" fmla="*/ 641 h 953"/>
                <a:gd name="T66" fmla="*/ 1678 w 2780"/>
                <a:gd name="T67" fmla="*/ 659 h 953"/>
                <a:gd name="T68" fmla="*/ 1672 w 2780"/>
                <a:gd name="T69" fmla="*/ 671 h 953"/>
                <a:gd name="T70" fmla="*/ 1660 w 2780"/>
                <a:gd name="T71" fmla="*/ 683 h 953"/>
                <a:gd name="T72" fmla="*/ 1582 w 2780"/>
                <a:gd name="T73" fmla="*/ 689 h 953"/>
                <a:gd name="T74" fmla="*/ 1505 w 2780"/>
                <a:gd name="T75" fmla="*/ 629 h 953"/>
                <a:gd name="T76" fmla="*/ 1365 w 2780"/>
                <a:gd name="T77" fmla="*/ 587 h 953"/>
                <a:gd name="T78" fmla="*/ 1216 w 2780"/>
                <a:gd name="T79" fmla="*/ 671 h 953"/>
                <a:gd name="T80" fmla="*/ 1040 w 2780"/>
                <a:gd name="T81" fmla="*/ 731 h 953"/>
                <a:gd name="T82" fmla="*/ 837 w 2780"/>
                <a:gd name="T83" fmla="*/ 743 h 953"/>
                <a:gd name="T84" fmla="*/ 644 w 2780"/>
                <a:gd name="T85" fmla="*/ 701 h 953"/>
                <a:gd name="T86" fmla="*/ 584 w 2780"/>
                <a:gd name="T87" fmla="*/ 695 h 953"/>
                <a:gd name="T88" fmla="*/ 572 w 2780"/>
                <a:gd name="T89" fmla="*/ 701 h 953"/>
                <a:gd name="T90" fmla="*/ 536 w 2780"/>
                <a:gd name="T91" fmla="*/ 731 h 953"/>
                <a:gd name="T92" fmla="*/ 444 w 2780"/>
                <a:gd name="T93" fmla="*/ 809 h 953"/>
                <a:gd name="T94" fmla="*/ 414 w 2780"/>
                <a:gd name="T95" fmla="*/ 821 h 953"/>
                <a:gd name="T96" fmla="*/ 390 w 2780"/>
                <a:gd name="T97" fmla="*/ 821 h 953"/>
                <a:gd name="T98" fmla="*/ 343 w 2780"/>
                <a:gd name="T99" fmla="*/ 827 h 953"/>
                <a:gd name="T100" fmla="*/ 217 w 2780"/>
                <a:gd name="T101" fmla="*/ 851 h 953"/>
                <a:gd name="T102" fmla="*/ 181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52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02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2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3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3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3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03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603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603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3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6ACF8F8-3081-4512-BAB5-C76C47F08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60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4" grpId="0"/>
      <p:bldP spid="8603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8603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8603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8603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8603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860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3213" y="228600"/>
            <a:ext cx="85090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3213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2B61DCF-57CA-4B94-AE91-71F853081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7243763" cy="1981200"/>
            <a:chOff x="0" y="0"/>
            <a:chExt cx="4562" cy="1248"/>
          </a:xfrm>
        </p:grpSpPr>
        <p:sp>
          <p:nvSpPr>
            <p:cNvPr id="1249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1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49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0ADCF17-96F7-486C-975F-A6A2BB853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  <p:bldP spid="124934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493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493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493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493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49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95536" y="404664"/>
            <a:ext cx="8424936" cy="6192688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3.2 Режим осушення земель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i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i="1" dirty="0">
                <a:solidFill>
                  <a:srgbClr val="FF0000"/>
                </a:solidFill>
              </a:rPr>
              <a:t>Вимоги сільськогосподарського виробництва до водного режиму осушуваних земель.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i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pPr algn="l"/>
            <a:r>
              <a:rPr lang="uk-UA" b="1" dirty="0">
                <a:solidFill>
                  <a:schemeClr val="tx1"/>
                </a:solidFill>
              </a:rPr>
              <a:t>Для вирощування високих і стійких врожаїв сільськогосподарських культур необхідно створювати </a:t>
            </a:r>
            <a:r>
              <a:rPr lang="uk-UA" b="1" i="1" dirty="0">
                <a:solidFill>
                  <a:srgbClr val="FF0000"/>
                </a:solidFill>
              </a:rPr>
              <a:t>оптимальні умови </a:t>
            </a:r>
            <a:r>
              <a:rPr lang="uk-UA" b="1" dirty="0">
                <a:solidFill>
                  <a:schemeClr val="tx1"/>
                </a:solidFill>
              </a:rPr>
              <a:t>всіх найважливіших для життя рослин факторів зовнішнього середовища</a:t>
            </a:r>
            <a:r>
              <a:rPr lang="uk-UA" b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вологи, </a:t>
            </a:r>
            <a:endParaRPr lang="uk-UA" b="1" dirty="0" smtClean="0">
              <a:solidFill>
                <a:schemeClr val="tx1"/>
              </a:solidFill>
            </a:endParaRPr>
          </a:p>
          <a:p>
            <a:pPr algn="l"/>
            <a:r>
              <a:rPr lang="uk-UA" b="1" dirty="0" smtClean="0">
                <a:solidFill>
                  <a:schemeClr val="tx1"/>
                </a:solidFill>
              </a:rPr>
              <a:t>повітря,</a:t>
            </a:r>
          </a:p>
          <a:p>
            <a:pPr algn="l"/>
            <a:r>
              <a:rPr lang="uk-UA" b="1" dirty="0" smtClean="0">
                <a:solidFill>
                  <a:schemeClr val="tx1"/>
                </a:solidFill>
              </a:rPr>
              <a:t>поживних </a:t>
            </a:r>
            <a:r>
              <a:rPr lang="uk-UA" b="1" dirty="0">
                <a:solidFill>
                  <a:schemeClr val="tx1"/>
                </a:solidFill>
              </a:rPr>
              <a:t>речовин</a:t>
            </a:r>
            <a:r>
              <a:rPr lang="uk-UA" b="1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тепла і </a:t>
            </a:r>
            <a:endParaRPr lang="uk-UA" b="1" dirty="0" smtClean="0">
              <a:solidFill>
                <a:schemeClr val="tx1"/>
              </a:solidFill>
            </a:endParaRPr>
          </a:p>
          <a:p>
            <a:pPr algn="l"/>
            <a:r>
              <a:rPr lang="uk-UA" b="1" dirty="0" smtClean="0">
                <a:solidFill>
                  <a:schemeClr val="tx1"/>
                </a:solidFill>
              </a:rPr>
              <a:t>світла</a:t>
            </a:r>
            <a:r>
              <a:rPr lang="uk-UA" b="1" dirty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467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336704"/>
          </a:xfrm>
        </p:spPr>
        <p:txBody>
          <a:bodyPr>
            <a:normAutofit fontScale="92500"/>
          </a:bodyPr>
          <a:lstStyle/>
          <a:p>
            <a:pPr lvl="0"/>
            <a:r>
              <a:rPr lang="uk-UA" b="1" i="1" dirty="0">
                <a:solidFill>
                  <a:srgbClr val="FF0000"/>
                </a:solidFill>
              </a:rPr>
              <a:t>Геологічна будова</a:t>
            </a:r>
            <a:r>
              <a:rPr lang="uk-UA" b="1" i="1" dirty="0"/>
              <a:t> </a:t>
            </a:r>
            <a:r>
              <a:rPr lang="uk-UA" b="1" dirty="0"/>
              <a:t>виявляє великий вплив на водний режим території</a:t>
            </a:r>
            <a:r>
              <a:rPr lang="uk-UA" b="1" dirty="0" smtClean="0"/>
              <a:t>.</a:t>
            </a:r>
          </a:p>
          <a:p>
            <a:pPr lvl="0"/>
            <a:r>
              <a:rPr lang="uk-UA" b="1" dirty="0" smtClean="0"/>
              <a:t> </a:t>
            </a:r>
            <a:r>
              <a:rPr lang="uk-UA" b="1" dirty="0"/>
              <a:t>Найбільш заболочені великі впадини і пониження земної поверхні, складені потужною товщею осадових порід, в які стікають поверхневі та підземні води з прилеглих височин</a:t>
            </a:r>
            <a:r>
              <a:rPr lang="uk-UA" b="1" dirty="0" smtClean="0"/>
              <a:t>.</a:t>
            </a:r>
          </a:p>
          <a:p>
            <a:pPr lvl="0"/>
            <a:r>
              <a:rPr lang="uk-UA" b="1" dirty="0" smtClean="0"/>
              <a:t> </a:t>
            </a:r>
            <a:r>
              <a:rPr lang="uk-UA" b="1" dirty="0"/>
              <a:t>Ці води є додатковими до атмосферних опадів джерелами надлишкового зволоження</a:t>
            </a:r>
            <a:r>
              <a:rPr lang="uk-UA" b="1" dirty="0" smtClean="0"/>
              <a:t>.</a:t>
            </a:r>
          </a:p>
          <a:p>
            <a:pPr lvl="0"/>
            <a:r>
              <a:rPr lang="uk-UA" b="1" dirty="0" smtClean="0"/>
              <a:t> </a:t>
            </a:r>
            <a:r>
              <a:rPr lang="uk-UA" b="1" dirty="0"/>
              <a:t>До таких крутих понижень належать Білоруське та Українське Полісся, Мещерська, Барабинська, </a:t>
            </a:r>
            <a:r>
              <a:rPr lang="uk-UA" b="1" dirty="0" err="1"/>
              <a:t>Колхідська</a:t>
            </a:r>
            <a:r>
              <a:rPr lang="uk-UA" b="1" dirty="0"/>
              <a:t> та інші низини.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40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721499"/>
          </a:xfrm>
        </p:spPr>
        <p:txBody>
          <a:bodyPr>
            <a:noAutofit/>
          </a:bodyPr>
          <a:lstStyle/>
          <a:p>
            <a:pPr lvl="0"/>
            <a:r>
              <a:rPr lang="uk-UA" sz="4000" b="1" i="1" dirty="0">
                <a:solidFill>
                  <a:srgbClr val="FF0000"/>
                </a:solidFill>
              </a:rPr>
              <a:t>Рельєф місцевості </a:t>
            </a:r>
            <a:r>
              <a:rPr lang="uk-UA" sz="4000" b="1" dirty="0"/>
              <a:t>також істотно впливає на заболоченість </a:t>
            </a:r>
            <a:r>
              <a:rPr lang="uk-UA" sz="4000" b="1" dirty="0" err="1"/>
              <a:t>грунту</a:t>
            </a:r>
            <a:r>
              <a:rPr lang="uk-UA" sz="4000" b="1" dirty="0"/>
              <a:t>. У зоні надлишкового зволоження менше заболочені підвищені елементи рельєфу (водорозділи, круті схили). Найбільш заболочені безстічні, </a:t>
            </a:r>
            <a:r>
              <a:rPr lang="uk-UA" sz="4000" b="1" dirty="0" err="1"/>
              <a:t>слабкопроточні</a:t>
            </a:r>
            <a:r>
              <a:rPr lang="uk-UA" sz="4000" b="1" dirty="0"/>
              <a:t> пониження та </a:t>
            </a:r>
            <a:r>
              <a:rPr lang="uk-UA" sz="4000" b="1" dirty="0" err="1"/>
              <a:t>безпохилі</a:t>
            </a:r>
            <a:r>
              <a:rPr lang="uk-UA" sz="4000" b="1" dirty="0"/>
              <a:t> рівнини.</a:t>
            </a:r>
            <a:endParaRPr lang="ru-RU" sz="4000" b="1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7239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12068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uk-UA" b="1" i="1" dirty="0">
                <a:solidFill>
                  <a:srgbClr val="FF0000"/>
                </a:solidFill>
              </a:rPr>
              <a:t>Природна </a:t>
            </a:r>
            <a:r>
              <a:rPr lang="uk-UA" b="1" i="1" dirty="0" err="1">
                <a:solidFill>
                  <a:srgbClr val="FF0000"/>
                </a:solidFill>
              </a:rPr>
              <a:t>дренованість</a:t>
            </a:r>
            <a:r>
              <a:rPr lang="uk-UA" b="1" i="1" dirty="0">
                <a:solidFill>
                  <a:srgbClr val="FF0000"/>
                </a:solidFill>
              </a:rPr>
              <a:t>  </a:t>
            </a:r>
            <a:r>
              <a:rPr lang="uk-UA" b="1" dirty="0"/>
              <a:t>характеризується густиною річної мережі, її глибиною, похилами поверхні землі, водопроникністю </a:t>
            </a:r>
            <a:r>
              <a:rPr lang="uk-UA" b="1" dirty="0" err="1"/>
              <a:t>грунтів</a:t>
            </a:r>
            <a:r>
              <a:rPr lang="uk-UA" b="1" dirty="0"/>
              <a:t> та порід, що їх підстилають.</a:t>
            </a:r>
            <a:endParaRPr lang="ru-RU" b="1" dirty="0"/>
          </a:p>
          <a:p>
            <a:r>
              <a:rPr lang="uk-UA" b="1" i="1" dirty="0">
                <a:solidFill>
                  <a:srgbClr val="FF0000"/>
                </a:solidFill>
              </a:rPr>
              <a:t>Літологічні ум</a:t>
            </a:r>
            <a:r>
              <a:rPr lang="uk-UA" b="1" dirty="0"/>
              <a:t>ови</a:t>
            </a:r>
            <a:r>
              <a:rPr lang="uk-UA" b="1" i="1" dirty="0"/>
              <a:t> </a:t>
            </a:r>
            <a:r>
              <a:rPr lang="uk-UA" b="1" dirty="0"/>
              <a:t> характеризують будову </a:t>
            </a:r>
            <a:r>
              <a:rPr lang="uk-UA" b="1" dirty="0" err="1"/>
              <a:t>грунтів</a:t>
            </a:r>
            <a:r>
              <a:rPr lang="uk-UA" b="1" dirty="0"/>
              <a:t> і порід, що їх підстилають. Добре проникні </a:t>
            </a:r>
            <a:r>
              <a:rPr lang="uk-UA" b="1" dirty="0" err="1"/>
              <a:t>грунти</a:t>
            </a:r>
            <a:r>
              <a:rPr lang="uk-UA" b="1" dirty="0"/>
              <a:t>  (піски, супіски) рідко бувають надлишково зволоженими, проте на важких </a:t>
            </a:r>
            <a:r>
              <a:rPr lang="uk-UA" b="1" dirty="0" err="1"/>
              <a:t>грунтах</a:t>
            </a:r>
            <a:r>
              <a:rPr lang="uk-UA" b="1" dirty="0"/>
              <a:t> (глина, суглинки) вода застоюється і тривалий період </a:t>
            </a:r>
            <a:r>
              <a:rPr lang="uk-UA" b="1" dirty="0" err="1"/>
              <a:t>грунт</a:t>
            </a:r>
            <a:r>
              <a:rPr lang="uk-UA" b="1" dirty="0"/>
              <a:t> перезволожений. При неоднорідній літологічній будові на погано проникних </a:t>
            </a:r>
            <a:r>
              <a:rPr lang="uk-UA" b="1" dirty="0" err="1"/>
              <a:t>грунтах</a:t>
            </a:r>
            <a:r>
              <a:rPr lang="uk-UA" b="1" dirty="0"/>
              <a:t> як на </a:t>
            </a:r>
            <a:r>
              <a:rPr lang="uk-UA" b="1" dirty="0" err="1"/>
              <a:t>водоупорі</a:t>
            </a:r>
            <a:r>
              <a:rPr lang="uk-UA" b="1" dirty="0"/>
              <a:t> вода на тривалий час застоюється, формуючи безстічну верховодку. На болотах надлишкова зволоженість і характер її формування залежать від будови ложа болота та прилеглих схилі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790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120680"/>
          </a:xfrm>
        </p:spPr>
        <p:txBody>
          <a:bodyPr>
            <a:normAutofit/>
          </a:bodyPr>
          <a:lstStyle/>
          <a:p>
            <a:pPr lvl="0"/>
            <a:r>
              <a:rPr lang="uk-UA" b="1" i="1" dirty="0">
                <a:solidFill>
                  <a:srgbClr val="FF0000"/>
                </a:solidFill>
              </a:rPr>
              <a:t>Гідрогеологічні умови </a:t>
            </a:r>
            <a:r>
              <a:rPr lang="uk-UA" b="1" dirty="0"/>
              <a:t>характеризують </a:t>
            </a:r>
            <a:r>
              <a:rPr lang="uk-UA" b="1" dirty="0" err="1"/>
              <a:t>перезволоженість</a:t>
            </a:r>
            <a:r>
              <a:rPr lang="uk-UA" b="1" dirty="0"/>
              <a:t> </a:t>
            </a:r>
            <a:r>
              <a:rPr lang="uk-UA" b="1" dirty="0" err="1"/>
              <a:t>грунту</a:t>
            </a:r>
            <a:r>
              <a:rPr lang="uk-UA" b="1" dirty="0"/>
              <a:t> за ознакою залягання рівня </a:t>
            </a:r>
            <a:r>
              <a:rPr lang="uk-UA" b="1" dirty="0" err="1"/>
              <a:t>грунтових</a:t>
            </a:r>
            <a:r>
              <a:rPr lang="uk-UA" b="1" dirty="0"/>
              <a:t> вод над </a:t>
            </a:r>
            <a:r>
              <a:rPr lang="uk-UA" b="1" dirty="0" err="1"/>
              <a:t>водоупором</a:t>
            </a:r>
            <a:r>
              <a:rPr lang="uk-UA" b="1" dirty="0"/>
              <a:t>, який формується за рахунок поглинутих атмосферних опадів.</a:t>
            </a:r>
            <a:endParaRPr lang="ru-RU" b="1" dirty="0"/>
          </a:p>
          <a:p>
            <a:r>
              <a:rPr lang="uk-UA" b="1" i="1" dirty="0">
                <a:solidFill>
                  <a:srgbClr val="FF0000"/>
                </a:solidFill>
              </a:rPr>
              <a:t>Причиною перезволоження </a:t>
            </a:r>
            <a:r>
              <a:rPr lang="uk-UA" b="1" dirty="0"/>
              <a:t>земель можуть бути напірні, артезіанські води, що знаходяться у водоносних горизонтах, перекритих </a:t>
            </a:r>
            <a:r>
              <a:rPr lang="uk-UA" b="1" dirty="0" err="1"/>
              <a:t>слабкопроникними</a:t>
            </a:r>
            <a:r>
              <a:rPr lang="uk-UA" b="1" dirty="0"/>
              <a:t> </a:t>
            </a:r>
            <a:r>
              <a:rPr lang="uk-UA" b="1" dirty="0" err="1"/>
              <a:t>водоупорними</a:t>
            </a:r>
            <a:r>
              <a:rPr lang="uk-UA" b="1" dirty="0"/>
              <a:t> шарами.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6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6120680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Перезволоження </a:t>
            </a:r>
            <a:r>
              <a:rPr lang="uk-UA" b="1" i="1" dirty="0" err="1">
                <a:solidFill>
                  <a:srgbClr val="FF0000"/>
                </a:solidFill>
              </a:rPr>
              <a:t>грунтів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dirty="0"/>
              <a:t>може бути викликане і діяльністю людини (антропогенне заболочення):</a:t>
            </a:r>
            <a:endParaRPr lang="ru-RU" b="1" dirty="0"/>
          </a:p>
          <a:p>
            <a:pPr lvl="0"/>
            <a:r>
              <a:rPr lang="uk-UA" b="1" dirty="0"/>
              <a:t>затоплення земель при спорудженні водосховищ;</a:t>
            </a:r>
            <a:endParaRPr lang="ru-RU" b="1" dirty="0"/>
          </a:p>
          <a:p>
            <a:pPr lvl="0"/>
            <a:r>
              <a:rPr lang="uk-UA" b="1" dirty="0"/>
              <a:t>каналів </a:t>
            </a:r>
            <a:r>
              <a:rPr lang="uk-UA" b="1" dirty="0" err="1"/>
              <a:t>міжбасейнових</a:t>
            </a:r>
            <a:r>
              <a:rPr lang="uk-UA" b="1" dirty="0"/>
              <a:t> </a:t>
            </a:r>
            <a:r>
              <a:rPr lang="uk-UA" b="1" dirty="0" err="1"/>
              <a:t>перекидок</a:t>
            </a:r>
            <a:r>
              <a:rPr lang="uk-UA" b="1" dirty="0"/>
              <a:t> стоку;</a:t>
            </a:r>
            <a:endParaRPr lang="ru-RU" b="1" dirty="0"/>
          </a:p>
          <a:p>
            <a:pPr lvl="0"/>
            <a:r>
              <a:rPr lang="uk-UA" b="1" dirty="0"/>
              <a:t>зрошувальних та обвідних каналів;</a:t>
            </a:r>
            <a:endParaRPr lang="ru-RU" b="1" dirty="0"/>
          </a:p>
          <a:p>
            <a:pPr lvl="0"/>
            <a:r>
              <a:rPr lang="uk-UA" b="1" dirty="0"/>
              <a:t>заболочування лісових вирубок ( за рахунок усунення біологічного дренажу).</a:t>
            </a:r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910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192688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Тип водного живлення </a:t>
            </a:r>
            <a:r>
              <a:rPr lang="uk-UA" b="1" dirty="0"/>
              <a:t>об"</a:t>
            </a:r>
            <a:r>
              <a:rPr lang="uk-UA" b="1" dirty="0" err="1"/>
              <a:t>єднує</a:t>
            </a:r>
            <a:r>
              <a:rPr lang="uk-UA" b="1" dirty="0"/>
              <a:t> в собі всі основні джерела перезволоження земель. Встановлюють його на основі аналізу причин перезволоження </a:t>
            </a:r>
            <a:r>
              <a:rPr lang="uk-UA" b="1" dirty="0" err="1"/>
              <a:t>грунтів</a:t>
            </a:r>
            <a:r>
              <a:rPr lang="uk-UA" b="1" dirty="0"/>
              <a:t> за матеріалами </a:t>
            </a:r>
            <a:r>
              <a:rPr lang="uk-UA" b="1" dirty="0" err="1"/>
              <a:t>геолого-гідрогеологічних</a:t>
            </a:r>
            <a:r>
              <a:rPr lang="uk-UA" b="1" dirty="0"/>
              <a:t>, </a:t>
            </a:r>
            <a:r>
              <a:rPr lang="uk-UA" b="1" dirty="0" err="1"/>
              <a:t>грунтових</a:t>
            </a:r>
            <a:r>
              <a:rPr lang="uk-UA" b="1" dirty="0"/>
              <a:t> і других досліджень та вишукувань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r>
              <a:rPr lang="uk-UA" b="1" dirty="0"/>
              <a:t>Розрізняють такі  </a:t>
            </a:r>
            <a:r>
              <a:rPr lang="uk-UA" b="1" dirty="0">
                <a:solidFill>
                  <a:srgbClr val="FF0000"/>
                </a:solidFill>
              </a:rPr>
              <a:t>типи водного живлення</a:t>
            </a:r>
            <a:r>
              <a:rPr lang="uk-UA" b="1" dirty="0"/>
              <a:t>:</a:t>
            </a:r>
            <a:endParaRPr lang="ru-RU" b="1" dirty="0"/>
          </a:p>
          <a:p>
            <a:r>
              <a:rPr lang="uk-UA" b="1" i="1" dirty="0">
                <a:solidFill>
                  <a:srgbClr val="FF0000"/>
                </a:solidFill>
              </a:rPr>
              <a:t>Атмосферний -</a:t>
            </a:r>
            <a:r>
              <a:rPr lang="uk-UA" b="1" i="1" dirty="0"/>
              <a:t> </a:t>
            </a:r>
            <a:r>
              <a:rPr lang="uk-UA" b="1" dirty="0"/>
              <a:t>основним джерелом перезволоження є атмосферні опади. На ділянках з малими похилами та глинистими </a:t>
            </a:r>
            <a:r>
              <a:rPr lang="uk-UA" b="1" dirty="0" err="1"/>
              <a:t>слабкопроникними</a:t>
            </a:r>
            <a:r>
              <a:rPr lang="uk-UA" b="1" dirty="0"/>
              <a:t> </a:t>
            </a:r>
            <a:r>
              <a:rPr lang="uk-UA" b="1" dirty="0" err="1"/>
              <a:t>грунтами</a:t>
            </a:r>
            <a:r>
              <a:rPr lang="uk-UA" b="1" dirty="0"/>
              <a:t> атмосферні опади застоюються на поверхні і в орному шарі, періодично утворюючи верховодку. Атмосферний тип водного живлення проявляється також на плоских рівнинах.</a:t>
            </a:r>
            <a:endParaRPr lang="ru-RU" b="1" dirty="0"/>
          </a:p>
          <a:p>
            <a:r>
              <a:rPr lang="uk-UA" b="1" i="1" dirty="0" err="1">
                <a:solidFill>
                  <a:srgbClr val="FF0000"/>
                </a:solidFill>
              </a:rPr>
              <a:t>Грунтовий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i="1" dirty="0" err="1"/>
              <a:t>-</a:t>
            </a:r>
            <a:r>
              <a:rPr lang="uk-UA" b="1" dirty="0" err="1"/>
              <a:t>перезволоження</a:t>
            </a:r>
            <a:r>
              <a:rPr lang="uk-UA" b="1" dirty="0"/>
              <a:t> проходить  під впливом неглибокого залягання рівнів </a:t>
            </a:r>
            <a:r>
              <a:rPr lang="uk-UA" b="1" dirty="0" err="1"/>
              <a:t>грунтових</a:t>
            </a:r>
            <a:r>
              <a:rPr lang="uk-UA" b="1" dirty="0"/>
              <a:t> вод і </a:t>
            </a:r>
            <a:r>
              <a:rPr lang="uk-UA" b="1" dirty="0" err="1"/>
              <a:t>притоків</a:t>
            </a:r>
            <a:r>
              <a:rPr lang="uk-UA" b="1" dirty="0"/>
              <a:t> </a:t>
            </a:r>
            <a:r>
              <a:rPr lang="uk-UA" b="1" dirty="0" err="1"/>
              <a:t>грунтових</a:t>
            </a:r>
            <a:r>
              <a:rPr lang="uk-UA" b="1" dirty="0"/>
              <a:t> вод зі сторони схилів</a:t>
            </a:r>
            <a:r>
              <a:rPr lang="uk-UA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693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264696"/>
          </a:xfrm>
        </p:spPr>
        <p:txBody>
          <a:bodyPr>
            <a:noAutofit/>
          </a:bodyPr>
          <a:lstStyle/>
          <a:p>
            <a:r>
              <a:rPr lang="uk-UA" b="1" i="1" dirty="0" err="1">
                <a:solidFill>
                  <a:srgbClr val="FF0000"/>
                </a:solidFill>
              </a:rPr>
              <a:t>Грунтово-напірний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i="1" dirty="0"/>
              <a:t>- </a:t>
            </a:r>
            <a:r>
              <a:rPr lang="uk-UA" b="1" dirty="0"/>
              <a:t>характерний для </a:t>
            </a:r>
            <a:r>
              <a:rPr lang="uk-UA" b="1" dirty="0" err="1"/>
              <a:t>грунтів</a:t>
            </a:r>
            <a:r>
              <a:rPr lang="uk-UA" b="1" dirty="0"/>
              <a:t>, на яких нижче безнапірних вод залягають водоносні горизонти, що містять напірні води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r>
              <a:rPr lang="uk-UA" b="1" dirty="0"/>
              <a:t>Вони надходять знизу через "вікна" (розмиви) водонепроникної товщі або під тиском просочуються через </a:t>
            </a:r>
            <a:r>
              <a:rPr lang="uk-UA" b="1" dirty="0" err="1"/>
              <a:t>слабкопроникний</a:t>
            </a:r>
            <a:r>
              <a:rPr lang="uk-UA" b="1" dirty="0"/>
              <a:t> шар (капілярне підживлення).</a:t>
            </a:r>
            <a:endParaRPr lang="ru-RU" b="1" dirty="0"/>
          </a:p>
          <a:p>
            <a:r>
              <a:rPr lang="uk-UA" b="1" i="1" dirty="0" err="1">
                <a:solidFill>
                  <a:srgbClr val="FF0000"/>
                </a:solidFill>
              </a:rPr>
              <a:t>Схиловий</a:t>
            </a:r>
            <a:r>
              <a:rPr lang="uk-UA" b="1" dirty="0"/>
              <a:t> (делювіальний</a:t>
            </a:r>
            <a:r>
              <a:rPr lang="uk-UA" b="1" i="1" dirty="0"/>
              <a:t>)</a:t>
            </a:r>
            <a:r>
              <a:rPr lang="uk-UA" b="1" dirty="0"/>
              <a:t> - характерний для рівнин, на які поверхневий стік поступає зі схилів.</a:t>
            </a:r>
            <a:endParaRPr lang="ru-RU" b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192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192688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Намивний </a:t>
            </a:r>
            <a:r>
              <a:rPr lang="uk-UA" b="1" dirty="0"/>
              <a:t>(алювіальний</a:t>
            </a:r>
            <a:r>
              <a:rPr lang="uk-UA" b="1" i="1" dirty="0"/>
              <a:t>) -</a:t>
            </a:r>
            <a:r>
              <a:rPr lang="uk-UA" b="1" dirty="0"/>
              <a:t> звичайний для річних і озерних заплав, перезволожених за рахунок періодичного затоплення водами, що надходять на заплави з річок під час розливів. </a:t>
            </a:r>
            <a:endParaRPr lang="uk-UA" b="1" dirty="0" smtClean="0"/>
          </a:p>
          <a:p>
            <a:r>
              <a:rPr lang="uk-UA" b="1" dirty="0" smtClean="0"/>
              <a:t>Тут </a:t>
            </a:r>
            <a:r>
              <a:rPr lang="uk-UA" b="1" dirty="0"/>
              <a:t>найскладніший водний режим. </a:t>
            </a:r>
            <a:endParaRPr lang="uk-UA" b="1" dirty="0" smtClean="0"/>
          </a:p>
          <a:p>
            <a:r>
              <a:rPr lang="uk-UA" b="1" dirty="0" smtClean="0"/>
              <a:t>Живлення </a:t>
            </a:r>
            <a:r>
              <a:rPr lang="uk-UA" b="1" dirty="0"/>
              <a:t>здійснюється за рахунок намивних алювіальних і </a:t>
            </a:r>
            <a:r>
              <a:rPr lang="uk-UA" b="1" dirty="0" err="1"/>
              <a:t>схилових</a:t>
            </a:r>
            <a:r>
              <a:rPr lang="uk-UA" b="1" dirty="0"/>
              <a:t> вод, а також за рахунок атмосферних опадів, </a:t>
            </a:r>
            <a:r>
              <a:rPr lang="uk-UA" b="1" dirty="0" err="1"/>
              <a:t>грунтового</a:t>
            </a:r>
            <a:r>
              <a:rPr lang="uk-UA" b="1" dirty="0"/>
              <a:t> безнапірного (а іноді і напірного) </a:t>
            </a:r>
            <a:r>
              <a:rPr lang="uk-UA" b="1" dirty="0" smtClean="0"/>
              <a:t>живлення.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91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6120680"/>
          </a:xfrm>
        </p:spPr>
        <p:txBody>
          <a:bodyPr>
            <a:normAutofit/>
          </a:bodyPr>
          <a:lstStyle/>
          <a:p>
            <a:r>
              <a:rPr lang="uk-UA" b="1" dirty="0"/>
              <a:t>Таким чином, </a:t>
            </a:r>
            <a:r>
              <a:rPr lang="uk-UA" b="1" i="1" dirty="0"/>
              <a:t>основними </a:t>
            </a:r>
            <a:r>
              <a:rPr lang="uk-UA" b="1" i="1" dirty="0">
                <a:solidFill>
                  <a:srgbClr val="FF0000"/>
                </a:solidFill>
              </a:rPr>
              <a:t>причинами </a:t>
            </a:r>
            <a:r>
              <a:rPr lang="uk-UA" b="1" i="1" dirty="0"/>
              <a:t>надлишкового зволоження</a:t>
            </a:r>
            <a:r>
              <a:rPr lang="uk-UA" b="1" dirty="0"/>
              <a:t> є</a:t>
            </a:r>
            <a:r>
              <a:rPr lang="uk-UA" b="1" dirty="0" smtClean="0"/>
              <a:t>:</a:t>
            </a:r>
            <a:endParaRPr lang="ru-RU" b="1" i="1" dirty="0">
              <a:solidFill>
                <a:srgbClr val="FF0000"/>
              </a:solidFill>
            </a:endParaRPr>
          </a:p>
          <a:p>
            <a:pPr lvl="0"/>
            <a:r>
              <a:rPr lang="uk-UA" b="1" i="1" dirty="0" err="1" smtClean="0">
                <a:solidFill>
                  <a:srgbClr val="FF0000"/>
                </a:solidFill>
              </a:rPr>
              <a:t>слабководопроникних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>
                <a:solidFill>
                  <a:srgbClr val="FF0000"/>
                </a:solidFill>
              </a:rPr>
              <a:t>грунтів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dirty="0"/>
              <a:t>- уповільнений поверхневий стік;</a:t>
            </a:r>
            <a:endParaRPr lang="ru-RU" b="1" dirty="0"/>
          </a:p>
          <a:p>
            <a:pPr lvl="0"/>
            <a:r>
              <a:rPr lang="uk-UA" b="1" i="1" dirty="0">
                <a:solidFill>
                  <a:srgbClr val="FF0000"/>
                </a:solidFill>
              </a:rPr>
              <a:t>водопроникних </a:t>
            </a:r>
            <a:r>
              <a:rPr lang="uk-UA" b="1" i="1" dirty="0" err="1">
                <a:solidFill>
                  <a:srgbClr val="FF0000"/>
                </a:solidFill>
              </a:rPr>
              <a:t>грунтів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b="1" dirty="0"/>
              <a:t>- високе стояння рівня </a:t>
            </a:r>
            <a:r>
              <a:rPr lang="uk-UA" b="1" dirty="0" err="1"/>
              <a:t>грунтових</a:t>
            </a:r>
            <a:r>
              <a:rPr lang="uk-UA" b="1" dirty="0"/>
              <a:t> вод і уповільнений поверхневий стік;</a:t>
            </a:r>
            <a:endParaRPr lang="ru-RU" b="1" dirty="0"/>
          </a:p>
          <a:p>
            <a:pPr lvl="0"/>
            <a:r>
              <a:rPr lang="uk-UA" b="1" i="1" dirty="0">
                <a:solidFill>
                  <a:srgbClr val="FF0000"/>
                </a:solidFill>
              </a:rPr>
              <a:t>заплавних земель - затоплення їх під час паводків.</a:t>
            </a:r>
            <a:endParaRPr lang="ru-RU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231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80920" cy="6480720"/>
          </a:xfrm>
        </p:spPr>
        <p:txBody>
          <a:bodyPr>
            <a:normAutofit fontScale="70000" lnSpcReduction="2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Водний баланс  і його елементи.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i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i="1" dirty="0">
                <a:solidFill>
                  <a:srgbClr val="FF0000"/>
                </a:solidFill>
              </a:rPr>
              <a:t>Водний баланс </a:t>
            </a:r>
            <a:r>
              <a:rPr lang="uk-UA" b="1" dirty="0"/>
              <a:t>- кількісна характеристика типу водного живлення. Він визначається співвідношенням між приходом і витратами вологи в </a:t>
            </a:r>
            <a:r>
              <a:rPr lang="uk-UA" b="1" dirty="0" err="1"/>
              <a:t>грунті</a:t>
            </a:r>
            <a:r>
              <a:rPr lang="uk-UA" b="1" dirty="0"/>
              <a:t> за визначений проміжок часу.</a:t>
            </a:r>
            <a:endParaRPr lang="ru-RU" b="1" dirty="0"/>
          </a:p>
          <a:p>
            <a:r>
              <a:rPr lang="uk-UA" b="1" dirty="0"/>
              <a:t>Для вегетаційного періоду розрахунок водного балансу кореневмісного шару </a:t>
            </a:r>
            <a:r>
              <a:rPr lang="uk-UA" b="1" dirty="0" err="1"/>
              <a:t>грунту</a:t>
            </a:r>
            <a:r>
              <a:rPr lang="uk-UA" b="1" dirty="0"/>
              <a:t> виконують за формулою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 </a:t>
            </a:r>
            <a:endParaRPr lang="ru-RU" b="1" dirty="0"/>
          </a:p>
          <a:p>
            <a:pPr marL="0" indent="0">
              <a:buNone/>
            </a:pPr>
            <a:r>
              <a:rPr lang="uk-UA" b="1" dirty="0" smtClean="0"/>
              <a:t>                            ± </a:t>
            </a:r>
            <a:r>
              <a:rPr lang="uk-UA" b="1" dirty="0"/>
              <a:t>M = </a:t>
            </a:r>
            <a:r>
              <a:rPr lang="uk-UA" b="1" dirty="0" err="1"/>
              <a:t>W</a:t>
            </a:r>
            <a:r>
              <a:rPr lang="uk-UA" b="1" baseline="-25000" dirty="0" err="1"/>
              <a:t>пр</a:t>
            </a:r>
            <a:r>
              <a:rPr lang="uk-UA" b="1" baseline="-25000" dirty="0"/>
              <a:t> </a:t>
            </a:r>
            <a:r>
              <a:rPr lang="uk-UA" b="1" dirty="0"/>
              <a:t>+ </a:t>
            </a:r>
            <a:r>
              <a:rPr lang="uk-UA" b="1" dirty="0" err="1"/>
              <a:t>P</a:t>
            </a:r>
            <a:r>
              <a:rPr lang="uk-UA" b="1" baseline="-25000" dirty="0" err="1"/>
              <a:t>e</a:t>
            </a:r>
            <a:r>
              <a:rPr lang="uk-UA" b="1" baseline="-25000" dirty="0"/>
              <a:t> </a:t>
            </a:r>
            <a:r>
              <a:rPr lang="uk-UA" b="1" dirty="0" smtClean="0"/>
              <a:t>– E</a:t>
            </a:r>
          </a:p>
          <a:p>
            <a:endParaRPr lang="ru-RU" b="1" dirty="0"/>
          </a:p>
          <a:p>
            <a:r>
              <a:rPr lang="uk-UA" b="1" dirty="0"/>
              <a:t>М - показник водного балансу, м</a:t>
            </a:r>
            <a:r>
              <a:rPr lang="uk-UA" b="1" baseline="30000" dirty="0"/>
              <a:t>3</a:t>
            </a:r>
            <a:r>
              <a:rPr lang="uk-UA" b="1" dirty="0"/>
              <a:t>/га; при негативному його значенні ( - М ) у вегетаційний період буде спостерігатись дефіцит </a:t>
            </a:r>
            <a:r>
              <a:rPr lang="uk-UA" b="1" dirty="0" err="1"/>
              <a:t>грунтової</a:t>
            </a:r>
            <a:r>
              <a:rPr lang="uk-UA" b="1" dirty="0"/>
              <a:t> вологи і необхідне додаткове зволоження, при позитивному </a:t>
            </a:r>
            <a:r>
              <a:rPr lang="uk-UA" b="1" dirty="0" err="1"/>
              <a:t>заченні</a:t>
            </a:r>
            <a:r>
              <a:rPr lang="uk-UA" b="1" dirty="0"/>
              <a:t> (+М) - у </a:t>
            </a:r>
            <a:r>
              <a:rPr lang="uk-UA" b="1" dirty="0" err="1"/>
              <a:t>грунті</a:t>
            </a:r>
            <a:r>
              <a:rPr lang="uk-UA" b="1" dirty="0"/>
              <a:t> буде надлишок вологи, який необхідно відвести для підтримання у кореневмісному шарі </a:t>
            </a:r>
            <a:r>
              <a:rPr lang="uk-UA" b="1" dirty="0" err="1"/>
              <a:t>грунту</a:t>
            </a:r>
            <a:r>
              <a:rPr lang="uk-UA" b="1" dirty="0"/>
              <a:t> допустимих запасів вологи;</a:t>
            </a:r>
            <a:endParaRPr lang="ru-RU" b="1" dirty="0"/>
          </a:p>
          <a:p>
            <a:r>
              <a:rPr lang="uk-UA" b="1" dirty="0" err="1"/>
              <a:t>W</a:t>
            </a:r>
            <a:r>
              <a:rPr lang="uk-UA" b="1" baseline="-25000" dirty="0" err="1"/>
              <a:t>пр</a:t>
            </a:r>
            <a:r>
              <a:rPr lang="uk-UA" b="1" dirty="0"/>
              <a:t> </a:t>
            </a:r>
            <a:r>
              <a:rPr lang="uk-UA" b="1" dirty="0" err="1"/>
              <a:t>-запас</a:t>
            </a:r>
            <a:r>
              <a:rPr lang="uk-UA" b="1" dirty="0"/>
              <a:t> продуктивної вологи у </a:t>
            </a:r>
            <a:r>
              <a:rPr lang="uk-UA" b="1" dirty="0" err="1"/>
              <a:t>грунті</a:t>
            </a:r>
            <a:r>
              <a:rPr lang="uk-UA" b="1" dirty="0"/>
              <a:t> на початок вегетаційного періоду, м</a:t>
            </a:r>
            <a:r>
              <a:rPr lang="uk-UA" b="1" baseline="30000" dirty="0"/>
              <a:t>3</a:t>
            </a:r>
            <a:r>
              <a:rPr lang="uk-UA" b="1" dirty="0"/>
              <a:t>/га;</a:t>
            </a:r>
            <a:endParaRPr lang="ru-RU" b="1" dirty="0"/>
          </a:p>
          <a:p>
            <a:r>
              <a:rPr lang="uk-UA" b="1" dirty="0" err="1"/>
              <a:t>P</a:t>
            </a:r>
            <a:r>
              <a:rPr lang="uk-UA" b="1" baseline="-25000" dirty="0" err="1"/>
              <a:t>e</a:t>
            </a:r>
            <a:r>
              <a:rPr lang="uk-UA" b="1" dirty="0"/>
              <a:t> - ефективні опади за вегетаційний період, м</a:t>
            </a:r>
            <a:r>
              <a:rPr lang="uk-UA" b="1" baseline="30000" dirty="0"/>
              <a:t>3</a:t>
            </a:r>
            <a:r>
              <a:rPr lang="uk-UA" b="1" dirty="0"/>
              <a:t>/га;</a:t>
            </a:r>
            <a:endParaRPr lang="ru-RU" b="1" dirty="0"/>
          </a:p>
          <a:p>
            <a:r>
              <a:rPr lang="uk-UA" b="1" dirty="0"/>
              <a:t>Е - сумарне випаровування (водоспоживання) рослинами і </a:t>
            </a:r>
            <a:r>
              <a:rPr lang="uk-UA" b="1" dirty="0" err="1"/>
              <a:t>грунтом</a:t>
            </a:r>
            <a:r>
              <a:rPr lang="uk-UA" b="1" dirty="0"/>
              <a:t> за </a:t>
            </a:r>
            <a:r>
              <a:rPr lang="uk-UA" b="1" dirty="0" err="1"/>
              <a:t>вегетаційнй</a:t>
            </a:r>
            <a:r>
              <a:rPr lang="uk-UA" b="1" dirty="0"/>
              <a:t> період, м</a:t>
            </a:r>
            <a:r>
              <a:rPr lang="uk-UA" b="1" baseline="30000" dirty="0"/>
              <a:t>3</a:t>
            </a:r>
            <a:r>
              <a:rPr lang="uk-UA" b="1" dirty="0"/>
              <a:t>/га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98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640960" cy="6048672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Водний режим ґрунтів </a:t>
            </a:r>
            <a:r>
              <a:rPr lang="uk-UA" b="1" dirty="0"/>
              <a:t>повинен бути таким, при якому забезпечуються оптимальні умови для росту сільськогосподарських культур. Необхідний водно-повітряний режим </a:t>
            </a:r>
            <a:r>
              <a:rPr lang="uk-UA" b="1" dirty="0" err="1"/>
              <a:t>грунту</a:t>
            </a:r>
            <a:r>
              <a:rPr lang="uk-UA" b="1" dirty="0"/>
              <a:t> встановлюють для </a:t>
            </a:r>
            <a:r>
              <a:rPr lang="uk-UA" b="1" dirty="0">
                <a:solidFill>
                  <a:srgbClr val="FF0000"/>
                </a:solidFill>
              </a:rPr>
              <a:t>таких періодів</a:t>
            </a:r>
            <a:r>
              <a:rPr lang="uk-UA" b="1" dirty="0"/>
              <a:t>:</a:t>
            </a:r>
            <a:endParaRPr lang="ru-RU" b="1" dirty="0"/>
          </a:p>
          <a:p>
            <a:pPr lvl="0"/>
            <a:r>
              <a:rPr lang="uk-UA" b="1" dirty="0"/>
              <a:t>росту сільськогосподарських культур  (вегетаційний період);</a:t>
            </a:r>
            <a:endParaRPr lang="ru-RU" b="1" dirty="0"/>
          </a:p>
          <a:p>
            <a:pPr lvl="0"/>
            <a:r>
              <a:rPr lang="uk-UA" b="1" dirty="0"/>
              <a:t>основних сільськогосподарських робіт;</a:t>
            </a:r>
            <a:endParaRPr lang="ru-RU" b="1" dirty="0"/>
          </a:p>
          <a:p>
            <a:pPr lvl="0"/>
            <a:r>
              <a:rPr lang="uk-UA" b="1" dirty="0"/>
              <a:t>найбільшого перезволоження </a:t>
            </a:r>
            <a:r>
              <a:rPr lang="uk-UA" b="1" dirty="0" err="1"/>
              <a:t>грунту</a:t>
            </a:r>
            <a:r>
              <a:rPr lang="uk-UA" b="1" dirty="0"/>
              <a:t>.</a:t>
            </a:r>
            <a:endParaRPr lang="ru-RU" b="1" dirty="0"/>
          </a:p>
          <a:p>
            <a:r>
              <a:rPr lang="uk-UA" b="1" dirty="0"/>
              <a:t>Періоди найбільшого перезволоження </a:t>
            </a:r>
            <a:r>
              <a:rPr lang="uk-UA" b="1" dirty="0" err="1"/>
              <a:t>грунту</a:t>
            </a:r>
            <a:r>
              <a:rPr lang="uk-UA" b="1" dirty="0"/>
              <a:t> (весняного сніготанення та </a:t>
            </a:r>
            <a:r>
              <a:rPr lang="uk-UA" b="1" dirty="0" err="1"/>
              <a:t>літньо-осінніх</a:t>
            </a:r>
            <a:r>
              <a:rPr lang="uk-UA" b="1" dirty="0"/>
              <a:t> злив і затяжних дощів) - називаються </a:t>
            </a:r>
            <a:r>
              <a:rPr lang="uk-UA" b="1" i="1" dirty="0">
                <a:solidFill>
                  <a:srgbClr val="FF0000"/>
                </a:solidFill>
              </a:rPr>
              <a:t>критичними.</a:t>
            </a:r>
            <a:endParaRPr lang="ru-RU" b="1" i="1" dirty="0">
              <a:solidFill>
                <a:srgbClr val="FF0000"/>
              </a:solidFill>
            </a:endParaRPr>
          </a:p>
          <a:p>
            <a:r>
              <a:rPr lang="uk-UA" b="1" dirty="0"/>
              <a:t>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251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 fontScale="85000" lnSpcReduction="1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Складові рівняння водного балансу визначаються так:</a:t>
            </a:r>
            <a:endParaRPr lang="ru-RU" b="1" i="1" dirty="0">
              <a:solidFill>
                <a:srgbClr val="FF0000"/>
              </a:solidFill>
            </a:endParaRPr>
          </a:p>
          <a:p>
            <a:r>
              <a:rPr lang="uk-UA" b="1" dirty="0">
                <a:solidFill>
                  <a:srgbClr val="FF0000"/>
                </a:solidFill>
              </a:rPr>
              <a:t>1.</a:t>
            </a:r>
            <a:r>
              <a:rPr lang="uk-UA" b="1" i="1" dirty="0">
                <a:solidFill>
                  <a:srgbClr val="FF0000"/>
                </a:solidFill>
              </a:rPr>
              <a:t>Запас продуктивної вологи </a:t>
            </a:r>
            <a:r>
              <a:rPr lang="uk-UA" b="1" i="1" dirty="0"/>
              <a:t>у розрахунковому шарі </a:t>
            </a:r>
            <a:r>
              <a:rPr lang="uk-UA" b="1" i="1" dirty="0" err="1"/>
              <a:t>грунту</a:t>
            </a:r>
            <a:r>
              <a:rPr lang="uk-UA" b="1" dirty="0"/>
              <a:t>, м</a:t>
            </a:r>
            <a:r>
              <a:rPr lang="uk-UA" b="1" baseline="30000" dirty="0"/>
              <a:t>3</a:t>
            </a:r>
            <a:r>
              <a:rPr lang="uk-UA" b="1" dirty="0"/>
              <a:t>/га, на початок вегетаційного періоду визначають за формулою</a:t>
            </a:r>
            <a:endParaRPr lang="ru-RU" b="1" dirty="0"/>
          </a:p>
          <a:p>
            <a:r>
              <a:rPr lang="uk-UA" b="1" dirty="0"/>
              <a:t> </a:t>
            </a:r>
            <a:endParaRPr lang="ru-RU" b="1" dirty="0"/>
          </a:p>
          <a:p>
            <a:r>
              <a:rPr lang="uk-UA" b="1" dirty="0" err="1"/>
              <a:t>W</a:t>
            </a:r>
            <a:r>
              <a:rPr lang="uk-UA" b="1" baseline="-25000" dirty="0" err="1"/>
              <a:t>п</a:t>
            </a:r>
            <a:r>
              <a:rPr lang="uk-UA" b="1" baseline="-25000" dirty="0"/>
              <a:t> р </a:t>
            </a:r>
            <a:r>
              <a:rPr lang="uk-UA" b="1" dirty="0"/>
              <a:t>= p </a:t>
            </a:r>
            <a:r>
              <a:rPr lang="uk-UA" b="1" dirty="0" err="1"/>
              <a:t>H</a:t>
            </a:r>
            <a:r>
              <a:rPr lang="uk-UA" b="1" baseline="-25000" dirty="0" err="1"/>
              <a:t>p</a:t>
            </a:r>
            <a:r>
              <a:rPr lang="uk-UA" b="1" baseline="-25000" dirty="0"/>
              <a:t> </a:t>
            </a:r>
            <a:r>
              <a:rPr lang="uk-UA" b="1" dirty="0"/>
              <a:t>(</a:t>
            </a:r>
            <a:r>
              <a:rPr lang="uk-UA" b="1" dirty="0" err="1"/>
              <a:t>γ</a:t>
            </a:r>
            <a:r>
              <a:rPr lang="uk-UA" b="1" baseline="-25000" dirty="0" err="1"/>
              <a:t>поч</a:t>
            </a:r>
            <a:r>
              <a:rPr lang="uk-UA" b="1" baseline="-25000" dirty="0"/>
              <a:t> </a:t>
            </a:r>
            <a:r>
              <a:rPr lang="uk-UA" b="1" dirty="0"/>
              <a:t> -  </a:t>
            </a:r>
            <a:r>
              <a:rPr lang="uk-UA" b="1" dirty="0" err="1"/>
              <a:t>β</a:t>
            </a:r>
            <a:r>
              <a:rPr lang="uk-UA" b="1" baseline="-25000" dirty="0" err="1"/>
              <a:t>min</a:t>
            </a:r>
            <a:r>
              <a:rPr lang="uk-UA" b="1" baseline="-25000" dirty="0"/>
              <a:t> </a:t>
            </a:r>
            <a:r>
              <a:rPr lang="uk-UA" b="1" dirty="0"/>
              <a:t>)</a:t>
            </a:r>
            <a:endParaRPr lang="ru-RU" b="1" dirty="0"/>
          </a:p>
          <a:p>
            <a:r>
              <a:rPr lang="uk-UA" b="1" dirty="0"/>
              <a:t>р - шпаруватість </a:t>
            </a:r>
            <a:r>
              <a:rPr lang="uk-UA" b="1" dirty="0" err="1"/>
              <a:t>грунту</a:t>
            </a:r>
            <a:r>
              <a:rPr lang="uk-UA" b="1" dirty="0"/>
              <a:t>, % від об"</a:t>
            </a:r>
            <a:r>
              <a:rPr lang="uk-UA" b="1" dirty="0" err="1"/>
              <a:t>єму</a:t>
            </a:r>
            <a:r>
              <a:rPr lang="uk-UA" b="1" dirty="0"/>
              <a:t>;</a:t>
            </a:r>
            <a:endParaRPr lang="ru-RU" b="1" dirty="0"/>
          </a:p>
          <a:p>
            <a:r>
              <a:rPr lang="uk-UA" b="1" dirty="0" err="1"/>
              <a:t>H</a:t>
            </a:r>
            <a:r>
              <a:rPr lang="uk-UA" b="1" baseline="-25000" dirty="0" err="1"/>
              <a:t>p</a:t>
            </a:r>
            <a:r>
              <a:rPr lang="uk-UA" b="1" dirty="0"/>
              <a:t> </a:t>
            </a:r>
            <a:r>
              <a:rPr lang="uk-UA" b="1" dirty="0" err="1"/>
              <a:t>-потужність</a:t>
            </a:r>
            <a:r>
              <a:rPr lang="uk-UA" b="1" dirty="0"/>
              <a:t> розрахункового шару </a:t>
            </a:r>
            <a:r>
              <a:rPr lang="uk-UA" b="1" dirty="0" err="1"/>
              <a:t>грунту</a:t>
            </a:r>
            <a:r>
              <a:rPr lang="uk-UA" b="1" dirty="0"/>
              <a:t>, м, приймається, як правило, 1 м.;</a:t>
            </a:r>
            <a:endParaRPr lang="ru-RU" b="1" dirty="0"/>
          </a:p>
          <a:p>
            <a:r>
              <a:rPr lang="uk-UA" b="1" dirty="0" err="1"/>
              <a:t>γ</a:t>
            </a:r>
            <a:r>
              <a:rPr lang="uk-UA" b="1" baseline="-25000" dirty="0" err="1"/>
              <a:t>поч</a:t>
            </a:r>
            <a:r>
              <a:rPr lang="uk-UA" b="1" baseline="-25000" dirty="0"/>
              <a:t> </a:t>
            </a:r>
            <a:r>
              <a:rPr lang="uk-UA" b="1" dirty="0"/>
              <a:t> і  </a:t>
            </a:r>
            <a:r>
              <a:rPr lang="uk-UA" b="1" dirty="0" err="1"/>
              <a:t>β</a:t>
            </a:r>
            <a:r>
              <a:rPr lang="uk-UA" b="1" baseline="-25000" dirty="0" err="1"/>
              <a:t>min</a:t>
            </a:r>
            <a:r>
              <a:rPr lang="uk-UA" b="1" dirty="0"/>
              <a:t> - середня для розрахункового шару у процентах від повної вологоємкості вологість </a:t>
            </a:r>
            <a:r>
              <a:rPr lang="uk-UA" b="1" dirty="0" err="1"/>
              <a:t>грунту</a:t>
            </a:r>
            <a:r>
              <a:rPr lang="uk-UA" b="1" dirty="0"/>
              <a:t> на початок вегетаційного періоду і найменша допустима у вегетаційний період.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387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336704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2. </a:t>
            </a:r>
            <a:r>
              <a:rPr lang="uk-UA" b="1" i="1" dirty="0">
                <a:solidFill>
                  <a:srgbClr val="FF0000"/>
                </a:solidFill>
              </a:rPr>
              <a:t>Ефективні опади, м</a:t>
            </a:r>
            <a:r>
              <a:rPr lang="uk-UA" b="1" i="1" baseline="30000" dirty="0">
                <a:solidFill>
                  <a:srgbClr val="FF0000"/>
                </a:solidFill>
              </a:rPr>
              <a:t>3</a:t>
            </a:r>
            <a:r>
              <a:rPr lang="uk-UA" b="1" i="1" dirty="0">
                <a:solidFill>
                  <a:srgbClr val="FF0000"/>
                </a:solidFill>
              </a:rPr>
              <a:t>/га, за вегетаційний період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uk-UA" b="1" dirty="0"/>
              <a:t>Р</a:t>
            </a:r>
            <a:r>
              <a:rPr lang="uk-UA" b="1" baseline="-25000" dirty="0"/>
              <a:t>е</a:t>
            </a:r>
            <a:r>
              <a:rPr lang="uk-UA" b="1" dirty="0"/>
              <a:t> = 10 </a:t>
            </a:r>
            <a:r>
              <a:rPr lang="uk-UA" b="1" dirty="0" err="1"/>
              <a:t>k</a:t>
            </a:r>
            <a:r>
              <a:rPr lang="uk-UA" b="1" baseline="-25000" dirty="0" err="1"/>
              <a:t>в</a:t>
            </a:r>
            <a:r>
              <a:rPr lang="uk-UA" b="1" baseline="-25000" dirty="0"/>
              <a:t> </a:t>
            </a:r>
            <a:r>
              <a:rPr lang="uk-UA" b="1" dirty="0" err="1"/>
              <a:t>h</a:t>
            </a:r>
            <a:r>
              <a:rPr lang="uk-UA" b="1" baseline="-25000" dirty="0" err="1"/>
              <a:t>p</a:t>
            </a:r>
            <a:endParaRPr lang="ru-RU" b="1" dirty="0"/>
          </a:p>
          <a:p>
            <a:r>
              <a:rPr lang="uk-UA" b="1" dirty="0"/>
              <a:t> </a:t>
            </a:r>
            <a:endParaRPr lang="ru-RU" b="1" dirty="0"/>
          </a:p>
          <a:p>
            <a:r>
              <a:rPr lang="uk-UA" b="1" dirty="0"/>
              <a:t>10 - переводний коефіцієнт від шару опадів ( у мм) до об"</a:t>
            </a:r>
            <a:r>
              <a:rPr lang="uk-UA" b="1" dirty="0" err="1"/>
              <a:t>єму</a:t>
            </a:r>
            <a:r>
              <a:rPr lang="uk-UA" b="1" dirty="0"/>
              <a:t> води ( у м</a:t>
            </a:r>
            <a:r>
              <a:rPr lang="uk-UA" b="1" baseline="30000" dirty="0"/>
              <a:t>3</a:t>
            </a:r>
            <a:r>
              <a:rPr lang="uk-UA" b="1" dirty="0"/>
              <a:t>/га);</a:t>
            </a:r>
            <a:endParaRPr lang="ru-RU" b="1" dirty="0"/>
          </a:p>
          <a:p>
            <a:r>
              <a:rPr lang="uk-UA" b="1" dirty="0" err="1"/>
              <a:t>k</a:t>
            </a:r>
            <a:r>
              <a:rPr lang="uk-UA" b="1" baseline="-25000" dirty="0" err="1"/>
              <a:t>в</a:t>
            </a:r>
            <a:r>
              <a:rPr lang="uk-UA" b="1" dirty="0"/>
              <a:t> - коефіцієнт використання опадів;</a:t>
            </a:r>
            <a:endParaRPr lang="ru-RU" b="1" dirty="0"/>
          </a:p>
          <a:p>
            <a:r>
              <a:rPr lang="uk-UA" b="1" dirty="0" err="1"/>
              <a:t>h</a:t>
            </a:r>
            <a:r>
              <a:rPr lang="uk-UA" b="1" baseline="-25000" dirty="0" err="1"/>
              <a:t>p</a:t>
            </a:r>
            <a:r>
              <a:rPr lang="uk-UA" b="1" dirty="0"/>
              <a:t> - розрахункові опади за вегетаційний період, мм</a:t>
            </a:r>
            <a:r>
              <a:rPr lang="uk-UA" b="1" dirty="0" smtClean="0"/>
              <a:t>.</a:t>
            </a:r>
            <a:endParaRPr lang="ru-RU" b="1" dirty="0" smtClean="0"/>
          </a:p>
          <a:p>
            <a:endParaRPr lang="ru-RU" b="1" dirty="0"/>
          </a:p>
          <a:p>
            <a:r>
              <a:rPr lang="uk-UA" b="1" dirty="0" smtClean="0">
                <a:solidFill>
                  <a:srgbClr val="FF0000"/>
                </a:solidFill>
              </a:rPr>
              <a:t>3.Сумарне </a:t>
            </a:r>
            <a:r>
              <a:rPr lang="uk-UA" b="1" dirty="0">
                <a:solidFill>
                  <a:srgbClr val="FF0000"/>
                </a:solidFill>
              </a:rPr>
              <a:t>випаровування, м</a:t>
            </a:r>
            <a:r>
              <a:rPr lang="uk-UA" b="1" baseline="30000" dirty="0">
                <a:solidFill>
                  <a:srgbClr val="FF0000"/>
                </a:solidFill>
              </a:rPr>
              <a:t>3</a:t>
            </a:r>
            <a:r>
              <a:rPr lang="uk-UA" b="1" dirty="0">
                <a:solidFill>
                  <a:srgbClr val="FF0000"/>
                </a:solidFill>
              </a:rPr>
              <a:t>/га</a:t>
            </a:r>
            <a:r>
              <a:rPr lang="uk-UA" b="1" i="1" dirty="0"/>
              <a:t>, за вегетаційний період </a:t>
            </a:r>
            <a:r>
              <a:rPr lang="uk-UA" b="1" dirty="0"/>
              <a:t>на осушуваних землях України рекомендується визначити за формулою Янголя</a:t>
            </a:r>
            <a:endParaRPr lang="ru-RU" b="1" dirty="0"/>
          </a:p>
          <a:p>
            <a:r>
              <a:rPr lang="uk-UA" b="1" dirty="0"/>
              <a:t> </a:t>
            </a:r>
            <a:endParaRPr lang="ru-RU" b="1" dirty="0"/>
          </a:p>
          <a:p>
            <a:r>
              <a:rPr lang="uk-UA" b="1" dirty="0"/>
              <a:t>Е  =  α У + n Σ D</a:t>
            </a:r>
            <a:endParaRPr lang="ru-RU" b="1" dirty="0"/>
          </a:p>
          <a:p>
            <a:r>
              <a:rPr lang="uk-UA" b="1" dirty="0"/>
              <a:t> α - коефіцієнт, що залежить від виду сільськогосподарських культур </a:t>
            </a:r>
            <a:r>
              <a:rPr lang="uk-UA" b="1" dirty="0" smtClean="0"/>
              <a:t>У </a:t>
            </a:r>
            <a:r>
              <a:rPr lang="uk-UA" b="1" dirty="0"/>
              <a:t>- проектна врожайність сільськогосподарських культур, т/га;</a:t>
            </a:r>
            <a:endParaRPr lang="ru-RU" b="1" dirty="0"/>
          </a:p>
          <a:p>
            <a:r>
              <a:rPr lang="uk-UA" b="1" dirty="0"/>
              <a:t> n - коефіцієнт, що залежить від середньої за вегетаційний період глибини залягання рівня </a:t>
            </a:r>
            <a:r>
              <a:rPr lang="uk-UA" b="1" dirty="0" err="1"/>
              <a:t>грунтових</a:t>
            </a:r>
            <a:r>
              <a:rPr lang="uk-UA" b="1" dirty="0"/>
              <a:t> вод </a:t>
            </a:r>
            <a:r>
              <a:rPr lang="uk-UA" b="1" dirty="0" smtClean="0"/>
              <a:t>Н</a:t>
            </a:r>
            <a:endParaRPr lang="ru-RU" b="1" dirty="0"/>
          </a:p>
          <a:p>
            <a:r>
              <a:rPr lang="uk-UA" b="1" dirty="0"/>
              <a:t> Σ D - сума середньодобових дефіцитів вологості повітря за вегетаційний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99026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/>
              <a:t>На основі водно-балансових розрахунків встановлюють </a:t>
            </a:r>
            <a:r>
              <a:rPr lang="uk-UA" b="1" i="1" dirty="0">
                <a:solidFill>
                  <a:srgbClr val="FF0000"/>
                </a:solidFill>
              </a:rPr>
              <a:t>тип меліоративної системи та необхідну кількість води М на зволоження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r>
              <a:rPr lang="uk-UA" b="1" dirty="0"/>
              <a:t>Якщо для більшості сільськогосподарських культур величина М для середнього і сухого років негативна, то слід проектувати </a:t>
            </a:r>
            <a:r>
              <a:rPr lang="uk-UA" b="1" i="1" dirty="0"/>
              <a:t>осушувально-зволожувальну систему двосторонньої дії,</a:t>
            </a:r>
            <a:r>
              <a:rPr lang="uk-UA" b="1" dirty="0"/>
              <a:t> </a:t>
            </a:r>
            <a:endParaRPr lang="uk-UA" b="1" dirty="0" smtClean="0"/>
          </a:p>
          <a:p>
            <a:r>
              <a:rPr lang="uk-UA" b="1" dirty="0" smtClean="0"/>
              <a:t>якщо </a:t>
            </a:r>
            <a:r>
              <a:rPr lang="uk-UA" b="1" dirty="0"/>
              <a:t>величина М позитивна - </a:t>
            </a:r>
            <a:r>
              <a:rPr lang="uk-UA" b="1" i="1" dirty="0">
                <a:solidFill>
                  <a:srgbClr val="FF0000"/>
                </a:solidFill>
              </a:rPr>
              <a:t>осушувальну систему односторонньої дії,</a:t>
            </a:r>
            <a:r>
              <a:rPr lang="uk-UA" b="1" dirty="0"/>
              <a:t> </a:t>
            </a:r>
            <a:endParaRPr lang="uk-UA" b="1" dirty="0" smtClean="0"/>
          </a:p>
          <a:p>
            <a:r>
              <a:rPr lang="uk-UA" b="1" dirty="0" smtClean="0"/>
              <a:t>якщо </a:t>
            </a:r>
            <a:r>
              <a:rPr lang="uk-UA" b="1" dirty="0"/>
              <a:t>значення М наближається до 0, то проектують осушувальну систему з </a:t>
            </a:r>
            <a:r>
              <a:rPr lang="uk-UA" b="1" i="1" dirty="0">
                <a:solidFill>
                  <a:srgbClr val="FF0000"/>
                </a:solidFill>
              </a:rPr>
              <a:t>попереджувальним шлюзуванням.</a:t>
            </a:r>
            <a:endParaRPr lang="ru-RU" b="1" i="1" dirty="0">
              <a:solidFill>
                <a:srgbClr val="FF0000"/>
              </a:solidFill>
            </a:endParaRPr>
          </a:p>
          <a:p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59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6048672"/>
          </a:xfrm>
        </p:spPr>
        <p:txBody>
          <a:bodyPr>
            <a:normAutofit fontScale="85000" lnSpcReduction="1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3.3 Методи і способи осушення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i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i="1" dirty="0">
                <a:solidFill>
                  <a:srgbClr val="FF0000"/>
                </a:solidFill>
              </a:rPr>
              <a:t>Методи осушення </a:t>
            </a:r>
            <a:r>
              <a:rPr lang="uk-UA" i="1" dirty="0">
                <a:solidFill>
                  <a:srgbClr val="FF0000"/>
                </a:solidFill>
              </a:rPr>
              <a:t> </a:t>
            </a:r>
            <a:r>
              <a:rPr lang="uk-UA" b="1" dirty="0"/>
              <a:t>визначають основні шляхи усунення надлишкової зволоженості земель . Вони призначаються залежно від типів водного живлення та причин надлишкового зволоження. </a:t>
            </a:r>
            <a:endParaRPr lang="uk-UA" b="1" dirty="0" smtClean="0"/>
          </a:p>
          <a:p>
            <a:r>
              <a:rPr lang="uk-UA" b="1" dirty="0" smtClean="0"/>
              <a:t>Основні </a:t>
            </a:r>
            <a:r>
              <a:rPr lang="uk-UA" b="1" i="1" dirty="0">
                <a:solidFill>
                  <a:srgbClr val="FF0000"/>
                </a:solidFill>
              </a:rPr>
              <a:t>методи осушення</a:t>
            </a:r>
            <a:r>
              <a:rPr lang="uk-UA" b="1" dirty="0"/>
              <a:t>:</a:t>
            </a:r>
            <a:endParaRPr lang="ru-RU" b="1" dirty="0"/>
          </a:p>
          <a:p>
            <a:pPr lvl="0"/>
            <a:r>
              <a:rPr lang="uk-UA" b="1" i="1" dirty="0"/>
              <a:t>зниження рівня </a:t>
            </a:r>
            <a:r>
              <a:rPr lang="uk-UA" b="1" i="1" dirty="0" err="1"/>
              <a:t>грунтових</a:t>
            </a:r>
            <a:r>
              <a:rPr lang="uk-UA" b="1" i="1" dirty="0"/>
              <a:t> вод;</a:t>
            </a:r>
            <a:endParaRPr lang="ru-RU" b="1" dirty="0"/>
          </a:p>
          <a:p>
            <a:pPr lvl="0"/>
            <a:r>
              <a:rPr lang="uk-UA" b="1" i="1" dirty="0"/>
              <a:t>зниження </a:t>
            </a:r>
            <a:r>
              <a:rPr lang="uk-UA" b="1" i="1" dirty="0" err="1"/>
              <a:t>напірності</a:t>
            </a:r>
            <a:r>
              <a:rPr lang="uk-UA" b="1" i="1" dirty="0"/>
              <a:t> </a:t>
            </a:r>
            <a:r>
              <a:rPr lang="uk-UA" b="1" i="1" dirty="0" err="1"/>
              <a:t>грунтових</a:t>
            </a:r>
            <a:r>
              <a:rPr lang="uk-UA" b="1" i="1" dirty="0"/>
              <a:t> вод;</a:t>
            </a:r>
            <a:endParaRPr lang="ru-RU" b="1" dirty="0"/>
          </a:p>
          <a:p>
            <a:pPr lvl="0"/>
            <a:r>
              <a:rPr lang="uk-UA" b="1" i="1" dirty="0"/>
              <a:t>прискорення стоку поверхневих вод і відведення води з орного горизонту;</a:t>
            </a:r>
            <a:endParaRPr lang="ru-RU" b="1" dirty="0"/>
          </a:p>
          <a:p>
            <a:pPr lvl="0"/>
            <a:r>
              <a:rPr lang="uk-UA" b="1" i="1" dirty="0"/>
              <a:t>огородження осушуваної території від припливу з боку надлишкових поверхневих та </a:t>
            </a:r>
            <a:r>
              <a:rPr lang="uk-UA" b="1" i="1" dirty="0" err="1"/>
              <a:t>грунтових</a:t>
            </a:r>
            <a:r>
              <a:rPr lang="uk-UA" b="1" i="1" dirty="0"/>
              <a:t> вод.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295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793507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Способи осушення </a:t>
            </a:r>
            <a:r>
              <a:rPr lang="uk-UA" b="1" i="1" dirty="0"/>
              <a:t>- </a:t>
            </a:r>
            <a:r>
              <a:rPr lang="uk-UA" b="1" dirty="0"/>
              <a:t>це технічні заходи, за допомогою яких забезпечується боротьба з надлишковим зволоженням земель. Вони залежать від методів осушення, господарського використання територій, економічних можливостей, досягнень науки і техніки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r>
              <a:rPr lang="uk-UA" b="1" dirty="0"/>
              <a:t>Основні </a:t>
            </a:r>
            <a:r>
              <a:rPr lang="uk-UA" b="1" dirty="0">
                <a:solidFill>
                  <a:srgbClr val="FF0000"/>
                </a:solidFill>
              </a:rPr>
              <a:t>способи осушення</a:t>
            </a:r>
            <a:r>
              <a:rPr lang="uk-UA" b="1" dirty="0"/>
              <a:t>:</a:t>
            </a:r>
            <a:endParaRPr lang="ru-RU" b="1" dirty="0"/>
          </a:p>
          <a:p>
            <a:pPr lvl="0"/>
            <a:r>
              <a:rPr lang="uk-UA" b="1" i="1" dirty="0"/>
              <a:t>закритий горизонтальний дренаж;</a:t>
            </a:r>
            <a:endParaRPr lang="ru-RU" b="1" dirty="0"/>
          </a:p>
          <a:p>
            <a:pPr lvl="0"/>
            <a:r>
              <a:rPr lang="uk-UA" b="1" i="1" dirty="0"/>
              <a:t>відкриті канали;</a:t>
            </a:r>
            <a:endParaRPr lang="ru-RU" b="1" dirty="0"/>
          </a:p>
          <a:p>
            <a:pPr lvl="0"/>
            <a:r>
              <a:rPr lang="uk-UA" b="1" i="1" dirty="0"/>
              <a:t>нагірні і ловильні канали;</a:t>
            </a:r>
            <a:endParaRPr lang="ru-RU" b="1" dirty="0"/>
          </a:p>
          <a:p>
            <a:pPr lvl="0"/>
            <a:r>
              <a:rPr lang="uk-UA" b="1" i="1" dirty="0"/>
              <a:t>вертикальний дренаж.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712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192688"/>
          </a:xfrm>
        </p:spPr>
        <p:txBody>
          <a:bodyPr/>
          <a:lstStyle/>
          <a:p>
            <a:endParaRPr lang="uk-UA" b="1" dirty="0" smtClean="0"/>
          </a:p>
          <a:p>
            <a:r>
              <a:rPr lang="uk-UA" b="1" dirty="0" smtClean="0"/>
              <a:t>Орні </a:t>
            </a:r>
            <a:r>
              <a:rPr lang="uk-UA" b="1" dirty="0"/>
              <a:t>землі осушують переважно </a:t>
            </a:r>
            <a:r>
              <a:rPr lang="uk-UA" b="1" i="1" dirty="0">
                <a:solidFill>
                  <a:srgbClr val="FF0000"/>
                </a:solidFill>
              </a:rPr>
              <a:t>закритим  горизонтальним дренажем</a:t>
            </a:r>
            <a:r>
              <a:rPr lang="uk-UA" b="1" dirty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uk-UA" b="1" dirty="0"/>
              <a:t>Низькопродуктивні луки та пасовища - </a:t>
            </a:r>
            <a:r>
              <a:rPr lang="uk-UA" b="1" i="1" dirty="0" err="1">
                <a:solidFill>
                  <a:srgbClr val="FF0000"/>
                </a:solidFill>
              </a:rPr>
              <a:t>мережою</a:t>
            </a:r>
            <a:r>
              <a:rPr lang="uk-UA" b="1" i="1" dirty="0">
                <a:solidFill>
                  <a:srgbClr val="FF0000"/>
                </a:solidFill>
              </a:rPr>
              <a:t> відкритих канал</a:t>
            </a:r>
            <a:r>
              <a:rPr lang="uk-UA" b="1" i="1" dirty="0"/>
              <a:t>ів</a:t>
            </a:r>
            <a:r>
              <a:rPr lang="uk-UA" b="1" dirty="0"/>
              <a:t>.</a:t>
            </a:r>
            <a:endParaRPr lang="ru-RU" b="1" dirty="0"/>
          </a:p>
          <a:p>
            <a:r>
              <a:rPr lang="uk-UA" b="1" dirty="0"/>
              <a:t>Огородження осушуваних територій - </a:t>
            </a:r>
            <a:r>
              <a:rPr lang="uk-UA" b="1" i="1" dirty="0">
                <a:solidFill>
                  <a:srgbClr val="FF0000"/>
                </a:solidFill>
              </a:rPr>
              <a:t>нагірними і ловильними каналами</a:t>
            </a:r>
            <a:r>
              <a:rPr lang="uk-UA" b="1" dirty="0"/>
              <a:t>.</a:t>
            </a:r>
            <a:endParaRPr lang="ru-RU" b="1" dirty="0"/>
          </a:p>
          <a:p>
            <a:r>
              <a:rPr lang="uk-UA" b="1" dirty="0"/>
              <a:t>У відповідних гідрогеологічних умовах при </a:t>
            </a:r>
            <a:r>
              <a:rPr lang="uk-UA" b="1" dirty="0" err="1"/>
              <a:t>грунтовому</a:t>
            </a:r>
            <a:r>
              <a:rPr lang="uk-UA" b="1" dirty="0"/>
              <a:t> та </a:t>
            </a:r>
            <a:r>
              <a:rPr lang="uk-UA" b="1" dirty="0" err="1"/>
              <a:t>грунтово-напірному</a:t>
            </a:r>
            <a:r>
              <a:rPr lang="uk-UA" b="1" dirty="0"/>
              <a:t> типу водного живлення - </a:t>
            </a:r>
            <a:r>
              <a:rPr lang="uk-UA" b="1" i="1" dirty="0">
                <a:solidFill>
                  <a:srgbClr val="FF0000"/>
                </a:solidFill>
              </a:rPr>
              <a:t>вертикальним дренажем</a:t>
            </a:r>
            <a:r>
              <a:rPr lang="uk-UA" b="1" dirty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0694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20680"/>
          </a:xfrm>
        </p:spPr>
        <p:txBody>
          <a:bodyPr>
            <a:noAutofit/>
          </a:bodyPr>
          <a:lstStyle/>
          <a:p>
            <a:r>
              <a:rPr lang="uk-UA" b="1" dirty="0" err="1"/>
              <a:t>Одже</a:t>
            </a:r>
            <a:r>
              <a:rPr lang="uk-UA" b="1" dirty="0"/>
              <a:t>, всі розглянуті </a:t>
            </a:r>
            <a:r>
              <a:rPr lang="uk-UA" b="1" i="1" dirty="0">
                <a:solidFill>
                  <a:srgbClr val="FF0000"/>
                </a:solidFill>
              </a:rPr>
              <a:t>методи і способи </a:t>
            </a:r>
            <a:r>
              <a:rPr lang="uk-UA" b="1" dirty="0"/>
              <a:t>осушення земель необхідно застосовувати у комплексі з такими </a:t>
            </a:r>
            <a:r>
              <a:rPr lang="uk-UA" b="1" dirty="0">
                <a:solidFill>
                  <a:srgbClr val="FF0000"/>
                </a:solidFill>
              </a:rPr>
              <a:t>заходами</a:t>
            </a:r>
            <a:r>
              <a:rPr lang="uk-UA" b="1" dirty="0"/>
              <a:t>:</a:t>
            </a:r>
            <a:endParaRPr lang="ru-RU" b="1" dirty="0"/>
          </a:p>
          <a:p>
            <a:pPr lvl="0"/>
            <a:r>
              <a:rPr lang="uk-UA" sz="3000" b="1" dirty="0"/>
              <a:t>регулюванням річок-водоприймачів з метою поліпшення пропуску паводків на заплавах;</a:t>
            </a:r>
            <a:endParaRPr lang="ru-RU" sz="3000" b="1" dirty="0"/>
          </a:p>
          <a:p>
            <a:pPr lvl="0"/>
            <a:r>
              <a:rPr lang="uk-UA" sz="3000" b="1" dirty="0"/>
              <a:t>регулюванням (затриманням) стоку на водозборі і у верхів"ї річки за допомогою будівництва ставків та водосховищ, створення лісових смуг;</a:t>
            </a:r>
            <a:endParaRPr lang="ru-RU" sz="3000" b="1" dirty="0"/>
          </a:p>
          <a:p>
            <a:pPr lvl="0"/>
            <a:r>
              <a:rPr lang="uk-UA" sz="3000" b="1" dirty="0"/>
              <a:t>агромеліоративними заходами, спрямованими на прискорення поверхневого стоку або підвищення водопроникності осушуваних земель.</a:t>
            </a:r>
            <a:endParaRPr lang="ru-RU" sz="3000" b="1" dirty="0"/>
          </a:p>
          <a:p>
            <a:pPr marL="0" indent="0">
              <a:buNone/>
            </a:pPr>
            <a:r>
              <a:rPr lang="uk-UA" sz="3000" b="1" dirty="0"/>
              <a:t> </a:t>
            </a:r>
            <a:endParaRPr lang="ru-RU" sz="30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8643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6192688"/>
          </a:xfrm>
        </p:spPr>
        <p:txBody>
          <a:bodyPr>
            <a:noAutofit/>
          </a:bodyPr>
          <a:lstStyle/>
          <a:p>
            <a:r>
              <a:rPr lang="uk-UA" sz="3600" b="1" dirty="0"/>
              <a:t> </a:t>
            </a:r>
            <a:r>
              <a:rPr lang="uk-UA" sz="3600" b="1" dirty="0">
                <a:solidFill>
                  <a:srgbClr val="FF0000"/>
                </a:solidFill>
              </a:rPr>
              <a:t>Оптимальний</a:t>
            </a:r>
            <a:r>
              <a:rPr lang="uk-UA" sz="3600" b="1" dirty="0"/>
              <a:t> водно-повітряний режим </a:t>
            </a:r>
            <a:r>
              <a:rPr lang="uk-UA" sz="3600" b="1" dirty="0" err="1"/>
              <a:t>грунтів</a:t>
            </a:r>
            <a:r>
              <a:rPr lang="uk-UA" sz="3600" b="1" dirty="0"/>
              <a:t> характеризується наступними </a:t>
            </a:r>
            <a:r>
              <a:rPr lang="uk-UA" sz="3600" b="1" dirty="0" smtClean="0">
                <a:solidFill>
                  <a:srgbClr val="FF0000"/>
                </a:solidFill>
              </a:rPr>
              <a:t>показниками:</a:t>
            </a:r>
            <a:endParaRPr lang="ru-RU" sz="3600" b="1" dirty="0">
              <a:solidFill>
                <a:srgbClr val="FF0000"/>
              </a:solidFill>
            </a:endParaRPr>
          </a:p>
          <a:p>
            <a:r>
              <a:rPr lang="uk-UA" sz="3600" b="1" i="1" dirty="0"/>
              <a:t> </a:t>
            </a:r>
            <a:r>
              <a:rPr lang="uk-UA" sz="3600" b="1" i="1" dirty="0" smtClean="0"/>
              <a:t> 1.</a:t>
            </a:r>
            <a:r>
              <a:rPr lang="uk-UA" sz="3600" b="1" dirty="0" smtClean="0"/>
              <a:t>Аерація </a:t>
            </a:r>
            <a:r>
              <a:rPr lang="uk-UA" sz="3600" b="1" dirty="0" err="1" smtClean="0"/>
              <a:t>грунту</a:t>
            </a:r>
            <a:endParaRPr lang="uk-UA" sz="3600" b="1" dirty="0" smtClean="0"/>
          </a:p>
          <a:p>
            <a:r>
              <a:rPr lang="uk-UA" sz="3600" b="1" dirty="0" smtClean="0"/>
              <a:t>  </a:t>
            </a:r>
            <a:r>
              <a:rPr lang="uk-UA" sz="3600" b="1" i="1" dirty="0" smtClean="0"/>
              <a:t>2</a:t>
            </a:r>
            <a:r>
              <a:rPr lang="uk-UA" sz="3600" b="1" dirty="0" smtClean="0"/>
              <a:t>.Оптимальна вологість осушуваних   </a:t>
            </a:r>
          </a:p>
          <a:p>
            <a:pPr marL="0" indent="0">
              <a:buNone/>
            </a:pPr>
            <a:r>
              <a:rPr lang="uk-UA" sz="3600" b="1" dirty="0" smtClean="0"/>
              <a:t>         </a:t>
            </a:r>
            <a:r>
              <a:rPr lang="uk-UA" sz="3600" b="1" dirty="0" err="1" smtClean="0"/>
              <a:t>грунтів</a:t>
            </a:r>
            <a:endParaRPr lang="uk-UA" sz="3600" b="1" dirty="0" smtClean="0"/>
          </a:p>
          <a:p>
            <a:r>
              <a:rPr lang="uk-UA" sz="3600" b="1" i="1" dirty="0" smtClean="0"/>
              <a:t> 3.</a:t>
            </a:r>
            <a:r>
              <a:rPr lang="uk-UA" sz="3600" b="1" dirty="0" smtClean="0"/>
              <a:t>Норма осушення</a:t>
            </a:r>
          </a:p>
          <a:p>
            <a:r>
              <a:rPr lang="uk-UA" sz="3600" b="1" dirty="0" smtClean="0"/>
              <a:t> </a:t>
            </a:r>
            <a:r>
              <a:rPr lang="uk-UA" sz="3600" b="1" i="1" dirty="0" smtClean="0"/>
              <a:t>4.</a:t>
            </a:r>
            <a:r>
              <a:rPr lang="uk-UA" sz="3600" b="1" dirty="0" smtClean="0"/>
              <a:t>Допустима тривалість  </a:t>
            </a:r>
          </a:p>
          <a:p>
            <a:pPr marL="0" indent="0">
              <a:buNone/>
            </a:pPr>
            <a:r>
              <a:rPr lang="uk-UA" sz="3600" b="1" dirty="0"/>
              <a:t> </a:t>
            </a:r>
            <a:r>
              <a:rPr lang="uk-UA" sz="3600" b="1" dirty="0" smtClean="0"/>
              <a:t>       перезволоження</a:t>
            </a:r>
            <a:r>
              <a:rPr lang="uk-UA" sz="3600" dirty="0" smtClean="0"/>
              <a:t>. </a:t>
            </a:r>
            <a:endParaRPr lang="ru-RU" sz="3600" b="1" dirty="0" smtClean="0"/>
          </a:p>
          <a:p>
            <a:pPr marL="0" indent="0">
              <a:buNone/>
            </a:pPr>
            <a:r>
              <a:rPr lang="uk-UA" sz="3600" b="1" i="1" dirty="0"/>
              <a:t> 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4869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721499"/>
          </a:xfrm>
        </p:spPr>
        <p:txBody>
          <a:bodyPr>
            <a:normAutofit fontScale="925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1.Аерація </a:t>
            </a:r>
            <a:r>
              <a:rPr lang="uk-UA" b="1" dirty="0" err="1">
                <a:solidFill>
                  <a:srgbClr val="FF0000"/>
                </a:solidFill>
              </a:rPr>
              <a:t>грунту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повинна бути такою, при якій забезпечується вільний газообмін між </a:t>
            </a:r>
            <a:r>
              <a:rPr lang="uk-UA" b="1" dirty="0" err="1"/>
              <a:t>грунтом</a:t>
            </a:r>
            <a:r>
              <a:rPr lang="uk-UA" b="1" dirty="0"/>
              <a:t> та атмосферою. Оптимальний рівень аерації становить 20…40% шпаруватості </a:t>
            </a:r>
            <a:r>
              <a:rPr lang="uk-UA" b="1" dirty="0" err="1"/>
              <a:t>грунту</a:t>
            </a:r>
            <a:r>
              <a:rPr lang="uk-UA" b="1" dirty="0"/>
              <a:t>.</a:t>
            </a:r>
            <a:r>
              <a:rPr lang="ru-RU" b="1" dirty="0"/>
              <a:t> </a:t>
            </a:r>
            <a:r>
              <a:rPr lang="uk-UA" b="1" i="1" dirty="0"/>
              <a:t> </a:t>
            </a:r>
            <a:endParaRPr lang="ru-RU" b="1" dirty="0"/>
          </a:p>
          <a:p>
            <a:r>
              <a:rPr lang="uk-UA" b="1" dirty="0">
                <a:solidFill>
                  <a:srgbClr val="FF0000"/>
                </a:solidFill>
              </a:rPr>
              <a:t>2.Оптимальна вологість </a:t>
            </a:r>
            <a:r>
              <a:rPr lang="uk-UA" b="1" dirty="0"/>
              <a:t>осушуваних </a:t>
            </a:r>
            <a:r>
              <a:rPr lang="uk-UA" b="1" dirty="0" err="1"/>
              <a:t>грунтів</a:t>
            </a:r>
            <a:r>
              <a:rPr lang="uk-UA" b="1" dirty="0"/>
              <a:t> у вегетаційний період повинна становити від 55 до 80% повної вологоємкості, 70…80% відповідають вологолюбним рослинам, 55…65% - зерновим та технічним культурам.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23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976664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3.Норма осушення </a:t>
            </a:r>
            <a:r>
              <a:rPr lang="uk-UA" b="1" dirty="0"/>
              <a:t>- це необхідна глибина стояння рівня </a:t>
            </a:r>
            <a:r>
              <a:rPr lang="uk-UA" b="1" dirty="0" err="1"/>
              <a:t>грунтових</a:t>
            </a:r>
            <a:r>
              <a:rPr lang="uk-UA" b="1" dirty="0"/>
              <a:t> вод, при якій  у кореневмісному шарі </a:t>
            </a:r>
            <a:r>
              <a:rPr lang="uk-UA" b="1" dirty="0" err="1"/>
              <a:t>грунту</a:t>
            </a:r>
            <a:r>
              <a:rPr lang="uk-UA" b="1" dirty="0"/>
              <a:t> підтримується оптимальний водно-повітряний режим для сільськогосподарських культур. </a:t>
            </a:r>
            <a:endParaRPr lang="uk-UA" b="1" dirty="0" smtClean="0"/>
          </a:p>
          <a:p>
            <a:r>
              <a:rPr lang="uk-UA" b="1" i="1" dirty="0" smtClean="0">
                <a:solidFill>
                  <a:srgbClr val="FF0000"/>
                </a:solidFill>
              </a:rPr>
              <a:t>Норма </a:t>
            </a:r>
            <a:r>
              <a:rPr lang="uk-UA" b="1" i="1" dirty="0">
                <a:solidFill>
                  <a:srgbClr val="FF0000"/>
                </a:solidFill>
              </a:rPr>
              <a:t>осушення залежить від</a:t>
            </a:r>
            <a:r>
              <a:rPr lang="uk-UA" b="1" dirty="0"/>
              <a:t>:</a:t>
            </a:r>
            <a:endParaRPr lang="ru-RU" b="1" dirty="0"/>
          </a:p>
          <a:p>
            <a:pPr lvl="0"/>
            <a:r>
              <a:rPr lang="uk-UA" b="1" dirty="0"/>
              <a:t>видів сільськогосподарських культур;</a:t>
            </a:r>
            <a:endParaRPr lang="ru-RU" b="1" dirty="0"/>
          </a:p>
          <a:p>
            <a:pPr lvl="0"/>
            <a:r>
              <a:rPr lang="uk-UA" b="1" dirty="0"/>
              <a:t>видів </a:t>
            </a:r>
            <a:r>
              <a:rPr lang="uk-UA" b="1" dirty="0" err="1"/>
              <a:t>грунту</a:t>
            </a:r>
            <a:r>
              <a:rPr lang="uk-UA" b="1" dirty="0"/>
              <a:t> і в першу чергу від висоти капілярного підняття вологи в них;</a:t>
            </a:r>
            <a:endParaRPr lang="ru-RU" b="1" dirty="0"/>
          </a:p>
          <a:p>
            <a:pPr lvl="0"/>
            <a:r>
              <a:rPr lang="uk-UA" b="1" dirty="0"/>
              <a:t>періодів року;</a:t>
            </a:r>
            <a:endParaRPr lang="ru-RU" b="1" dirty="0"/>
          </a:p>
          <a:p>
            <a:pPr lvl="0"/>
            <a:r>
              <a:rPr lang="uk-UA" b="1" dirty="0"/>
              <a:t>кліматичних факторів (опадів та випаровування).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33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/>
              <a:t/>
            </a:r>
            <a:br>
              <a:rPr lang="uk-UA" sz="2200" b="1" dirty="0"/>
            </a:b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/>
              <a:t/>
            </a:r>
            <a:br>
              <a:rPr lang="uk-UA" sz="2200" b="1" dirty="0"/>
            </a:b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/>
              <a:t/>
            </a:r>
            <a:br>
              <a:rPr lang="uk-UA" sz="2200" b="1" dirty="0"/>
            </a:br>
            <a:r>
              <a:rPr lang="uk-UA" sz="2200" b="1" i="1" dirty="0" smtClean="0">
                <a:solidFill>
                  <a:srgbClr val="FF0000"/>
                </a:solidFill>
              </a:rPr>
              <a:t>Норма </a:t>
            </a:r>
            <a:r>
              <a:rPr lang="uk-UA" sz="2200" b="1" i="1" dirty="0">
                <a:solidFill>
                  <a:srgbClr val="FF0000"/>
                </a:solidFill>
              </a:rPr>
              <a:t>осушення </a:t>
            </a:r>
            <a:r>
              <a:rPr lang="uk-UA" sz="2200" b="1" dirty="0"/>
              <a:t>встановлюється на посівний, вегетаційний та збиральний періоди. В основному, приймають норми осушення, які наведені в </a:t>
            </a:r>
            <a:r>
              <a:rPr lang="uk-UA" sz="2200" b="1" dirty="0" smtClean="0"/>
              <a:t>таблиці.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uk-UA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275116"/>
              </p:ext>
            </p:extLst>
          </p:nvPr>
        </p:nvGraphicFramePr>
        <p:xfrm>
          <a:off x="107505" y="1628800"/>
          <a:ext cx="8712967" cy="451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5974"/>
                <a:gridCol w="1505057"/>
                <a:gridCol w="1505968"/>
                <a:gridCol w="1505968"/>
              </a:tblGrid>
              <a:tr h="5060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Культура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Середні значення норм осушення, см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8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effectLst/>
                        </a:rPr>
                        <a:t>передпосів</a:t>
                      </a:r>
                      <a:endParaRPr lang="ru-RU" sz="2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ний період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перший місяць вегетації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другий місяць вегетації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29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Зернові ярі</a:t>
                      </a:r>
                      <a:endParaRPr lang="ru-RU" sz="24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Зернові озимі</a:t>
                      </a:r>
                      <a:endParaRPr lang="ru-RU" sz="24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Конопля</a:t>
                      </a:r>
                      <a:endParaRPr lang="ru-RU" sz="24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Картопля,цукрові і кормові буряки</a:t>
                      </a:r>
                      <a:endParaRPr lang="ru-RU" sz="24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Овочі, соняшник, кукурудза на силос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45…50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70…80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50…60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70…80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24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50…60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70…80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70…80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70…85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85…100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24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70…80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70…90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70…90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85…105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90…100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24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80…100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04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6264696"/>
          </a:xfrm>
        </p:spPr>
        <p:txBody>
          <a:bodyPr>
            <a:normAutofit fontScale="92500" lnSpcReduction="10000"/>
          </a:bodyPr>
          <a:lstStyle/>
          <a:p>
            <a:r>
              <a:rPr lang="uk-UA" sz="3600" b="1" i="1" dirty="0">
                <a:solidFill>
                  <a:srgbClr val="FF0000"/>
                </a:solidFill>
              </a:rPr>
              <a:t>Норма осушення </a:t>
            </a:r>
            <a:r>
              <a:rPr lang="uk-UA" sz="3600" b="1" dirty="0"/>
              <a:t>- простий та зручний показник водного режиму, але його не можна застосовувати до важких мінеральних земель, на яких в періоди весняного сніготанення та </a:t>
            </a:r>
            <a:r>
              <a:rPr lang="uk-UA" sz="3600" b="1" dirty="0" err="1"/>
              <a:t>літньо-осінніх</a:t>
            </a:r>
            <a:r>
              <a:rPr lang="uk-UA" sz="3600" b="1" dirty="0"/>
              <a:t> дощів може утворюватись верховодка, не </a:t>
            </a:r>
            <a:r>
              <a:rPr lang="uk-UA" sz="3600" b="1" dirty="0" err="1"/>
              <a:t>пов</a:t>
            </a:r>
            <a:r>
              <a:rPr lang="uk-UA" sz="3600" b="1" dirty="0"/>
              <a:t>"</a:t>
            </a:r>
            <a:r>
              <a:rPr lang="uk-UA" sz="3600" b="1" dirty="0" err="1"/>
              <a:t>язана</a:t>
            </a:r>
            <a:r>
              <a:rPr lang="uk-UA" sz="3600" b="1" dirty="0"/>
              <a:t> з </a:t>
            </a:r>
            <a:r>
              <a:rPr lang="uk-UA" sz="3600" b="1" dirty="0" err="1"/>
              <a:t>грунтовими</a:t>
            </a:r>
            <a:r>
              <a:rPr lang="uk-UA" sz="3600" b="1" dirty="0"/>
              <a:t> водами. </a:t>
            </a:r>
            <a:endParaRPr lang="uk-UA" sz="3600" b="1" dirty="0" smtClean="0"/>
          </a:p>
          <a:p>
            <a:r>
              <a:rPr lang="uk-UA" sz="3600" b="1" dirty="0" smtClean="0"/>
              <a:t>На </a:t>
            </a:r>
            <a:r>
              <a:rPr lang="uk-UA" sz="3600" b="1" dirty="0"/>
              <a:t>таких землях встановлюється допустима тривалість перезволоження.</a:t>
            </a:r>
            <a:endParaRPr lang="ru-RU" sz="3600" b="1" dirty="0"/>
          </a:p>
          <a:p>
            <a:pPr marL="0" indent="0">
              <a:buNone/>
            </a:pPr>
            <a:r>
              <a:rPr lang="uk-UA" sz="3600" b="1" i="1" dirty="0"/>
              <a:t> </a:t>
            </a:r>
            <a:endParaRPr lang="ru-RU" sz="3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27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12068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4.Допустима тривалість перезволоження. </a:t>
            </a:r>
          </a:p>
          <a:p>
            <a:r>
              <a:rPr lang="uk-UA" b="1" dirty="0"/>
              <a:t>Допустимі строки вивільнення </a:t>
            </a:r>
            <a:r>
              <a:rPr lang="uk-UA" b="1" dirty="0">
                <a:solidFill>
                  <a:srgbClr val="FF0000"/>
                </a:solidFill>
              </a:rPr>
              <a:t>орного </a:t>
            </a:r>
            <a:r>
              <a:rPr lang="uk-UA" b="1" dirty="0"/>
              <a:t>(0…25 см) шару </a:t>
            </a:r>
            <a:r>
              <a:rPr lang="uk-UA" b="1" dirty="0" err="1"/>
              <a:t>грунту</a:t>
            </a:r>
            <a:r>
              <a:rPr lang="uk-UA" b="1" dirty="0"/>
              <a:t> від надлишкової води такі: для зернових і овочевих культур -1…2 доби, для багаторічних трав - 2…3 доби.</a:t>
            </a:r>
            <a:endParaRPr lang="ru-RU" b="1" dirty="0"/>
          </a:p>
          <a:p>
            <a:r>
              <a:rPr lang="uk-UA" b="1" dirty="0">
                <a:solidFill>
                  <a:srgbClr val="FF0000"/>
                </a:solidFill>
              </a:rPr>
              <a:t>З підорного </a:t>
            </a:r>
            <a:r>
              <a:rPr lang="uk-UA" b="1" dirty="0"/>
              <a:t>(30…50 см) шару надлишкова вода повинна відводитись на наступні 2…3 доби, а з горизонту 50…80 см - ще за 4…5 діб.</a:t>
            </a:r>
            <a:endParaRPr lang="ru-RU" b="1" dirty="0"/>
          </a:p>
          <a:p>
            <a:r>
              <a:rPr lang="uk-UA" b="1" dirty="0">
                <a:solidFill>
                  <a:srgbClr val="FF0000"/>
                </a:solidFill>
              </a:rPr>
              <a:t>У вегетаційний період </a:t>
            </a:r>
            <a:r>
              <a:rPr lang="uk-UA" b="1" dirty="0"/>
              <a:t>затоплення без зниження врожаїв сільськогосподарських культур можливе не більше як на 0,5 доби для зернових, 0,8 - для овочевих культур і коренеплодів і 1…2 доби - для багаторічних трав.</a:t>
            </a:r>
            <a:endParaRPr lang="ru-RU" b="1" dirty="0"/>
          </a:p>
          <a:p>
            <a:r>
              <a:rPr lang="uk-UA" b="1" dirty="0">
                <a:solidFill>
                  <a:srgbClr val="FF0000"/>
                </a:solidFill>
              </a:rPr>
              <a:t>Весною</a:t>
            </a:r>
            <a:r>
              <a:rPr lang="uk-UA" b="1" dirty="0"/>
              <a:t> не допускається затоплення озимих зернових. Луки, залежно від складу травосуміші, можуть затоплюватись на 10…25 діб.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46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336704"/>
          </a:xfrm>
        </p:spPr>
        <p:txBody>
          <a:bodyPr>
            <a:normAutofit lnSpcReduction="1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Причини перезволоження осушуваних земель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b="1" i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dirty="0"/>
              <a:t>Надлишкове зволоження земель відбувається під дією комплексних зональних </a:t>
            </a:r>
            <a:r>
              <a:rPr lang="uk-UA" b="1" dirty="0">
                <a:solidFill>
                  <a:srgbClr val="FF0000"/>
                </a:solidFill>
              </a:rPr>
              <a:t>факторів</a:t>
            </a:r>
            <a:r>
              <a:rPr lang="uk-UA" b="1" dirty="0"/>
              <a:t>.</a:t>
            </a:r>
            <a:endParaRPr lang="ru-RU" b="1" dirty="0"/>
          </a:p>
          <a:p>
            <a:pPr lvl="0"/>
            <a:r>
              <a:rPr lang="uk-UA" b="1" i="1" dirty="0">
                <a:solidFill>
                  <a:srgbClr val="FF0000"/>
                </a:solidFill>
              </a:rPr>
              <a:t>Клімат -</a:t>
            </a:r>
            <a:r>
              <a:rPr lang="uk-UA" b="1" dirty="0"/>
              <a:t> зональна умова, в основі якої закладені атмосферні опади та сумарне випаровування з поверхні </a:t>
            </a:r>
            <a:r>
              <a:rPr lang="uk-UA" b="1" dirty="0" err="1"/>
              <a:t>грунту</a:t>
            </a:r>
            <a:r>
              <a:rPr lang="uk-UA" b="1" dirty="0"/>
              <a:t> і рослинами. Тому у зоні надлишкового зволоження, де опади перевищують сумарне випаровування, розміщено понад 70%  всіх перезволожених земель.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947959"/>
      </p:ext>
    </p:extLst>
  </p:cSld>
  <p:clrMapOvr>
    <a:masterClrMapping/>
  </p:clrMapOvr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відкритий ур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2_Трав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2_Равновесие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навес">
  <a:themeElements>
    <a:clrScheme name="Занавес 3">
      <a:dk1>
        <a:srgbClr val="4C3D57"/>
      </a:dk1>
      <a:lt1>
        <a:srgbClr val="FFFFFF"/>
      </a:lt1>
      <a:dk2>
        <a:srgbClr val="660066"/>
      </a:dk2>
      <a:lt2>
        <a:srgbClr val="FDFBE3"/>
      </a:lt2>
      <a:accent1>
        <a:srgbClr val="976C9E"/>
      </a:accent1>
      <a:accent2>
        <a:srgbClr val="1E1822"/>
      </a:accent2>
      <a:accent3>
        <a:srgbClr val="B8AAB8"/>
      </a:accent3>
      <a:accent4>
        <a:srgbClr val="DADADA"/>
      </a:accent4>
      <a:accent5>
        <a:srgbClr val="C9BACC"/>
      </a:accent5>
      <a:accent6>
        <a:srgbClr val="1A151E"/>
      </a:accent6>
      <a:hlink>
        <a:srgbClr val="D8C460"/>
      </a:hlink>
      <a:folHlink>
        <a:srgbClr val="C3C2BD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озера 33</Template>
  <TotalTime>67</TotalTime>
  <Words>1188</Words>
  <Application>Microsoft Office PowerPoint</Application>
  <PresentationFormat>Экран (4:3)</PresentationFormat>
  <Paragraphs>162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26</vt:i4>
      </vt:variant>
    </vt:vector>
  </HeadingPairs>
  <TitlesOfParts>
    <vt:vector size="48" baseType="lpstr">
      <vt:lpstr>Глобус</vt:lpstr>
      <vt:lpstr>Занавес</vt:lpstr>
      <vt:lpstr>Тема1</vt:lpstr>
      <vt:lpstr>Круги</vt:lpstr>
      <vt:lpstr>Лучи</vt:lpstr>
      <vt:lpstr>Орбита</vt:lpstr>
      <vt:lpstr>Склон</vt:lpstr>
      <vt:lpstr>Облака</vt:lpstr>
      <vt:lpstr>Разрез</vt:lpstr>
      <vt:lpstr>Вершина горы</vt:lpstr>
      <vt:lpstr>Кимоно</vt:lpstr>
      <vt:lpstr>відкритий урок</vt:lpstr>
      <vt:lpstr>Сотрудничество</vt:lpstr>
      <vt:lpstr>1_Орбита</vt:lpstr>
      <vt:lpstr>Слои</vt:lpstr>
      <vt:lpstr>2_Трава</vt:lpstr>
      <vt:lpstr>2_Равновесие</vt:lpstr>
      <vt:lpstr>Тема Office</vt:lpstr>
      <vt:lpstr>Custom Design</vt:lpstr>
      <vt:lpstr>Оформление по умолчанию</vt:lpstr>
      <vt:lpstr>Трава</vt:lpstr>
      <vt:lpstr>Пиксел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Норма осушення встановлюється на посівний, вегетаційний та збиральний періоди. В основному, приймають норми осушення, які наведені в таблиці.  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2017-01-26T03:27:30Z</dcterms:created>
  <dcterms:modified xsi:type="dcterms:W3CDTF">2017-03-18T08:35:41Z</dcterms:modified>
</cp:coreProperties>
</file>