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EF5ED-E215-4778-8E4F-5600204CE705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84200-24CD-4A6D-90E6-D4A1F5242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9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17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3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2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4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3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91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5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68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58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3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2827D-7300-4963-AA92-C62E2373AFEE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6BFCC-8C02-4E28-90AD-4AE8A447E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24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iles.ub.ua/news/news/5/716041_201970_1317709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4287" y="2538946"/>
            <a:ext cx="7772400" cy="1780108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ВИВІТРЮВАННЯ МІНЕРАЛІВ І ГІРСЬКИХ ПОРІД</a:t>
            </a:r>
            <a:endParaRPr lang="ru-RU" sz="4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473200"/>
          </a:xfrm>
        </p:spPr>
        <p:txBody>
          <a:bodyPr>
            <a:normAutofit/>
          </a:bodyPr>
          <a:lstStyle/>
          <a:p>
            <a:r>
              <a:rPr lang="uk-UA" sz="8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Тема 3</a:t>
            </a:r>
            <a:endParaRPr lang="ru-RU" sz="8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u="sng" dirty="0"/>
              <a:t>Основи ґрунтознавства та геології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704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/>
              <a:t>Антропогенна діяльність та її значення в охороні навколишнього середовища</a:t>
            </a:r>
            <a:endParaRPr lang="uk-UA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9936"/>
            <a:ext cx="7776864" cy="472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1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Антропогенна </a:t>
            </a:r>
            <a:r>
              <a:rPr lang="uk-UA" sz="2400" b="1" dirty="0" smtClean="0"/>
              <a:t>діяльність  </a:t>
            </a:r>
            <a:r>
              <a:rPr lang="uk-UA" sz="2000" dirty="0"/>
              <a:t>- </a:t>
            </a:r>
            <a:r>
              <a:rPr lang="uk-UA" sz="2200" dirty="0">
                <a:latin typeface="+mn-lt"/>
                <a:ea typeface="+mn-ea"/>
                <a:cs typeface="+mn-cs"/>
              </a:rPr>
              <a:t>це діяльність</a:t>
            </a:r>
            <a:r>
              <a:rPr lang="uk-UA" sz="2200" dirty="0">
                <a:latin typeface="+mn-lt"/>
                <a:ea typeface="+mn-ea"/>
                <a:cs typeface="+mn-cs"/>
              </a:rPr>
              <a:t>, яка пов’язана з реалізацією економічних, рекреаційних або культурних інтересів людей, внаслідок чого в довкілля вносяться фізичні, хімічні або біологічні зміни</a:t>
            </a:r>
            <a:br>
              <a:rPr lang="uk-UA" sz="2200" dirty="0">
                <a:latin typeface="+mn-lt"/>
                <a:ea typeface="+mn-ea"/>
                <a:cs typeface="+mn-cs"/>
              </a:rPr>
            </a:br>
            <a:endParaRPr lang="uk-UA" sz="22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2947" y="1628800"/>
            <a:ext cx="8280920" cy="122413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Антропогенний </a:t>
            </a:r>
            <a:r>
              <a:rPr lang="uk-UA" dirty="0"/>
              <a:t>вплив на літосферу проявляється в вилученні родючих земель, створенні штучного рельєфу і підземних структур, порушенні геодинамічної і теплової рівноваги надр, хімічному і радіоактивному забрудненні ґрунтів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7" y="4747540"/>
            <a:ext cx="3376768" cy="208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02" y="2881924"/>
            <a:ext cx="5040559" cy="186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54284"/>
            <a:ext cx="331599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8" y="2881924"/>
            <a:ext cx="334465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9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Самостійне </a:t>
            </a:r>
            <a:r>
              <a:rPr lang="uk-UA" dirty="0"/>
              <a:t>вивчення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/>
              <a:t>Використання сучасних досягнень науки і практики в підвищенні родючості </a:t>
            </a:r>
            <a:r>
              <a:rPr lang="uk-UA" i="1" dirty="0" err="1"/>
              <a:t>грунтів</a:t>
            </a:r>
            <a:r>
              <a:rPr lang="uk-UA" i="1" dirty="0"/>
              <a:t> та урожайності сільськогосподарських культур.</a:t>
            </a:r>
            <a:endParaRPr lang="ru-RU" dirty="0"/>
          </a:p>
          <a:p>
            <a:r>
              <a:rPr lang="uk-UA" i="1" dirty="0"/>
              <a:t>Історія розвитку ґрунтознавства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6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i="1" dirty="0" smtClean="0"/>
              <a:t>1</a:t>
            </a:r>
            <a:r>
              <a:rPr lang="uk-UA" dirty="0" smtClean="0"/>
              <a:t>. </a:t>
            </a:r>
            <a:r>
              <a:rPr lang="uk-UA" dirty="0"/>
              <a:t>Поняття про вивітрювання мінералів і гірських порід.</a:t>
            </a:r>
          </a:p>
          <a:p>
            <a:pPr marL="0" indent="0">
              <a:buNone/>
            </a:pPr>
            <a:r>
              <a:rPr lang="uk-UA" dirty="0"/>
              <a:t>2. Фізичне, хімічне та біологічне вивітрювання.</a:t>
            </a:r>
          </a:p>
          <a:p>
            <a:pPr marL="0" indent="0">
              <a:buNone/>
            </a:pPr>
            <a:r>
              <a:rPr lang="uk-UA" dirty="0"/>
              <a:t>3. Антропогенна діяльність та її значення в охороні навколишнього середовища.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8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Екзогенні процеси 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244827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це </a:t>
            </a:r>
            <a:r>
              <a:rPr lang="uk-UA" dirty="0"/>
              <a:t>природні геологічні процеси, які </a:t>
            </a:r>
            <a:r>
              <a:rPr lang="uk-UA" dirty="0" smtClean="0"/>
              <a:t> відбуваються  під </a:t>
            </a:r>
            <a:r>
              <a:rPr lang="uk-UA" dirty="0"/>
              <a:t>дією </a:t>
            </a:r>
            <a:r>
              <a:rPr lang="uk-UA" dirty="0" smtClean="0"/>
              <a:t>зовнішніх </a:t>
            </a:r>
            <a:r>
              <a:rPr lang="uk-UA" dirty="0"/>
              <a:t>видів енергії та гравітаційних сил Землі виникають і розвиваються різні геологічні процеси, які перетворюють поверхню Землі і верхні горизонти земної кори.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" y="3048000"/>
            <a:ext cx="90773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1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Головними агентами процесів зовнішньої динаміки є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916832"/>
            <a:ext cx="7732381" cy="399330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 </a:t>
            </a:r>
            <a:r>
              <a:rPr lang="uk-UA" dirty="0"/>
              <a:t>сонячна радіація, яка вбирається і накопичується на Землі, коливання температури, нагрівання та охолодження;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 </a:t>
            </a:r>
            <a:r>
              <a:rPr lang="uk-UA" dirty="0"/>
              <a:t>вода, яка потрапляє на поверхню Землі та в земну кору з атмосфери;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 </a:t>
            </a:r>
            <a:r>
              <a:rPr lang="uk-UA" dirty="0"/>
              <a:t>кисень, вуглекислий газ, що виділяється під час перебігу біохімічних та мінералогічних процесів;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 </a:t>
            </a:r>
            <a:r>
              <a:rPr lang="uk-UA" dirty="0"/>
              <a:t>рослинні і тваринні організми.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41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56176" y="332656"/>
            <a:ext cx="2855168" cy="3816424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solidFill>
                  <a:schemeClr val="tx1"/>
                </a:solidFill>
              </a:rPr>
              <a:t>Руйнування гірських порід на поверхні та в поверхневому шарі Землі під дією повітря, води, льоду, коливань температури, життєдіяльності організмів і людини називають </a:t>
            </a:r>
            <a:r>
              <a:rPr lang="uk-UA" sz="2400" b="1" dirty="0" smtClean="0">
                <a:solidFill>
                  <a:schemeClr val="tx1"/>
                </a:solidFill>
              </a:rPr>
              <a:t>вивітрюванням.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history.vn.ua/pidruchniki/maslyak-geography-11-class-2019-profile-level/maslyak-geography-11-class-2019-profile-level.files/image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r="5298"/>
          <a:stretch/>
        </p:blipFill>
        <p:spPr bwMode="auto">
          <a:xfrm>
            <a:off x="0" y="0"/>
            <a:ext cx="6084168" cy="67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9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Фізичне вивітрювання </a:t>
            </a:r>
            <a:r>
              <a:rPr lang="uk-UA" sz="2800" dirty="0"/>
              <a:t>–  це процес механічного руйнування гірських порід та мінералів на уламки різних розмірів без зміни хімічного складу.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95055"/>
            <a:ext cx="6612214" cy="43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7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Autofit/>
          </a:bodyPr>
          <a:lstStyle/>
          <a:p>
            <a:r>
              <a:rPr lang="uk-UA" sz="2400" b="1" dirty="0"/>
              <a:t>Хімічне вивітрювання </a:t>
            </a:r>
            <a:r>
              <a:rPr lang="uk-UA" sz="2400" dirty="0"/>
              <a:t>– це руйнування гірських порід і мінералів під дією атмосферної води, кисню, вуглекислого газу, органічних кислот із зміною хіміко-мінерального складу.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8136904" cy="327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8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8424"/>
          </a:xfrm>
        </p:spPr>
        <p:txBody>
          <a:bodyPr/>
          <a:lstStyle/>
          <a:p>
            <a:r>
              <a:rPr lang="uk-UA" dirty="0"/>
              <a:t>Процеси хімічного вивітрювання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7" y="1124744"/>
            <a:ext cx="89916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9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/>
              <a:t>Біологічне</a:t>
            </a:r>
            <a:r>
              <a:rPr lang="uk-UA" sz="3200" dirty="0"/>
              <a:t> вивітрювання гірських порід здійснюється живими організмами та продуктами їх життєдіяльності.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5295"/>
            <a:ext cx="418699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25295"/>
            <a:ext cx="4233866" cy="308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8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287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ВИВІТРЮВАННЯ МІНЕРАЛІВ І ГІРСЬКИХ ПОРІД</vt:lpstr>
      <vt:lpstr>План</vt:lpstr>
      <vt:lpstr>Екзогенні процеси </vt:lpstr>
      <vt:lpstr>Головними агентами процесів зовнішньої динаміки є: </vt:lpstr>
      <vt:lpstr>Руйнування гірських порід на поверхні та в поверхневому шарі Землі під дією повітря, води, льоду, коливань температури, життєдіяльності організмів і людини називають вивітрюванням.</vt:lpstr>
      <vt:lpstr>Фізичне вивітрювання –  це процес механічного руйнування гірських порід та мінералів на уламки різних розмірів без зміни хімічного складу. </vt:lpstr>
      <vt:lpstr>Хімічне вивітрювання – це руйнування гірських порід і мінералів під дією атмосферної води, кисню, вуглекислого газу, органічних кислот із зміною хіміко-мінерального складу. </vt:lpstr>
      <vt:lpstr>Процеси хімічного вивітрювання</vt:lpstr>
      <vt:lpstr>Біологічне вивітрювання гірських порід здійснюється живими організмами та продуктами їх життєдіяльності.</vt:lpstr>
      <vt:lpstr>Антропогенна діяльність та її значення в охороні навколишнього середовища</vt:lpstr>
      <vt:lpstr> Антропогенна діяльність  - це діяльність, яка пов’язана з реалізацією економічних, рекреаційних або культурних інтересів людей, внаслідок чого в довкілля вносяться фізичні, хімічні або біологічні зміни </vt:lpstr>
      <vt:lpstr>Самостійне вивчення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</dc:title>
  <dc:creator>Неля</dc:creator>
  <cp:lastModifiedBy>User</cp:lastModifiedBy>
  <cp:revision>43</cp:revision>
  <dcterms:created xsi:type="dcterms:W3CDTF">2015-01-04T19:00:13Z</dcterms:created>
  <dcterms:modified xsi:type="dcterms:W3CDTF">2022-04-01T14:50:02Z</dcterms:modified>
</cp:coreProperties>
</file>