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9" r:id="rId4"/>
    <p:sldId id="270" r:id="rId5"/>
    <p:sldId id="278" r:id="rId6"/>
    <p:sldId id="271" r:id="rId7"/>
    <p:sldId id="279" r:id="rId8"/>
    <p:sldId id="289" r:id="rId9"/>
    <p:sldId id="286" r:id="rId10"/>
    <p:sldId id="288" r:id="rId11"/>
    <p:sldId id="28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36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4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6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86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888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126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70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56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450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09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9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agravery.com/uk/posts/show/geografia-vrozaiv-klimaticni-zoni-ukraini-so-treba-znati-agronomu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PTi3e-Xw6Rk&amp;ab_channel=VasyliukOleksiy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files.ub.ua/news/news/5/716041_201970_1317709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209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29439" y="299623"/>
            <a:ext cx="6408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i="1" u="sng" dirty="0" smtClean="0"/>
              <a:t>Основи ґрунтознавства та геології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3315" y="2355193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ҐРУНТИ ЗОНИ </a:t>
            </a:r>
            <a:r>
              <a:rPr lang="uk-UA" sz="6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СТЕПУ </a:t>
            </a:r>
            <a:endParaRPr lang="ru-RU" sz="6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5229200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Тема 19</a:t>
            </a:r>
            <a:endParaRPr lang="ru-RU" sz="6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2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9/95/%D0%A7%D0%BE%D1%80%D0%BD%D0%BE%D0%B7%D0%B5%D0%BC_%D0%BF%D1%96%D0%B2%D0%B4%D0%B5%D0%BD%D0%BD%D0%B8%D0%B9_%D0%BD%D0%B0_%D0%BB%D0%B5%D1%81%D0%B0%D1%85.png/1024px-%D0%A7%D0%BE%D1%80%D0%BD%D0%BE%D0%B7%D0%B5%D0%BC_%D0%BF%D1%96%D0%B2%D0%B4%D0%B5%D0%BD%D0%BD%D0%B8%D0%B9_%D0%BD%D0%B0_%D0%BB%D0%B5%D1%81%D0%B0%D1%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8497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63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273329" cy="500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Самостійне </a:t>
            </a:r>
            <a:r>
              <a:rPr lang="uk-UA" dirty="0"/>
              <a:t>вивчення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 err="1"/>
              <a:t>Інтразональність</a:t>
            </a:r>
            <a:r>
              <a:rPr lang="uk-UA" i="1" dirty="0"/>
              <a:t> </a:t>
            </a:r>
            <a:r>
              <a:rPr lang="uk-UA" i="1" dirty="0" smtClean="0"/>
              <a:t>ґрунтів.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38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 Територія та </a:t>
            </a:r>
            <a:r>
              <a:rPr lang="ru-RU" dirty="0" smtClean="0"/>
              <a:t>грунтово-</a:t>
            </a:r>
            <a:r>
              <a:rPr lang="ru-RU" dirty="0" err="1" smtClean="0"/>
              <a:t>географічна</a:t>
            </a:r>
            <a:r>
              <a:rPr lang="ru-RU" dirty="0" smtClean="0"/>
              <a:t> </a:t>
            </a:r>
            <a:r>
              <a:rPr lang="ru-RU" dirty="0"/>
              <a:t>характеристика зони.</a:t>
            </a:r>
          </a:p>
          <a:p>
            <a:pPr marL="0" indent="0">
              <a:buNone/>
            </a:pPr>
            <a:r>
              <a:rPr lang="ru-RU" dirty="0"/>
              <a:t>2. Процеси ґрунтоутворення та їх характеристика.</a:t>
            </a:r>
          </a:p>
          <a:p>
            <a:pPr marL="0" indent="0">
              <a:buNone/>
            </a:pPr>
            <a:r>
              <a:rPr lang="ru-RU" dirty="0"/>
              <a:t>3. Основні типи ґрунтів степової зони, їх агровиробнича оцінка.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0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80680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Степова зона займає близько 40% території України. Зона простягається з південного заходу на північний схід на 1100 км, з півночі на південь – 500 км. На півночі Степ межує з Лісостепом по лінії </a:t>
            </a:r>
            <a:r>
              <a:rPr lang="uk-UA" dirty="0" err="1"/>
              <a:t>Ананьїв</a:t>
            </a:r>
            <a:r>
              <a:rPr lang="uk-UA" dirty="0"/>
              <a:t> - Знам'янка - Олександрія - </a:t>
            </a:r>
            <a:r>
              <a:rPr lang="uk-UA" dirty="0" err="1"/>
              <a:t>Красноград</a:t>
            </a:r>
            <a:r>
              <a:rPr lang="uk-UA" dirty="0"/>
              <a:t> - </a:t>
            </a:r>
            <a:r>
              <a:rPr lang="uk-UA" dirty="0" err="1"/>
              <a:t>Балаклія</a:t>
            </a:r>
            <a:r>
              <a:rPr lang="uk-UA" dirty="0"/>
              <a:t> - Куп'янськ. Степ охоплює Причорноморську низовину, південні частини Придніпровської височини та Придніпровської низовини, Донецьку і Приазовську височини, а також рівнини Криму 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7272808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709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404664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Кліматичні умови </a:t>
            </a:r>
            <a:r>
              <a:rPr lang="uk-UA" sz="3200" b="1" dirty="0"/>
              <a:t>С</a:t>
            </a:r>
            <a:r>
              <a:rPr lang="uk-UA" sz="3200" b="1" dirty="0" smtClean="0"/>
              <a:t>тепу</a:t>
            </a:r>
            <a:endParaRPr lang="uk-UA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5623213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2"/>
              </a:rPr>
              <a:t>Інтерактивна карта кліматичних зон України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Географія врожаїв. Північний Степ – що треба знати агроном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61" y="1149183"/>
            <a:ext cx="85725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68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620688"/>
            <a:ext cx="3984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hlinkClick r:id="rId2"/>
              </a:rPr>
              <a:t>Ландшафти </a:t>
            </a:r>
            <a:r>
              <a:rPr lang="uk-UA" sz="2400" b="1" dirty="0" smtClean="0">
                <a:hlinkClick r:id="rId2"/>
              </a:rPr>
              <a:t>Степу </a:t>
            </a:r>
            <a:endParaRPr lang="uk-UA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76" y="1117168"/>
            <a:ext cx="4392488" cy="294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Краса та велич українського степу (фото) — Україна туристич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78" y="3212976"/>
            <a:ext cx="4492757" cy="336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11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531" y="159023"/>
            <a:ext cx="8424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Процеси ґрунтоутворення та їх характеристика</a:t>
            </a:r>
            <a:endParaRPr lang="uk-UA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44918"/>
            <a:ext cx="5579131" cy="575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33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7" y="260648"/>
            <a:ext cx="84969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Чорноземи звичайні </a:t>
            </a:r>
            <a:r>
              <a:rPr lang="uk-UA" dirty="0"/>
              <a:t>формуються в умовах зони Північного Степу з </a:t>
            </a:r>
            <a:r>
              <a:rPr lang="el-GR" dirty="0"/>
              <a:t>ΓΤΚ</a:t>
            </a:r>
            <a:r>
              <a:rPr lang="de-CH" dirty="0"/>
              <a:t>V-IX =0,68-0,89, </a:t>
            </a:r>
            <a:r>
              <a:rPr lang="uk-UA" dirty="0"/>
              <a:t>характеризуються найбільш сприятливими водно-фізичними властивостями, найбільшою вологозабезпеченістю, а відтак і найвищою природною продуктивністю (табл. 1). Вміст гумусу становить 3,8-5,5%.</a:t>
            </a:r>
          </a:p>
          <a:p>
            <a:pPr algn="just"/>
            <a:r>
              <a:rPr lang="uk-UA" dirty="0"/>
              <a:t>Чорноземи південні поширені у Зоні Південного Степу з ГТК = 0,61-0,67 і представлені одним </a:t>
            </a:r>
            <a:r>
              <a:rPr lang="uk-UA" dirty="0" err="1"/>
              <a:t>слабо-гумусованим</a:t>
            </a:r>
            <a:r>
              <a:rPr lang="uk-UA" dirty="0"/>
              <a:t> підтипом, вміст гумусу становить 2,7-4,0%. Особливістю чорноземів південних є рівнинність території поширення, що сприяє їх рослинницькому використанню. Чорноземні ґрунти характеризуються найвищим потенціалом родючості у світі.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1008"/>
            <a:ext cx="7448550" cy="189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69" y="332656"/>
            <a:ext cx="8676457" cy="472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229200"/>
            <a:ext cx="691276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08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1/18/%D0%A7%D0%B5%D1%80%D0%BD%D0%BE%D0%B7%D0%B5%D0%BC_%D0%B7%D0%B2%D0%B8%D1%87%D0%B0%D0%B9%D0%BD%D0%B8%D0%B9_%D0%B3%D0%BB%D0%B8%D0%B1%D0%BE%D0%BA%D0%B8%D0%B9_%D1%81%D0%B5%D1%80%D0%B5%D0%B4%D0%BD%D1%8C%D0%BE%D0%B3%D1%83%D0%BC%D1%83%D1%81%D0%BD%D0%B8%D0%B9_%D0%BD%D0%B0_%D0%BB%D0%B5%D1%81%D0%B0%D1%85.png/1024px-%D0%A7%D0%B5%D1%80%D0%BD%D0%BE%D0%B7%D0%B5%D0%BC_%D0%B7%D0%B2%D0%B8%D1%87%D0%B0%D0%B9%D0%BD%D0%B8%D0%B9_%D0%B3%D0%BB%D0%B8%D0%B1%D0%BE%D0%BA%D0%B8%D0%B9_%D1%81%D0%B5%D1%80%D0%B5%D0%B4%D0%BD%D1%8C%D0%BE%D0%B3%D1%83%D0%BC%D1%83%D1%81%D0%BD%D0%B8%D0%B9_%D0%BD%D0%B0_%D0%BB%D0%B5%D1%81%D0%B0%D1%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896448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11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Південні чорноземи </a:t>
            </a:r>
            <a:r>
              <a:rPr lang="uk-UA" dirty="0"/>
              <a:t>сформувались у південній частині степу, межують з каштановими ґрунтами. Карбонати починаються з Н-горизонту, неглибоко залягає гіпс, профіль малопотужний, часто – слабо диференційований через незначну солонцюватість, яка проявляється в ущільненні перехідного горизонту. Характеристика родів та видів аналогічна чорноземам лісостепу.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539" y="1721774"/>
            <a:ext cx="6768217" cy="490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" y="282778"/>
            <a:ext cx="864096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63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262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Самостійне вивчення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Неля</dc:creator>
  <cp:lastModifiedBy>User</cp:lastModifiedBy>
  <cp:revision>36</cp:revision>
  <dcterms:created xsi:type="dcterms:W3CDTF">2015-01-07T10:29:27Z</dcterms:created>
  <dcterms:modified xsi:type="dcterms:W3CDTF">2022-05-09T07:18:04Z</dcterms:modified>
</cp:coreProperties>
</file>