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2142" y="8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5B26B8-990A-4F56-88E9-E0D295A642B1}" type="datetimeFigureOut">
              <a:rPr lang="uk-UA" smtClean="0"/>
              <a:t>19.10.2021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31F47B-2A23-4C22-8B02-21641143A0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77051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019F3-8596-4028-9847-CBD3A185B07A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Olga.Shibanova\Desktop\Державна податкова служба України\shutterstock_124697734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6263" y="620713"/>
            <a:ext cx="8225326" cy="5724525"/>
          </a:xfrm>
          <a:prstGeom prst="rect">
            <a:avLst/>
          </a:prstGeom>
          <a:noFill/>
        </p:spPr>
      </p:pic>
      <p:sp>
        <p:nvSpPr>
          <p:cNvPr id="11" name="Freeform 10"/>
          <p:cNvSpPr>
            <a:spLocks noChangeAspect="1"/>
          </p:cNvSpPr>
          <p:nvPr userDrawn="1"/>
        </p:nvSpPr>
        <p:spPr bwMode="auto">
          <a:xfrm rot="10800000" flipH="1" flipV="1">
            <a:off x="568540" y="3032956"/>
            <a:ext cx="4003460" cy="1184948"/>
          </a:xfrm>
          <a:custGeom>
            <a:avLst/>
            <a:gdLst>
              <a:gd name="T0" fmla="*/ 0 w 1953"/>
              <a:gd name="T1" fmla="*/ 1588 h 1014"/>
              <a:gd name="T2" fmla="*/ 3100388 w 1953"/>
              <a:gd name="T3" fmla="*/ 0 h 1014"/>
              <a:gd name="T4" fmla="*/ 2779713 w 1953"/>
              <a:gd name="T5" fmla="*/ 1609725 h 1014"/>
              <a:gd name="T6" fmla="*/ 0 w 1953"/>
              <a:gd name="T7" fmla="*/ 1608138 h 1014"/>
              <a:gd name="T8" fmla="*/ 0 w 1953"/>
              <a:gd name="T9" fmla="*/ 1588 h 10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53"/>
              <a:gd name="T16" fmla="*/ 0 h 1014"/>
              <a:gd name="T17" fmla="*/ 1953 w 1953"/>
              <a:gd name="T18" fmla="*/ 1014 h 1014"/>
              <a:gd name="connsiteX0" fmla="*/ 0 w 14891"/>
              <a:gd name="connsiteY0" fmla="*/ 0 h 10000"/>
              <a:gd name="connsiteX1" fmla="*/ 14891 w 14891"/>
              <a:gd name="connsiteY1" fmla="*/ 0 h 10000"/>
              <a:gd name="connsiteX2" fmla="*/ 13857 w 14891"/>
              <a:gd name="connsiteY2" fmla="*/ 10000 h 10000"/>
              <a:gd name="connsiteX3" fmla="*/ 4891 w 14891"/>
              <a:gd name="connsiteY3" fmla="*/ 9990 h 10000"/>
              <a:gd name="connsiteX4" fmla="*/ 0 w 14891"/>
              <a:gd name="connsiteY4" fmla="*/ 0 h 10000"/>
              <a:gd name="connsiteX0" fmla="*/ 0 w 14891"/>
              <a:gd name="connsiteY0" fmla="*/ 0 h 10170"/>
              <a:gd name="connsiteX1" fmla="*/ 14891 w 14891"/>
              <a:gd name="connsiteY1" fmla="*/ 0 h 10170"/>
              <a:gd name="connsiteX2" fmla="*/ 13857 w 14891"/>
              <a:gd name="connsiteY2" fmla="*/ 10000 h 10170"/>
              <a:gd name="connsiteX3" fmla="*/ 0 w 14891"/>
              <a:gd name="connsiteY3" fmla="*/ 10170 h 10170"/>
              <a:gd name="connsiteX4" fmla="*/ 0 w 14891"/>
              <a:gd name="connsiteY4" fmla="*/ 0 h 10170"/>
              <a:gd name="connsiteX0" fmla="*/ 16783 w 31674"/>
              <a:gd name="connsiteY0" fmla="*/ 0 h 10170"/>
              <a:gd name="connsiteX1" fmla="*/ 31674 w 31674"/>
              <a:gd name="connsiteY1" fmla="*/ 0 h 10170"/>
              <a:gd name="connsiteX2" fmla="*/ 30640 w 31674"/>
              <a:gd name="connsiteY2" fmla="*/ 10000 h 10170"/>
              <a:gd name="connsiteX3" fmla="*/ 0 w 31674"/>
              <a:gd name="connsiteY3" fmla="*/ 10170 h 10170"/>
              <a:gd name="connsiteX4" fmla="*/ 16783 w 31674"/>
              <a:gd name="connsiteY4" fmla="*/ 0 h 10170"/>
              <a:gd name="connsiteX0" fmla="*/ 0 w 31674"/>
              <a:gd name="connsiteY0" fmla="*/ 0 h 10170"/>
              <a:gd name="connsiteX1" fmla="*/ 31674 w 31674"/>
              <a:gd name="connsiteY1" fmla="*/ 0 h 10170"/>
              <a:gd name="connsiteX2" fmla="*/ 30640 w 31674"/>
              <a:gd name="connsiteY2" fmla="*/ 10000 h 10170"/>
              <a:gd name="connsiteX3" fmla="*/ 0 w 31674"/>
              <a:gd name="connsiteY3" fmla="*/ 10170 h 10170"/>
              <a:gd name="connsiteX4" fmla="*/ 0 w 31674"/>
              <a:gd name="connsiteY4" fmla="*/ 0 h 10170"/>
              <a:gd name="connsiteX0" fmla="*/ 0 w 31674"/>
              <a:gd name="connsiteY0" fmla="*/ 0 h 10170"/>
              <a:gd name="connsiteX1" fmla="*/ 31674 w 31674"/>
              <a:gd name="connsiteY1" fmla="*/ 0 h 10170"/>
              <a:gd name="connsiteX2" fmla="*/ 30739 w 31674"/>
              <a:gd name="connsiteY2" fmla="*/ 10170 h 10170"/>
              <a:gd name="connsiteX3" fmla="*/ 0 w 31674"/>
              <a:gd name="connsiteY3" fmla="*/ 10170 h 10170"/>
              <a:gd name="connsiteX4" fmla="*/ 0 w 31674"/>
              <a:gd name="connsiteY4" fmla="*/ 0 h 10170"/>
              <a:gd name="connsiteX0" fmla="*/ 0 w 31791"/>
              <a:gd name="connsiteY0" fmla="*/ 0 h 10170"/>
              <a:gd name="connsiteX1" fmla="*/ 31791 w 31791"/>
              <a:gd name="connsiteY1" fmla="*/ 7 h 10170"/>
              <a:gd name="connsiteX2" fmla="*/ 30739 w 31791"/>
              <a:gd name="connsiteY2" fmla="*/ 10170 h 10170"/>
              <a:gd name="connsiteX3" fmla="*/ 0 w 31791"/>
              <a:gd name="connsiteY3" fmla="*/ 10170 h 10170"/>
              <a:gd name="connsiteX4" fmla="*/ 0 w 31791"/>
              <a:gd name="connsiteY4" fmla="*/ 0 h 10170"/>
              <a:gd name="connsiteX0" fmla="*/ 7664 w 31791"/>
              <a:gd name="connsiteY0" fmla="*/ 0 h 10170"/>
              <a:gd name="connsiteX1" fmla="*/ 31791 w 31791"/>
              <a:gd name="connsiteY1" fmla="*/ 7 h 10170"/>
              <a:gd name="connsiteX2" fmla="*/ 30739 w 31791"/>
              <a:gd name="connsiteY2" fmla="*/ 10170 h 10170"/>
              <a:gd name="connsiteX3" fmla="*/ 0 w 31791"/>
              <a:gd name="connsiteY3" fmla="*/ 10170 h 10170"/>
              <a:gd name="connsiteX4" fmla="*/ 7664 w 31791"/>
              <a:gd name="connsiteY4" fmla="*/ 0 h 10170"/>
              <a:gd name="connsiteX0" fmla="*/ 0 w 24127"/>
              <a:gd name="connsiteY0" fmla="*/ 0 h 10170"/>
              <a:gd name="connsiteX1" fmla="*/ 24127 w 24127"/>
              <a:gd name="connsiteY1" fmla="*/ 7 h 10170"/>
              <a:gd name="connsiteX2" fmla="*/ 23075 w 24127"/>
              <a:gd name="connsiteY2" fmla="*/ 10170 h 10170"/>
              <a:gd name="connsiteX3" fmla="*/ 46 w 24127"/>
              <a:gd name="connsiteY3" fmla="*/ 10170 h 10170"/>
              <a:gd name="connsiteX4" fmla="*/ 0 w 24127"/>
              <a:gd name="connsiteY4" fmla="*/ 0 h 10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27" h="10170">
                <a:moveTo>
                  <a:pt x="0" y="0"/>
                </a:moveTo>
                <a:lnTo>
                  <a:pt x="24127" y="7"/>
                </a:lnTo>
                <a:lnTo>
                  <a:pt x="23075" y="10170"/>
                </a:lnTo>
                <a:lnTo>
                  <a:pt x="46" y="10170"/>
                </a:lnTo>
                <a:cubicBezTo>
                  <a:pt x="31" y="6780"/>
                  <a:pt x="15" y="3390"/>
                  <a:pt x="0" y="0"/>
                </a:cubicBezTo>
                <a:close/>
              </a:path>
            </a:pathLst>
          </a:custGeom>
          <a:solidFill>
            <a:srgbClr val="309060"/>
          </a:solidFill>
          <a:ln w="19050">
            <a:noFill/>
            <a:round/>
            <a:headEnd/>
            <a:tailEnd/>
          </a:ln>
        </p:spPr>
        <p:txBody>
          <a:bodyPr lIns="0" tIns="0" rIns="0" bIns="0">
            <a:noAutofit/>
          </a:bodyPr>
          <a:lstStyle/>
          <a:p>
            <a:pPr marL="0" marR="0" lvl="0" indent="0" defTabSz="104287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177377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/>
        </p:nvSpPr>
        <p:spPr>
          <a:xfrm>
            <a:off x="611560" y="3000372"/>
            <a:ext cx="5292080" cy="1148708"/>
          </a:xfrm>
          <a:prstGeom prst="rect">
            <a:avLst/>
          </a:prstGeom>
          <a:noFill/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tIns="182880" anchor="ctr" anchorCtr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1E1686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Навчальна дисципліна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1E1686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“Фінанси” </a:t>
            </a:r>
          </a:p>
        </p:txBody>
      </p:sp>
    </p:spTree>
    <p:extLst>
      <p:ext uri="{BB962C8B-B14F-4D97-AF65-F5344CB8AC3E}">
        <p14:creationId xmlns:p14="http://schemas.microsoft.com/office/powerpoint/2010/main" val="109165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77" t="19048" r="13213" b="17904"/>
          <a:stretch/>
        </p:blipFill>
        <p:spPr bwMode="auto">
          <a:xfrm>
            <a:off x="0" y="-1"/>
            <a:ext cx="9144000" cy="6398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95183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76" t="18476" r="13453" b="17905"/>
          <a:stretch/>
        </p:blipFill>
        <p:spPr bwMode="auto">
          <a:xfrm>
            <a:off x="0" y="13320"/>
            <a:ext cx="9183124" cy="6512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8622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7" t="18666" r="13333" b="17905"/>
          <a:stretch/>
        </p:blipFill>
        <p:spPr bwMode="auto">
          <a:xfrm>
            <a:off x="0" y="15229"/>
            <a:ext cx="9144000" cy="6437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02821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95" t="18857" r="13453" b="18285"/>
          <a:stretch/>
        </p:blipFill>
        <p:spPr bwMode="auto">
          <a:xfrm>
            <a:off x="-23292" y="2653"/>
            <a:ext cx="9167292" cy="6436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6620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95" t="18666" r="13928" b="18095"/>
          <a:stretch/>
        </p:blipFill>
        <p:spPr bwMode="auto">
          <a:xfrm>
            <a:off x="0" y="-1539"/>
            <a:ext cx="9144000" cy="6514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68472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95" t="18476" r="13333" b="17714"/>
          <a:stretch/>
        </p:blipFill>
        <p:spPr bwMode="auto">
          <a:xfrm>
            <a:off x="-12627" y="0"/>
            <a:ext cx="9174439" cy="6525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63647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34" t="18666" r="13095" b="17714"/>
          <a:stretch/>
        </p:blipFill>
        <p:spPr bwMode="auto">
          <a:xfrm>
            <a:off x="57150" y="19050"/>
            <a:ext cx="9051354" cy="6418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88771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33" t="18666" r="13453" b="18667"/>
          <a:stretch/>
        </p:blipFill>
        <p:spPr bwMode="auto">
          <a:xfrm>
            <a:off x="0" y="14189"/>
            <a:ext cx="9144000" cy="6428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2800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41" t="18666" r="13230" b="17905"/>
          <a:stretch/>
        </p:blipFill>
        <p:spPr bwMode="auto">
          <a:xfrm>
            <a:off x="0" y="0"/>
            <a:ext cx="9108504" cy="6399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2189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76" t="18952" r="13095" b="17810"/>
          <a:stretch/>
        </p:blipFill>
        <p:spPr bwMode="auto">
          <a:xfrm>
            <a:off x="-20588" y="0"/>
            <a:ext cx="9164588" cy="6419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4309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76" t="18857" r="13453" b="18476"/>
          <a:stretch/>
        </p:blipFill>
        <p:spPr bwMode="auto">
          <a:xfrm>
            <a:off x="27383" y="-3076"/>
            <a:ext cx="9139983" cy="6384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8802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71" t="18857" r="13333" b="17524"/>
          <a:stretch/>
        </p:blipFill>
        <p:spPr bwMode="auto">
          <a:xfrm>
            <a:off x="-19472" y="-1"/>
            <a:ext cx="9163472" cy="6553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2868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14" t="18476" r="13571" b="18285"/>
          <a:stretch/>
        </p:blipFill>
        <p:spPr bwMode="auto">
          <a:xfrm>
            <a:off x="0" y="743"/>
            <a:ext cx="9144000" cy="648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0237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71" t="20191" r="13095" b="18477"/>
          <a:stretch/>
        </p:blipFill>
        <p:spPr bwMode="auto">
          <a:xfrm>
            <a:off x="0" y="-25524"/>
            <a:ext cx="9144000" cy="6277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4266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76" t="18857" r="13571" b="18476"/>
          <a:stretch/>
        </p:blipFill>
        <p:spPr bwMode="auto">
          <a:xfrm>
            <a:off x="-23986" y="31254"/>
            <a:ext cx="9167986" cy="6417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85741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95" t="18857" r="13571" b="17714"/>
          <a:stretch/>
        </p:blipFill>
        <p:spPr bwMode="auto">
          <a:xfrm>
            <a:off x="-6152" y="-1"/>
            <a:ext cx="9150152" cy="6496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27829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6</Words>
  <Application>Microsoft Office PowerPoint</Application>
  <PresentationFormat>Экран (4:3)</PresentationFormat>
  <Paragraphs>3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ira</dc:creator>
  <cp:lastModifiedBy>User</cp:lastModifiedBy>
  <cp:revision>16</cp:revision>
  <dcterms:created xsi:type="dcterms:W3CDTF">2019-12-07T15:35:43Z</dcterms:created>
  <dcterms:modified xsi:type="dcterms:W3CDTF">2021-10-19T08:20:16Z</dcterms:modified>
</cp:coreProperties>
</file>